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bookmarkIdSeed="4">
  <p:sldMasterIdLst>
    <p:sldMasterId id="2147483656" r:id="rId1"/>
  </p:sldMasterIdLst>
  <p:notesMasterIdLst>
    <p:notesMasterId r:id="rId124"/>
  </p:notesMasterIdLst>
  <p:handoutMasterIdLst>
    <p:handoutMasterId r:id="rId125"/>
  </p:handoutMasterIdLst>
  <p:sldIdLst>
    <p:sldId id="514" r:id="rId2"/>
    <p:sldId id="607" r:id="rId3"/>
    <p:sldId id="608" r:id="rId4"/>
    <p:sldId id="321" r:id="rId5"/>
    <p:sldId id="435" r:id="rId6"/>
    <p:sldId id="460" r:id="rId7"/>
    <p:sldId id="501" r:id="rId8"/>
    <p:sldId id="502" r:id="rId9"/>
    <p:sldId id="515" r:id="rId10"/>
    <p:sldId id="516" r:id="rId11"/>
    <p:sldId id="517" r:id="rId12"/>
    <p:sldId id="518" r:id="rId13"/>
    <p:sldId id="324" r:id="rId14"/>
    <p:sldId id="478" r:id="rId15"/>
    <p:sldId id="595" r:id="rId16"/>
    <p:sldId id="596" r:id="rId17"/>
    <p:sldId id="584" r:id="rId18"/>
    <p:sldId id="325" r:id="rId19"/>
    <p:sldId id="461" r:id="rId20"/>
    <p:sldId id="462" r:id="rId21"/>
    <p:sldId id="463" r:id="rId22"/>
    <p:sldId id="464" r:id="rId23"/>
    <p:sldId id="465" r:id="rId24"/>
    <p:sldId id="466" r:id="rId25"/>
    <p:sldId id="467" r:id="rId26"/>
    <p:sldId id="523" r:id="rId27"/>
    <p:sldId id="597" r:id="rId28"/>
    <p:sldId id="468" r:id="rId29"/>
    <p:sldId id="470" r:id="rId30"/>
    <p:sldId id="472" r:id="rId31"/>
    <p:sldId id="473" r:id="rId32"/>
    <p:sldId id="474" r:id="rId33"/>
    <p:sldId id="448" r:id="rId34"/>
    <p:sldId id="513" r:id="rId35"/>
    <p:sldId id="569" r:id="rId36"/>
    <p:sldId id="570" r:id="rId37"/>
    <p:sldId id="344" r:id="rId38"/>
    <p:sldId id="345" r:id="rId39"/>
    <p:sldId id="528" r:id="rId40"/>
    <p:sldId id="613" r:id="rId41"/>
    <p:sldId id="482" r:id="rId42"/>
    <p:sldId id="483" r:id="rId43"/>
    <p:sldId id="484" r:id="rId44"/>
    <p:sldId id="481" r:id="rId45"/>
    <p:sldId id="347" r:id="rId46"/>
    <p:sldId id="485" r:id="rId47"/>
    <p:sldId id="486" r:id="rId48"/>
    <p:sldId id="490" r:id="rId49"/>
    <p:sldId id="534" r:id="rId50"/>
    <p:sldId id="535" r:id="rId51"/>
    <p:sldId id="536" r:id="rId52"/>
    <p:sldId id="537" r:id="rId53"/>
    <p:sldId id="538" r:id="rId54"/>
    <p:sldId id="539" r:id="rId55"/>
    <p:sldId id="540" r:id="rId56"/>
    <p:sldId id="571" r:id="rId57"/>
    <p:sldId id="572" r:id="rId58"/>
    <p:sldId id="573" r:id="rId59"/>
    <p:sldId id="574" r:id="rId60"/>
    <p:sldId id="452" r:id="rId61"/>
    <p:sldId id="495" r:id="rId62"/>
    <p:sldId id="522" r:id="rId63"/>
    <p:sldId id="527" r:id="rId64"/>
    <p:sldId id="381" r:id="rId65"/>
    <p:sldId id="382" r:id="rId66"/>
    <p:sldId id="383" r:id="rId67"/>
    <p:sldId id="384" r:id="rId68"/>
    <p:sldId id="385" r:id="rId69"/>
    <p:sldId id="387" r:id="rId70"/>
    <p:sldId id="611" r:id="rId71"/>
    <p:sldId id="388" r:id="rId72"/>
    <p:sldId id="609" r:id="rId73"/>
    <p:sldId id="594" r:id="rId74"/>
    <p:sldId id="532" r:id="rId75"/>
    <p:sldId id="389" r:id="rId76"/>
    <p:sldId id="390" r:id="rId77"/>
    <p:sldId id="391" r:id="rId78"/>
    <p:sldId id="526" r:id="rId79"/>
    <p:sldId id="496" r:id="rId80"/>
    <p:sldId id="497" r:id="rId81"/>
    <p:sldId id="498" r:id="rId82"/>
    <p:sldId id="499" r:id="rId83"/>
    <p:sldId id="500" r:id="rId84"/>
    <p:sldId id="456" r:id="rId85"/>
    <p:sldId id="529" r:id="rId86"/>
    <p:sldId id="545" r:id="rId87"/>
    <p:sldId id="543" r:id="rId88"/>
    <p:sldId id="546" r:id="rId89"/>
    <p:sldId id="547" r:id="rId90"/>
    <p:sldId id="614" r:id="rId91"/>
    <p:sldId id="549" r:id="rId92"/>
    <p:sldId id="550" r:id="rId93"/>
    <p:sldId id="551" r:id="rId94"/>
    <p:sldId id="552" r:id="rId95"/>
    <p:sldId id="553" r:id="rId96"/>
    <p:sldId id="554" r:id="rId97"/>
    <p:sldId id="580" r:id="rId98"/>
    <p:sldId id="585" r:id="rId99"/>
    <p:sldId id="555" r:id="rId100"/>
    <p:sldId id="610" r:id="rId101"/>
    <p:sldId id="586" r:id="rId102"/>
    <p:sldId id="587" r:id="rId103"/>
    <p:sldId id="598" r:id="rId104"/>
    <p:sldId id="601" r:id="rId105"/>
    <p:sldId id="602" r:id="rId106"/>
    <p:sldId id="603" r:id="rId107"/>
    <p:sldId id="604" r:id="rId108"/>
    <p:sldId id="588" r:id="rId109"/>
    <p:sldId id="589" r:id="rId110"/>
    <p:sldId id="590" r:id="rId111"/>
    <p:sldId id="591" r:id="rId112"/>
    <p:sldId id="592" r:id="rId113"/>
    <p:sldId id="593" r:id="rId114"/>
    <p:sldId id="558" r:id="rId115"/>
    <p:sldId id="605" r:id="rId116"/>
    <p:sldId id="559" r:id="rId117"/>
    <p:sldId id="560" r:id="rId118"/>
    <p:sldId id="575" r:id="rId119"/>
    <p:sldId id="576" r:id="rId120"/>
    <p:sldId id="577" r:id="rId121"/>
    <p:sldId id="579" r:id="rId122"/>
    <p:sldId id="606" r:id="rId123"/>
  </p:sldIdLst>
  <p:sldSz cx="9144000" cy="6858000" type="screen4x3"/>
  <p:notesSz cx="6858000" cy="9144000"/>
  <p:defaultTextStyle>
    <a:defPPr>
      <a:defRPr lang="zh-CN"/>
    </a:defPPr>
    <a:lvl1pPr algn="l" rtl="0" eaLnBrk="0" fontAlgn="base" hangingPunct="0">
      <a:spcBef>
        <a:spcPct val="0"/>
      </a:spcBef>
      <a:spcAft>
        <a:spcPct val="0"/>
      </a:spcAft>
      <a:defRPr kumimoji="1" sz="2800" b="1" kern="1200">
        <a:solidFill>
          <a:schemeClr val="tx1"/>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800" b="1"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800" b="1"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800" b="1"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800" b="1"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800" b="1"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800" b="1"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800" b="1"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800" b="1" kern="1200">
        <a:solidFill>
          <a:schemeClr val="tx1"/>
        </a:solidFill>
        <a:latin typeface="Times New Roman" panose="02020603050405020304" pitchFamily="18" charset="0"/>
        <a:ea typeface="宋体" panose="02010600030101010101" pitchFamily="2" charset="-122"/>
        <a:cs typeface="+mn-cs"/>
      </a:defRPr>
    </a:lvl9pPr>
  </p:defaultTextStyle>
  <p:extLst>
    <p:ext uri="{EFAFB233-063F-42B5-8137-9DF3F51BA10A}">
      <p15:sldGuideLst xmlns:p15="http://schemas.microsoft.com/office/powerpoint/2012/main">
        <p15:guide id="1" orient="horz" pos="3312">
          <p15:clr>
            <a:srgbClr val="A4A3A4"/>
          </p15:clr>
        </p15:guide>
        <p15:guide id="2" pos="1056">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000"/>
    <a:srgbClr val="0000FF"/>
    <a:srgbClr val="003300"/>
    <a:srgbClr val="FFFF00"/>
    <a:srgbClr val="FF0000"/>
    <a:srgbClr val="FFFF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780" autoAdjust="0"/>
    <p:restoredTop sz="94685" autoAdjust="0"/>
  </p:normalViewPr>
  <p:slideViewPr>
    <p:cSldViewPr>
      <p:cViewPr varScale="1">
        <p:scale>
          <a:sx n="62" d="100"/>
          <a:sy n="62" d="100"/>
        </p:scale>
        <p:origin x="1124" y="28"/>
      </p:cViewPr>
      <p:guideLst>
        <p:guide orient="horz" pos="3312"/>
        <p:guide pos="1056"/>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33" d="100"/>
        <a:sy n="33" d="100"/>
      </p:scale>
      <p:origin x="0" y="0"/>
    </p:cViewPr>
  </p:sorterViewPr>
  <p:notesViewPr>
    <p:cSldViewPr>
      <p:cViewPr varScale="1">
        <p:scale>
          <a:sx n="56" d="100"/>
          <a:sy n="56" d="100"/>
        </p:scale>
        <p:origin x="-1854" y="-9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theme" Target="theme/theme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notesMaster" Target="notesMasters/notesMaster1.xml"/><Relationship Id="rId129" Type="http://schemas.openxmlformats.org/officeDocument/2006/relationships/tableStyles" Target="tableStyle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handoutMaster" Target="handoutMasters/handout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5954"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spcBef>
                <a:spcPct val="0"/>
              </a:spcBef>
              <a:defRPr sz="1200" b="0"/>
            </a:lvl1pPr>
          </a:lstStyle>
          <a:p>
            <a:pPr>
              <a:defRPr/>
            </a:pPr>
            <a:endParaRPr lang="en-US" altLang="zh-CN"/>
          </a:p>
        </p:txBody>
      </p:sp>
      <p:sp>
        <p:nvSpPr>
          <p:cNvPr id="125955" name="Rectangle 3"/>
          <p:cNvSpPr>
            <a:spLocks noGrp="1" noChangeArrowheads="1"/>
          </p:cNvSpPr>
          <p:nvPr>
            <p:ph type="dt" sz="quarter"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spcBef>
                <a:spcPct val="0"/>
              </a:spcBef>
              <a:defRPr sz="1200" b="0"/>
            </a:lvl1pPr>
          </a:lstStyle>
          <a:p>
            <a:pPr>
              <a:defRPr/>
            </a:pPr>
            <a:endParaRPr lang="en-US" altLang="zh-CN"/>
          </a:p>
        </p:txBody>
      </p:sp>
      <p:sp>
        <p:nvSpPr>
          <p:cNvPr id="125956" name="Rectangle 4"/>
          <p:cNvSpPr>
            <a:spLocks noGrp="1" noChangeArrowheads="1"/>
          </p:cNvSpPr>
          <p:nvPr>
            <p:ph type="ftr" sz="quarter" idx="2"/>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spcBef>
                <a:spcPct val="0"/>
              </a:spcBef>
              <a:defRPr sz="1200" b="0"/>
            </a:lvl1pPr>
          </a:lstStyle>
          <a:p>
            <a:pPr>
              <a:defRPr/>
            </a:pPr>
            <a:endParaRPr lang="en-US" altLang="zh-CN"/>
          </a:p>
        </p:txBody>
      </p:sp>
      <p:sp>
        <p:nvSpPr>
          <p:cNvPr id="125957" name="Rectangle 5"/>
          <p:cNvSpPr>
            <a:spLocks noGrp="1" noChangeArrowheads="1"/>
          </p:cNvSpPr>
          <p:nvPr>
            <p:ph type="sldNum" sz="quarter" idx="3"/>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spcBef>
                <a:spcPct val="0"/>
              </a:spcBef>
              <a:defRPr sz="1200" b="0"/>
            </a:lvl1pPr>
          </a:lstStyle>
          <a:p>
            <a:pPr>
              <a:defRPr/>
            </a:pPr>
            <a:fld id="{4063FD96-8E33-4890-9238-D7F6A49171FD}" type="slidenum">
              <a:rPr lang="en-US" altLang="zh-CN"/>
              <a:pPr>
                <a:defRPr/>
              </a:pPr>
              <a:t>‹#›</a:t>
            </a:fld>
            <a:endParaRPr lang="en-US" altLang="zh-CN"/>
          </a:p>
        </p:txBody>
      </p:sp>
    </p:spTree>
    <p:extLst>
      <p:ext uri="{BB962C8B-B14F-4D97-AF65-F5344CB8AC3E}">
        <p14:creationId xmlns:p14="http://schemas.microsoft.com/office/powerpoint/2010/main" val="345894937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8370"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spcBef>
                <a:spcPct val="0"/>
              </a:spcBef>
              <a:defRPr sz="1200" b="0"/>
            </a:lvl1pPr>
          </a:lstStyle>
          <a:p>
            <a:pPr>
              <a:defRPr/>
            </a:pPr>
            <a:endParaRPr lang="en-US" altLang="zh-CN"/>
          </a:p>
        </p:txBody>
      </p:sp>
      <p:sp>
        <p:nvSpPr>
          <p:cNvPr id="58371" name="Rectangle 3"/>
          <p:cNvSpPr>
            <a:spLocks noGrp="1" noChangeArrowheads="1"/>
          </p:cNvSpPr>
          <p:nvPr>
            <p:ph type="dt" idx="1"/>
          </p:nvPr>
        </p:nvSpPr>
        <p:spPr bwMode="auto">
          <a:xfrm>
            <a:off x="388620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spcBef>
                <a:spcPct val="0"/>
              </a:spcBef>
              <a:defRPr sz="1200" b="0"/>
            </a:lvl1pPr>
          </a:lstStyle>
          <a:p>
            <a:pPr>
              <a:defRPr/>
            </a:pPr>
            <a:endParaRPr lang="en-US" altLang="zh-CN"/>
          </a:p>
        </p:txBody>
      </p:sp>
      <p:sp>
        <p:nvSpPr>
          <p:cNvPr id="2052"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58373" name="Rectangle 5"/>
          <p:cNvSpPr>
            <a:spLocks noGrp="1" noChangeArrowheads="1"/>
          </p:cNvSpPr>
          <p:nvPr>
            <p:ph type="body" sz="quarter" idx="3"/>
          </p:nvPr>
        </p:nvSpPr>
        <p:spPr bwMode="auto">
          <a:xfrm>
            <a:off x="914400" y="4343400"/>
            <a:ext cx="50292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58374" name="Rectangle 6"/>
          <p:cNvSpPr>
            <a:spLocks noGrp="1" noChangeArrowheads="1"/>
          </p:cNvSpPr>
          <p:nvPr>
            <p:ph type="ftr" sz="quarter" idx="4"/>
          </p:nvPr>
        </p:nvSpPr>
        <p:spPr bwMode="auto">
          <a:xfrm>
            <a:off x="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spcBef>
                <a:spcPct val="0"/>
              </a:spcBef>
              <a:defRPr sz="1200" b="0"/>
            </a:lvl1pPr>
          </a:lstStyle>
          <a:p>
            <a:pPr>
              <a:defRPr/>
            </a:pPr>
            <a:endParaRPr lang="en-US" altLang="zh-CN"/>
          </a:p>
        </p:txBody>
      </p:sp>
      <p:sp>
        <p:nvSpPr>
          <p:cNvPr id="58375" name="Rectangle 7"/>
          <p:cNvSpPr>
            <a:spLocks noGrp="1" noChangeArrowheads="1"/>
          </p:cNvSpPr>
          <p:nvPr>
            <p:ph type="sldNum" sz="quarter" idx="5"/>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spcBef>
                <a:spcPct val="0"/>
              </a:spcBef>
              <a:defRPr sz="1200" b="0"/>
            </a:lvl1pPr>
          </a:lstStyle>
          <a:p>
            <a:pPr>
              <a:defRPr/>
            </a:pPr>
            <a:fld id="{076E3551-DB52-46C5-9241-F91C78DA1E84}" type="slidenum">
              <a:rPr lang="en-US" altLang="zh-CN"/>
              <a:pPr>
                <a:defRPr/>
              </a:pPr>
              <a:t>‹#›</a:t>
            </a:fld>
            <a:endParaRPr lang="en-US" altLang="zh-CN"/>
          </a:p>
        </p:txBody>
      </p:sp>
    </p:spTree>
    <p:extLst>
      <p:ext uri="{BB962C8B-B14F-4D97-AF65-F5344CB8AC3E}">
        <p14:creationId xmlns:p14="http://schemas.microsoft.com/office/powerpoint/2010/main" val="38786067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7"/>
          <p:cNvSpPr>
            <a:spLocks noGrp="1" noChangeArrowheads="1"/>
          </p:cNvSpPr>
          <p:nvPr>
            <p:ph type="sldNum" sz="quarter" idx="5"/>
          </p:nvPr>
        </p:nvSpPr>
        <p:spPr>
          <a:noFill/>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054E41C2-3D9D-4695-A1C3-F6830F6DE60D}" type="slidenum">
              <a:rPr lang="en-US" altLang="zh-CN" smtClean="0"/>
              <a:pPr>
                <a:spcBef>
                  <a:spcPct val="0"/>
                </a:spcBef>
              </a:pPr>
              <a:t>4</a:t>
            </a:fld>
            <a:endParaRPr lang="en-US" altLang="zh-CN"/>
          </a:p>
        </p:txBody>
      </p:sp>
      <p:sp>
        <p:nvSpPr>
          <p:cNvPr id="11267" name="Rectangle 2"/>
          <p:cNvSpPr>
            <a:spLocks noGrp="1" noRot="1" noChangeAspect="1" noChangeArrowheads="1" noTextEdit="1"/>
          </p:cNvSpPr>
          <p:nvPr>
            <p:ph type="sldImg"/>
          </p:nvPr>
        </p:nvSpPr>
        <p:spPr>
          <a:ln/>
        </p:spPr>
      </p:sp>
      <p:sp>
        <p:nvSpPr>
          <p:cNvPr id="11268" name="Rectangle 3"/>
          <p:cNvSpPr>
            <a:spLocks noGrp="1" noChangeArrowheads="1"/>
          </p:cNvSpPr>
          <p:nvPr>
            <p:ph type="body" idx="1"/>
          </p:nvPr>
        </p:nvSpPr>
        <p:spPr>
          <a:noFill/>
        </p:spPr>
        <p:txBody>
          <a:bodyPr/>
          <a:lstStyle/>
          <a:p>
            <a:pPr eaLnBrk="1" hangingPunct="1"/>
            <a:endParaRPr lang="zh-CN" altLang="zh-CN"/>
          </a:p>
        </p:txBody>
      </p:sp>
    </p:spTree>
    <p:extLst>
      <p:ext uri="{BB962C8B-B14F-4D97-AF65-F5344CB8AC3E}">
        <p14:creationId xmlns:p14="http://schemas.microsoft.com/office/powerpoint/2010/main" val="9247293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a:spLocks noGrp="1" noChangeArrowheads="1"/>
          </p:cNvSpPr>
          <p:nvPr>
            <p:ph type="sldNum" sz="quarter" idx="5"/>
          </p:nvPr>
        </p:nvSpPr>
        <p:spPr>
          <a:noFill/>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F92AB115-6FD4-4011-B141-9BA3139AC1A4}" type="slidenum">
              <a:rPr lang="en-US" altLang="zh-CN" smtClean="0"/>
              <a:pPr>
                <a:spcBef>
                  <a:spcPct val="0"/>
                </a:spcBef>
              </a:pPr>
              <a:t>64</a:t>
            </a:fld>
            <a:endParaRPr lang="en-US" altLang="zh-CN"/>
          </a:p>
        </p:txBody>
      </p:sp>
      <p:sp>
        <p:nvSpPr>
          <p:cNvPr id="64515" name="Rectangle 2"/>
          <p:cNvSpPr>
            <a:spLocks noGrp="1" noRot="1" noChangeAspect="1" noChangeArrowheads="1" noTextEdit="1"/>
          </p:cNvSpPr>
          <p:nvPr>
            <p:ph type="sldImg"/>
          </p:nvPr>
        </p:nvSpPr>
        <p:spPr>
          <a:ln/>
        </p:spPr>
      </p:sp>
      <p:sp>
        <p:nvSpPr>
          <p:cNvPr id="64516" name="Rectangle 3"/>
          <p:cNvSpPr>
            <a:spLocks noGrp="1" noChangeArrowheads="1"/>
          </p:cNvSpPr>
          <p:nvPr>
            <p:ph type="body" idx="1"/>
          </p:nvPr>
        </p:nvSpPr>
        <p:spPr>
          <a:noFill/>
        </p:spPr>
        <p:txBody>
          <a:bodyPr/>
          <a:lstStyle/>
          <a:p>
            <a:pPr eaLnBrk="1" hangingPunct="1"/>
            <a:endParaRPr lang="zh-CN" altLang="zh-CN" dirty="0"/>
          </a:p>
        </p:txBody>
      </p:sp>
    </p:spTree>
    <p:extLst>
      <p:ext uri="{BB962C8B-B14F-4D97-AF65-F5344CB8AC3E}">
        <p14:creationId xmlns:p14="http://schemas.microsoft.com/office/powerpoint/2010/main" val="32399834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p:cNvSpPr>
            <a:spLocks noGrp="1" noChangeArrowheads="1"/>
          </p:cNvSpPr>
          <p:nvPr>
            <p:ph type="sldNum" sz="quarter" idx="5"/>
          </p:nvPr>
        </p:nvSpPr>
        <p:spPr>
          <a:noFill/>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78A6A5E3-7811-4FB0-B1A7-225B25411715}" type="slidenum">
              <a:rPr lang="en-US" altLang="zh-CN" smtClean="0"/>
              <a:pPr>
                <a:spcBef>
                  <a:spcPct val="0"/>
                </a:spcBef>
              </a:pPr>
              <a:t>65</a:t>
            </a:fld>
            <a:endParaRPr lang="en-US" altLang="zh-CN"/>
          </a:p>
        </p:txBody>
      </p:sp>
      <p:sp>
        <p:nvSpPr>
          <p:cNvPr id="66563" name="Rectangle 2"/>
          <p:cNvSpPr>
            <a:spLocks noGrp="1" noRot="1" noChangeAspect="1" noChangeArrowheads="1" noTextEdit="1"/>
          </p:cNvSpPr>
          <p:nvPr>
            <p:ph type="sldImg"/>
          </p:nvPr>
        </p:nvSpPr>
        <p:spPr>
          <a:ln/>
        </p:spPr>
      </p:sp>
      <p:sp>
        <p:nvSpPr>
          <p:cNvPr id="66564" name="Rectangle 3"/>
          <p:cNvSpPr>
            <a:spLocks noGrp="1" noChangeArrowheads="1"/>
          </p:cNvSpPr>
          <p:nvPr>
            <p:ph type="body" idx="1"/>
          </p:nvPr>
        </p:nvSpPr>
        <p:spPr>
          <a:noFill/>
        </p:spPr>
        <p:txBody>
          <a:bodyPr/>
          <a:lstStyle/>
          <a:p>
            <a:pPr eaLnBrk="1" hangingPunct="1"/>
            <a:endParaRPr lang="zh-CN" altLang="zh-CN"/>
          </a:p>
        </p:txBody>
      </p:sp>
    </p:spTree>
    <p:extLst>
      <p:ext uri="{BB962C8B-B14F-4D97-AF65-F5344CB8AC3E}">
        <p14:creationId xmlns:p14="http://schemas.microsoft.com/office/powerpoint/2010/main" val="310863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a:spLocks noGrp="1" noChangeArrowheads="1"/>
          </p:cNvSpPr>
          <p:nvPr>
            <p:ph type="sldNum" sz="quarter" idx="5"/>
          </p:nvPr>
        </p:nvSpPr>
        <p:spPr>
          <a:noFill/>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EC18F535-01B2-4D8C-AF7D-785CD4C67772}" type="slidenum">
              <a:rPr lang="en-US" altLang="zh-CN" smtClean="0"/>
              <a:pPr>
                <a:spcBef>
                  <a:spcPct val="0"/>
                </a:spcBef>
              </a:pPr>
              <a:t>66</a:t>
            </a:fld>
            <a:endParaRPr lang="en-US" altLang="zh-CN"/>
          </a:p>
        </p:txBody>
      </p:sp>
      <p:sp>
        <p:nvSpPr>
          <p:cNvPr id="68611" name="Rectangle 2"/>
          <p:cNvSpPr>
            <a:spLocks noGrp="1" noRot="1" noChangeAspect="1" noChangeArrowheads="1" noTextEdit="1"/>
          </p:cNvSpPr>
          <p:nvPr>
            <p:ph type="sldImg"/>
          </p:nvPr>
        </p:nvSpPr>
        <p:spPr>
          <a:ln/>
        </p:spPr>
      </p:sp>
      <p:sp>
        <p:nvSpPr>
          <p:cNvPr id="68612" name="Rectangle 3"/>
          <p:cNvSpPr>
            <a:spLocks noGrp="1" noChangeArrowheads="1"/>
          </p:cNvSpPr>
          <p:nvPr>
            <p:ph type="body" idx="1"/>
          </p:nvPr>
        </p:nvSpPr>
        <p:spPr>
          <a:noFill/>
        </p:spPr>
        <p:txBody>
          <a:bodyPr/>
          <a:lstStyle/>
          <a:p>
            <a:pPr eaLnBrk="1" hangingPunct="1"/>
            <a:endParaRPr lang="zh-CN" altLang="zh-CN"/>
          </a:p>
        </p:txBody>
      </p:sp>
    </p:spTree>
    <p:extLst>
      <p:ext uri="{BB962C8B-B14F-4D97-AF65-F5344CB8AC3E}">
        <p14:creationId xmlns:p14="http://schemas.microsoft.com/office/powerpoint/2010/main" val="41880161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a:spLocks noGrp="1" noChangeArrowheads="1"/>
          </p:cNvSpPr>
          <p:nvPr>
            <p:ph type="sldNum" sz="quarter" idx="5"/>
          </p:nvPr>
        </p:nvSpPr>
        <p:spPr>
          <a:noFill/>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52727D24-13F3-4F5A-9423-D08569738CA0}" type="slidenum">
              <a:rPr lang="en-US" altLang="zh-CN" smtClean="0"/>
              <a:pPr>
                <a:spcBef>
                  <a:spcPct val="0"/>
                </a:spcBef>
              </a:pPr>
              <a:t>67</a:t>
            </a:fld>
            <a:endParaRPr lang="en-US" altLang="zh-CN"/>
          </a:p>
        </p:txBody>
      </p:sp>
      <p:sp>
        <p:nvSpPr>
          <p:cNvPr id="70659" name="Rectangle 2"/>
          <p:cNvSpPr>
            <a:spLocks noGrp="1" noRot="1" noChangeAspect="1" noChangeArrowheads="1" noTextEdit="1"/>
          </p:cNvSpPr>
          <p:nvPr>
            <p:ph type="sldImg"/>
          </p:nvPr>
        </p:nvSpPr>
        <p:spPr>
          <a:ln/>
        </p:spPr>
      </p:sp>
      <p:sp>
        <p:nvSpPr>
          <p:cNvPr id="70660" name="Rectangle 3"/>
          <p:cNvSpPr>
            <a:spLocks noGrp="1" noChangeArrowheads="1"/>
          </p:cNvSpPr>
          <p:nvPr>
            <p:ph type="body" idx="1"/>
          </p:nvPr>
        </p:nvSpPr>
        <p:spPr>
          <a:noFill/>
        </p:spPr>
        <p:txBody>
          <a:bodyPr/>
          <a:lstStyle/>
          <a:p>
            <a:pPr eaLnBrk="1" hangingPunct="1"/>
            <a:endParaRPr lang="zh-CN" altLang="zh-CN"/>
          </a:p>
        </p:txBody>
      </p:sp>
    </p:spTree>
    <p:extLst>
      <p:ext uri="{BB962C8B-B14F-4D97-AF65-F5344CB8AC3E}">
        <p14:creationId xmlns:p14="http://schemas.microsoft.com/office/powerpoint/2010/main" val="25177954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a:noFill/>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5145A121-D62D-42B2-81ED-D361FE96C6F3}" type="slidenum">
              <a:rPr lang="en-US" altLang="zh-CN" smtClean="0"/>
              <a:pPr>
                <a:spcBef>
                  <a:spcPct val="0"/>
                </a:spcBef>
              </a:pPr>
              <a:t>68</a:t>
            </a:fld>
            <a:endParaRPr lang="en-US" altLang="zh-CN"/>
          </a:p>
        </p:txBody>
      </p:sp>
      <p:sp>
        <p:nvSpPr>
          <p:cNvPr id="72707" name="Rectangle 2"/>
          <p:cNvSpPr>
            <a:spLocks noGrp="1" noRot="1" noChangeAspect="1" noChangeArrowheads="1" noTextEdit="1"/>
          </p:cNvSpPr>
          <p:nvPr>
            <p:ph type="sldImg"/>
          </p:nvPr>
        </p:nvSpPr>
        <p:spPr>
          <a:ln/>
        </p:spPr>
      </p:sp>
      <p:sp>
        <p:nvSpPr>
          <p:cNvPr id="72708" name="Rectangle 3"/>
          <p:cNvSpPr>
            <a:spLocks noGrp="1" noChangeArrowheads="1"/>
          </p:cNvSpPr>
          <p:nvPr>
            <p:ph type="body" idx="1"/>
          </p:nvPr>
        </p:nvSpPr>
        <p:spPr>
          <a:noFill/>
        </p:spPr>
        <p:txBody>
          <a:bodyPr/>
          <a:lstStyle/>
          <a:p>
            <a:pPr eaLnBrk="1" hangingPunct="1"/>
            <a:endParaRPr lang="zh-CN" altLang="zh-CN"/>
          </a:p>
        </p:txBody>
      </p:sp>
    </p:spTree>
    <p:extLst>
      <p:ext uri="{BB962C8B-B14F-4D97-AF65-F5344CB8AC3E}">
        <p14:creationId xmlns:p14="http://schemas.microsoft.com/office/powerpoint/2010/main" val="14078609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a:noFill/>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517CDEF1-949A-461B-BA57-69C8E6AFC367}" type="slidenum">
              <a:rPr lang="en-US" altLang="zh-CN" smtClean="0"/>
              <a:pPr>
                <a:spcBef>
                  <a:spcPct val="0"/>
                </a:spcBef>
              </a:pPr>
              <a:t>69</a:t>
            </a:fld>
            <a:endParaRPr lang="en-US" altLang="zh-CN"/>
          </a:p>
        </p:txBody>
      </p:sp>
      <p:sp>
        <p:nvSpPr>
          <p:cNvPr id="76803" name="Rectangle 2"/>
          <p:cNvSpPr>
            <a:spLocks noGrp="1" noRot="1" noChangeAspect="1" noChangeArrowheads="1" noTextEdit="1"/>
          </p:cNvSpPr>
          <p:nvPr>
            <p:ph type="sldImg"/>
          </p:nvPr>
        </p:nvSpPr>
        <p:spPr>
          <a:ln/>
        </p:spPr>
      </p:sp>
      <p:sp>
        <p:nvSpPr>
          <p:cNvPr id="76804" name="Rectangle 3"/>
          <p:cNvSpPr>
            <a:spLocks noGrp="1" noChangeArrowheads="1"/>
          </p:cNvSpPr>
          <p:nvPr>
            <p:ph type="body" idx="1"/>
          </p:nvPr>
        </p:nvSpPr>
        <p:spPr>
          <a:noFill/>
        </p:spPr>
        <p:txBody>
          <a:bodyPr/>
          <a:lstStyle/>
          <a:p>
            <a:pPr eaLnBrk="1" hangingPunct="1"/>
            <a:endParaRPr lang="zh-CN" altLang="zh-CN"/>
          </a:p>
        </p:txBody>
      </p:sp>
    </p:spTree>
    <p:extLst>
      <p:ext uri="{BB962C8B-B14F-4D97-AF65-F5344CB8AC3E}">
        <p14:creationId xmlns:p14="http://schemas.microsoft.com/office/powerpoint/2010/main" val="19268154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12FA6735-A272-4173-BB7B-F5774FA04117}" type="slidenum">
              <a:rPr lang="en-US" altLang="zh-CN" smtClean="0"/>
              <a:pPr>
                <a:spcBef>
                  <a:spcPct val="0"/>
                </a:spcBef>
              </a:pPr>
              <a:t>71</a:t>
            </a:fld>
            <a:endParaRPr lang="en-US" altLang="zh-CN"/>
          </a:p>
        </p:txBody>
      </p:sp>
      <p:sp>
        <p:nvSpPr>
          <p:cNvPr id="78851" name="Rectangle 2"/>
          <p:cNvSpPr>
            <a:spLocks noGrp="1" noRot="1" noChangeAspect="1" noChangeArrowheads="1" noTextEdit="1"/>
          </p:cNvSpPr>
          <p:nvPr>
            <p:ph type="sldImg"/>
          </p:nvPr>
        </p:nvSpPr>
        <p:spPr>
          <a:ln/>
        </p:spPr>
      </p:sp>
      <p:sp>
        <p:nvSpPr>
          <p:cNvPr id="78852" name="Rectangle 3"/>
          <p:cNvSpPr>
            <a:spLocks noGrp="1" noChangeArrowheads="1"/>
          </p:cNvSpPr>
          <p:nvPr>
            <p:ph type="body" idx="1"/>
          </p:nvPr>
        </p:nvSpPr>
        <p:spPr>
          <a:noFill/>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zh-CN" altLang="en-US" dirty="0"/>
              <a:t>管工二班再次结束的</a:t>
            </a:r>
          </a:p>
          <a:p>
            <a:pPr eaLnBrk="1" hangingPunct="1"/>
            <a:endParaRPr lang="zh-CN" altLang="zh-CN" dirty="0"/>
          </a:p>
        </p:txBody>
      </p:sp>
    </p:spTree>
    <p:extLst>
      <p:ext uri="{BB962C8B-B14F-4D97-AF65-F5344CB8AC3E}">
        <p14:creationId xmlns:p14="http://schemas.microsoft.com/office/powerpoint/2010/main" val="42061837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p:cNvSpPr>
            <a:spLocks noGrp="1" noChangeArrowheads="1"/>
          </p:cNvSpPr>
          <p:nvPr>
            <p:ph type="sldNum" sz="quarter" idx="5"/>
          </p:nvPr>
        </p:nvSpPr>
        <p:spPr>
          <a:noFill/>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96746385-EA98-4111-8E51-33C2DF0C8C33}" type="slidenum">
              <a:rPr lang="en-US" altLang="zh-CN" smtClean="0"/>
              <a:pPr>
                <a:spcBef>
                  <a:spcPct val="0"/>
                </a:spcBef>
              </a:pPr>
              <a:t>75</a:t>
            </a:fld>
            <a:endParaRPr lang="en-US" altLang="zh-CN"/>
          </a:p>
        </p:txBody>
      </p:sp>
      <p:sp>
        <p:nvSpPr>
          <p:cNvPr id="80899" name="Rectangle 2"/>
          <p:cNvSpPr>
            <a:spLocks noGrp="1" noRot="1" noChangeAspect="1" noChangeArrowheads="1" noTextEdit="1"/>
          </p:cNvSpPr>
          <p:nvPr>
            <p:ph type="sldImg"/>
          </p:nvPr>
        </p:nvSpPr>
        <p:spPr>
          <a:ln/>
        </p:spPr>
      </p:sp>
      <p:sp>
        <p:nvSpPr>
          <p:cNvPr id="80900" name="Rectangle 3"/>
          <p:cNvSpPr>
            <a:spLocks noGrp="1" noChangeArrowheads="1"/>
          </p:cNvSpPr>
          <p:nvPr>
            <p:ph type="body" idx="1"/>
          </p:nvPr>
        </p:nvSpPr>
        <p:spPr>
          <a:noFill/>
        </p:spPr>
        <p:txBody>
          <a:bodyPr/>
          <a:lstStyle/>
          <a:p>
            <a:pPr eaLnBrk="1" hangingPunct="1"/>
            <a:endParaRPr lang="zh-CN" altLang="zh-CN"/>
          </a:p>
        </p:txBody>
      </p:sp>
    </p:spTree>
    <p:extLst>
      <p:ext uri="{BB962C8B-B14F-4D97-AF65-F5344CB8AC3E}">
        <p14:creationId xmlns:p14="http://schemas.microsoft.com/office/powerpoint/2010/main" val="10100839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p:cNvSpPr>
            <a:spLocks noGrp="1" noChangeArrowheads="1"/>
          </p:cNvSpPr>
          <p:nvPr>
            <p:ph type="sldNum" sz="quarter" idx="5"/>
          </p:nvPr>
        </p:nvSpPr>
        <p:spPr>
          <a:noFill/>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E855B6AF-D223-4165-B5DA-0D6FAEE8A215}" type="slidenum">
              <a:rPr lang="en-US" altLang="zh-CN" smtClean="0"/>
              <a:pPr>
                <a:spcBef>
                  <a:spcPct val="0"/>
                </a:spcBef>
              </a:pPr>
              <a:t>76</a:t>
            </a:fld>
            <a:endParaRPr lang="en-US" altLang="zh-CN"/>
          </a:p>
        </p:txBody>
      </p:sp>
      <p:sp>
        <p:nvSpPr>
          <p:cNvPr id="82947" name="Rectangle 2"/>
          <p:cNvSpPr>
            <a:spLocks noGrp="1" noRot="1" noChangeAspect="1" noChangeArrowheads="1" noTextEdit="1"/>
          </p:cNvSpPr>
          <p:nvPr>
            <p:ph type="sldImg"/>
          </p:nvPr>
        </p:nvSpPr>
        <p:spPr>
          <a:ln/>
        </p:spPr>
      </p:sp>
      <p:sp>
        <p:nvSpPr>
          <p:cNvPr id="82948" name="Rectangle 3"/>
          <p:cNvSpPr>
            <a:spLocks noGrp="1" noChangeArrowheads="1"/>
          </p:cNvSpPr>
          <p:nvPr>
            <p:ph type="body" idx="1"/>
          </p:nvPr>
        </p:nvSpPr>
        <p:spPr>
          <a:noFill/>
        </p:spPr>
        <p:txBody>
          <a:bodyPr/>
          <a:lstStyle/>
          <a:p>
            <a:pPr eaLnBrk="1" hangingPunct="1"/>
            <a:endParaRPr lang="zh-CN" altLang="zh-CN"/>
          </a:p>
        </p:txBody>
      </p:sp>
    </p:spTree>
    <p:extLst>
      <p:ext uri="{BB962C8B-B14F-4D97-AF65-F5344CB8AC3E}">
        <p14:creationId xmlns:p14="http://schemas.microsoft.com/office/powerpoint/2010/main" val="38197411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a:spLocks noGrp="1" noChangeArrowheads="1"/>
          </p:cNvSpPr>
          <p:nvPr>
            <p:ph type="sldNum" sz="quarter" idx="5"/>
          </p:nvPr>
        </p:nvSpPr>
        <p:spPr>
          <a:noFill/>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265F08B0-73A4-4963-BD08-21643106C1F4}" type="slidenum">
              <a:rPr lang="en-US" altLang="zh-CN" smtClean="0"/>
              <a:pPr>
                <a:spcBef>
                  <a:spcPct val="0"/>
                </a:spcBef>
              </a:pPr>
              <a:t>77</a:t>
            </a:fld>
            <a:endParaRPr lang="en-US" altLang="zh-CN"/>
          </a:p>
        </p:txBody>
      </p:sp>
      <p:sp>
        <p:nvSpPr>
          <p:cNvPr id="84995" name="Rectangle 2"/>
          <p:cNvSpPr>
            <a:spLocks noGrp="1" noRot="1" noChangeAspect="1" noChangeArrowheads="1" noTextEdit="1"/>
          </p:cNvSpPr>
          <p:nvPr>
            <p:ph type="sldImg"/>
          </p:nvPr>
        </p:nvSpPr>
        <p:spPr>
          <a:ln/>
        </p:spPr>
      </p:sp>
      <p:sp>
        <p:nvSpPr>
          <p:cNvPr id="84996" name="Rectangle 3"/>
          <p:cNvSpPr>
            <a:spLocks noGrp="1" noChangeArrowheads="1"/>
          </p:cNvSpPr>
          <p:nvPr>
            <p:ph type="body" idx="1"/>
          </p:nvPr>
        </p:nvSpPr>
        <p:spPr>
          <a:noFill/>
        </p:spPr>
        <p:txBody>
          <a:bodyPr/>
          <a:lstStyle/>
          <a:p>
            <a:pPr eaLnBrk="1" hangingPunct="1"/>
            <a:endParaRPr lang="zh-CN" altLang="zh-CN"/>
          </a:p>
        </p:txBody>
      </p:sp>
    </p:spTree>
    <p:extLst>
      <p:ext uri="{BB962C8B-B14F-4D97-AF65-F5344CB8AC3E}">
        <p14:creationId xmlns:p14="http://schemas.microsoft.com/office/powerpoint/2010/main" val="38426404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Times New Roman" pitchFamily="18" charset="0"/>
                <a:ea typeface="宋体" pitchFamily="2" charset="-122"/>
                <a:cs typeface="+mn-cs"/>
              </a:rPr>
              <a:t>实际应用中的一个数据可以表示为一个向量，通过计算他们之间的相关性就可以得到样本的有趣的性质！</a:t>
            </a:r>
            <a:endParaRPr lang="zh-CN" altLang="en-US" dirty="0"/>
          </a:p>
        </p:txBody>
      </p:sp>
      <p:sp>
        <p:nvSpPr>
          <p:cNvPr id="4" name="灯片编号占位符 3"/>
          <p:cNvSpPr>
            <a:spLocks noGrp="1"/>
          </p:cNvSpPr>
          <p:nvPr>
            <p:ph type="sldNum" sz="quarter" idx="10"/>
          </p:nvPr>
        </p:nvSpPr>
        <p:spPr/>
        <p:txBody>
          <a:bodyPr/>
          <a:lstStyle/>
          <a:p>
            <a:pPr>
              <a:defRPr/>
            </a:pPr>
            <a:fld id="{076E3551-DB52-46C5-9241-F91C78DA1E84}" type="slidenum">
              <a:rPr lang="en-US" altLang="zh-CN" smtClean="0"/>
              <a:pPr>
                <a:defRPr/>
              </a:pPr>
              <a:t>9</a:t>
            </a:fld>
            <a:endParaRPr lang="en-US" altLang="zh-CN"/>
          </a:p>
        </p:txBody>
      </p:sp>
    </p:spTree>
    <p:extLst>
      <p:ext uri="{BB962C8B-B14F-4D97-AF65-F5344CB8AC3E}">
        <p14:creationId xmlns:p14="http://schemas.microsoft.com/office/powerpoint/2010/main" val="39555369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计科一班到此结束？</a:t>
            </a:r>
          </a:p>
        </p:txBody>
      </p:sp>
      <p:sp>
        <p:nvSpPr>
          <p:cNvPr id="4" name="灯片编号占位符 3"/>
          <p:cNvSpPr>
            <a:spLocks noGrp="1"/>
          </p:cNvSpPr>
          <p:nvPr>
            <p:ph type="sldNum" sz="quarter" idx="10"/>
          </p:nvPr>
        </p:nvSpPr>
        <p:spPr/>
        <p:txBody>
          <a:bodyPr/>
          <a:lstStyle/>
          <a:p>
            <a:pPr>
              <a:defRPr/>
            </a:pPr>
            <a:fld id="{076E3551-DB52-46C5-9241-F91C78DA1E84}" type="slidenum">
              <a:rPr lang="en-US" altLang="zh-CN" smtClean="0"/>
              <a:pPr>
                <a:defRPr/>
              </a:pPr>
              <a:t>112</a:t>
            </a:fld>
            <a:endParaRPr lang="en-US" altLang="zh-CN"/>
          </a:p>
        </p:txBody>
      </p:sp>
    </p:spTree>
    <p:extLst>
      <p:ext uri="{BB962C8B-B14F-4D97-AF65-F5344CB8AC3E}">
        <p14:creationId xmlns:p14="http://schemas.microsoft.com/office/powerpoint/2010/main" val="93698892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到此结束？</a:t>
            </a:r>
          </a:p>
        </p:txBody>
      </p:sp>
      <p:sp>
        <p:nvSpPr>
          <p:cNvPr id="4" name="灯片编号占位符 3"/>
          <p:cNvSpPr>
            <a:spLocks noGrp="1"/>
          </p:cNvSpPr>
          <p:nvPr>
            <p:ph type="sldNum" sz="quarter" idx="10"/>
          </p:nvPr>
        </p:nvSpPr>
        <p:spPr/>
        <p:txBody>
          <a:bodyPr/>
          <a:lstStyle/>
          <a:p>
            <a:pPr>
              <a:defRPr/>
            </a:pPr>
            <a:fld id="{076E3551-DB52-46C5-9241-F91C78DA1E84}" type="slidenum">
              <a:rPr lang="en-US" altLang="zh-CN" smtClean="0"/>
              <a:pPr>
                <a:defRPr/>
              </a:pPr>
              <a:t>118</a:t>
            </a:fld>
            <a:endParaRPr lang="en-US" altLang="zh-CN"/>
          </a:p>
        </p:txBody>
      </p:sp>
    </p:spTree>
    <p:extLst>
      <p:ext uri="{BB962C8B-B14F-4D97-AF65-F5344CB8AC3E}">
        <p14:creationId xmlns:p14="http://schemas.microsoft.com/office/powerpoint/2010/main" val="9527078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F62D2BCF-3F56-475D-B557-C9349369A9A8}" type="slidenum">
              <a:rPr lang="en-US" altLang="zh-CN" smtClean="0"/>
              <a:pPr>
                <a:spcBef>
                  <a:spcPct val="0"/>
                </a:spcBef>
              </a:pPr>
              <a:t>13</a:t>
            </a:fld>
            <a:endParaRPr lang="en-US" altLang="zh-CN"/>
          </a:p>
        </p:txBody>
      </p:sp>
      <p:sp>
        <p:nvSpPr>
          <p:cNvPr id="17411" name="Rectangle 2"/>
          <p:cNvSpPr>
            <a:spLocks noGrp="1" noRot="1" noChangeAspect="1" noChangeArrowheads="1" noTextEdit="1"/>
          </p:cNvSpPr>
          <p:nvPr>
            <p:ph type="sldImg"/>
          </p:nvPr>
        </p:nvSpPr>
        <p:spPr>
          <a:ln/>
        </p:spPr>
      </p:sp>
      <p:sp>
        <p:nvSpPr>
          <p:cNvPr id="17412" name="Rectangle 3"/>
          <p:cNvSpPr>
            <a:spLocks noGrp="1" noChangeArrowheads="1"/>
          </p:cNvSpPr>
          <p:nvPr>
            <p:ph type="body" idx="1"/>
          </p:nvPr>
        </p:nvSpPr>
        <p:spPr>
          <a:noFill/>
        </p:spPr>
        <p:txBody>
          <a:bodyPr/>
          <a:lstStyle/>
          <a:p>
            <a:pPr eaLnBrk="1" hangingPunct="1"/>
            <a:endParaRPr lang="zh-CN" altLang="zh-CN"/>
          </a:p>
        </p:txBody>
      </p:sp>
    </p:spTree>
    <p:extLst>
      <p:ext uri="{BB962C8B-B14F-4D97-AF65-F5344CB8AC3E}">
        <p14:creationId xmlns:p14="http://schemas.microsoft.com/office/powerpoint/2010/main" val="12762842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p:cNvSpPr>
            <a:spLocks noGrp="1" noChangeArrowheads="1"/>
          </p:cNvSpPr>
          <p:nvPr>
            <p:ph type="sldNum" sz="quarter" idx="5"/>
          </p:nvPr>
        </p:nvSpPr>
        <p:spPr>
          <a:noFill/>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42AF07AC-ACD3-4989-8A21-141B61A9C48E}" type="slidenum">
              <a:rPr lang="en-US" altLang="zh-CN" smtClean="0"/>
              <a:pPr>
                <a:spcBef>
                  <a:spcPct val="0"/>
                </a:spcBef>
              </a:pPr>
              <a:t>18</a:t>
            </a:fld>
            <a:endParaRPr lang="en-US" altLang="zh-CN"/>
          </a:p>
        </p:txBody>
      </p:sp>
      <p:sp>
        <p:nvSpPr>
          <p:cNvPr id="20483" name="Rectangle 2"/>
          <p:cNvSpPr>
            <a:spLocks noGrp="1" noRot="1" noChangeAspect="1" noChangeArrowheads="1" noTextEdit="1"/>
          </p:cNvSpPr>
          <p:nvPr>
            <p:ph type="sldImg"/>
          </p:nvPr>
        </p:nvSpPr>
        <p:spPr>
          <a:ln/>
        </p:spPr>
      </p:sp>
      <p:sp>
        <p:nvSpPr>
          <p:cNvPr id="20484" name="Rectangle 3"/>
          <p:cNvSpPr>
            <a:spLocks noGrp="1" noChangeArrowheads="1"/>
          </p:cNvSpPr>
          <p:nvPr>
            <p:ph type="body" idx="1"/>
          </p:nvPr>
        </p:nvSpPr>
        <p:spPr>
          <a:noFill/>
        </p:spPr>
        <p:txBody>
          <a:bodyPr/>
          <a:lstStyle/>
          <a:p>
            <a:pPr eaLnBrk="1" hangingPunct="1"/>
            <a:endParaRPr lang="zh-CN" altLang="zh-CN"/>
          </a:p>
        </p:txBody>
      </p:sp>
    </p:spTree>
    <p:extLst>
      <p:ext uri="{BB962C8B-B14F-4D97-AF65-F5344CB8AC3E}">
        <p14:creationId xmlns:p14="http://schemas.microsoft.com/office/powerpoint/2010/main" val="36530303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a:noFill/>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CA7E9368-E6E8-41D6-8BF6-353B700A5A38}" type="slidenum">
              <a:rPr lang="en-US" altLang="zh-CN" smtClean="0"/>
              <a:pPr>
                <a:spcBef>
                  <a:spcPct val="0"/>
                </a:spcBef>
              </a:pPr>
              <a:t>37</a:t>
            </a:fld>
            <a:endParaRPr lang="en-US" altLang="zh-CN"/>
          </a:p>
        </p:txBody>
      </p:sp>
      <p:sp>
        <p:nvSpPr>
          <p:cNvPr id="41987" name="Rectangle 2"/>
          <p:cNvSpPr>
            <a:spLocks noGrp="1" noRot="1" noChangeAspect="1" noChangeArrowheads="1" noTextEdit="1"/>
          </p:cNvSpPr>
          <p:nvPr>
            <p:ph type="sldImg"/>
          </p:nvPr>
        </p:nvSpPr>
        <p:spPr>
          <a:ln/>
        </p:spPr>
      </p:sp>
      <p:sp>
        <p:nvSpPr>
          <p:cNvPr id="41988" name="Rectangle 3"/>
          <p:cNvSpPr>
            <a:spLocks noGrp="1" noChangeArrowheads="1"/>
          </p:cNvSpPr>
          <p:nvPr>
            <p:ph type="body" idx="1"/>
          </p:nvPr>
        </p:nvSpPr>
        <p:spPr>
          <a:noFill/>
        </p:spPr>
        <p:txBody>
          <a:bodyPr/>
          <a:lstStyle/>
          <a:p>
            <a:pPr eaLnBrk="1" hangingPunct="1"/>
            <a:endParaRPr lang="zh-CN" altLang="zh-CN"/>
          </a:p>
        </p:txBody>
      </p:sp>
    </p:spTree>
    <p:extLst>
      <p:ext uri="{BB962C8B-B14F-4D97-AF65-F5344CB8AC3E}">
        <p14:creationId xmlns:p14="http://schemas.microsoft.com/office/powerpoint/2010/main" val="13344073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p:cNvSpPr>
            <a:spLocks noGrp="1" noChangeArrowheads="1"/>
          </p:cNvSpPr>
          <p:nvPr>
            <p:ph type="sldNum" sz="quarter" idx="5"/>
          </p:nvPr>
        </p:nvSpPr>
        <p:spPr>
          <a:noFill/>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9A8D01B7-AD32-4AB1-9757-3EA965104853}" type="slidenum">
              <a:rPr lang="en-US" altLang="zh-CN" smtClean="0"/>
              <a:pPr>
                <a:spcBef>
                  <a:spcPct val="0"/>
                </a:spcBef>
              </a:pPr>
              <a:t>38</a:t>
            </a:fld>
            <a:endParaRPr lang="en-US" altLang="zh-CN"/>
          </a:p>
        </p:txBody>
      </p:sp>
      <p:sp>
        <p:nvSpPr>
          <p:cNvPr id="44035" name="Rectangle 2"/>
          <p:cNvSpPr>
            <a:spLocks noGrp="1" noRot="1" noChangeAspect="1" noChangeArrowheads="1" noTextEdit="1"/>
          </p:cNvSpPr>
          <p:nvPr>
            <p:ph type="sldImg"/>
          </p:nvPr>
        </p:nvSpPr>
        <p:spPr>
          <a:ln/>
        </p:spPr>
      </p:sp>
      <p:sp>
        <p:nvSpPr>
          <p:cNvPr id="44036" name="Rectangle 3"/>
          <p:cNvSpPr>
            <a:spLocks noGrp="1" noChangeArrowheads="1"/>
          </p:cNvSpPr>
          <p:nvPr>
            <p:ph type="body" idx="1"/>
          </p:nvPr>
        </p:nvSpPr>
        <p:spPr>
          <a:noFill/>
        </p:spPr>
        <p:txBody>
          <a:bodyPr/>
          <a:lstStyle/>
          <a:p>
            <a:pPr eaLnBrk="1" hangingPunct="1"/>
            <a:endParaRPr lang="zh-CN" altLang="zh-CN"/>
          </a:p>
        </p:txBody>
      </p:sp>
    </p:spTree>
    <p:extLst>
      <p:ext uri="{BB962C8B-B14F-4D97-AF65-F5344CB8AC3E}">
        <p14:creationId xmlns:p14="http://schemas.microsoft.com/office/powerpoint/2010/main" val="25461513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计科二班再次结束的</a:t>
            </a:r>
          </a:p>
        </p:txBody>
      </p:sp>
      <p:sp>
        <p:nvSpPr>
          <p:cNvPr id="4" name="灯片编号占位符 3"/>
          <p:cNvSpPr>
            <a:spLocks noGrp="1"/>
          </p:cNvSpPr>
          <p:nvPr>
            <p:ph type="sldNum" sz="quarter" idx="10"/>
          </p:nvPr>
        </p:nvSpPr>
        <p:spPr/>
        <p:txBody>
          <a:bodyPr/>
          <a:lstStyle/>
          <a:p>
            <a:pPr>
              <a:defRPr/>
            </a:pPr>
            <a:fld id="{076E3551-DB52-46C5-9241-F91C78DA1E84}" type="slidenum">
              <a:rPr lang="en-US" altLang="zh-CN" smtClean="0"/>
              <a:pPr>
                <a:defRPr/>
              </a:pPr>
              <a:t>39</a:t>
            </a:fld>
            <a:endParaRPr lang="en-US" altLang="zh-CN"/>
          </a:p>
        </p:txBody>
      </p:sp>
    </p:spTree>
    <p:extLst>
      <p:ext uri="{BB962C8B-B14F-4D97-AF65-F5344CB8AC3E}">
        <p14:creationId xmlns:p14="http://schemas.microsoft.com/office/powerpoint/2010/main" val="35810588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先看这个：</a:t>
            </a:r>
            <a:br>
              <a:rPr lang="zh-CN" altLang="en-US" dirty="0"/>
            </a:br>
            <a:r>
              <a:rPr lang="zh-CN" altLang="en-US" dirty="0"/>
              <a:t>四个水果，</a:t>
            </a:r>
          </a:p>
        </p:txBody>
      </p:sp>
      <p:sp>
        <p:nvSpPr>
          <p:cNvPr id="4" name="灯片编号占位符 3"/>
          <p:cNvSpPr>
            <a:spLocks noGrp="1"/>
          </p:cNvSpPr>
          <p:nvPr>
            <p:ph type="sldNum" sz="quarter" idx="10"/>
          </p:nvPr>
        </p:nvSpPr>
        <p:spPr/>
        <p:txBody>
          <a:bodyPr/>
          <a:lstStyle/>
          <a:p>
            <a:pPr>
              <a:defRPr/>
            </a:pPr>
            <a:fld id="{076E3551-DB52-46C5-9241-F91C78DA1E84}" type="slidenum">
              <a:rPr lang="en-US" altLang="zh-CN" smtClean="0"/>
              <a:pPr>
                <a:defRPr/>
              </a:pPr>
              <a:t>40</a:t>
            </a:fld>
            <a:endParaRPr lang="en-US" altLang="zh-CN"/>
          </a:p>
        </p:txBody>
      </p:sp>
    </p:spTree>
    <p:extLst>
      <p:ext uri="{BB962C8B-B14F-4D97-AF65-F5344CB8AC3E}">
        <p14:creationId xmlns:p14="http://schemas.microsoft.com/office/powerpoint/2010/main" val="7844375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a:spLocks noGrp="1" noChangeArrowheads="1"/>
          </p:cNvSpPr>
          <p:nvPr>
            <p:ph type="sldNum" sz="quarter" idx="5"/>
          </p:nvPr>
        </p:nvSpPr>
        <p:spPr>
          <a:noFill/>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2476C923-36FE-4AB9-A61F-886097E69A6E}" type="slidenum">
              <a:rPr lang="en-US" altLang="zh-CN" smtClean="0"/>
              <a:pPr>
                <a:spcBef>
                  <a:spcPct val="0"/>
                </a:spcBef>
              </a:pPr>
              <a:t>45</a:t>
            </a:fld>
            <a:endParaRPr lang="en-US" altLang="zh-CN"/>
          </a:p>
        </p:txBody>
      </p:sp>
      <p:sp>
        <p:nvSpPr>
          <p:cNvPr id="52227" name="Rectangle 2"/>
          <p:cNvSpPr>
            <a:spLocks noGrp="1" noRot="1" noChangeAspect="1" noChangeArrowheads="1" noTextEdit="1"/>
          </p:cNvSpPr>
          <p:nvPr>
            <p:ph type="sldImg"/>
          </p:nvPr>
        </p:nvSpPr>
        <p:spPr>
          <a:ln/>
        </p:spPr>
      </p:sp>
      <p:sp>
        <p:nvSpPr>
          <p:cNvPr id="52228" name="Rectangle 3"/>
          <p:cNvSpPr>
            <a:spLocks noGrp="1" noChangeArrowheads="1"/>
          </p:cNvSpPr>
          <p:nvPr>
            <p:ph type="body" idx="1"/>
          </p:nvPr>
        </p:nvSpPr>
        <p:spPr>
          <a:noFill/>
        </p:spPr>
        <p:txBody>
          <a:bodyPr/>
          <a:lstStyle/>
          <a:p>
            <a:pPr eaLnBrk="1" hangingPunct="1"/>
            <a:endParaRPr lang="zh-CN" altLang="zh-CN"/>
          </a:p>
        </p:txBody>
      </p:sp>
    </p:spTree>
    <p:extLst>
      <p:ext uri="{BB962C8B-B14F-4D97-AF65-F5344CB8AC3E}">
        <p14:creationId xmlns:p14="http://schemas.microsoft.com/office/powerpoint/2010/main" val="42131279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a:prstGeom prst="rect">
            <a:avLst/>
          </a:prstGeo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Rectangle 4"/>
          <p:cNvSpPr>
            <a:spLocks noGrp="1" noChangeArrowheads="1"/>
          </p:cNvSpPr>
          <p:nvPr>
            <p:ph type="sldNum" sz="quarter" idx="10"/>
          </p:nvPr>
        </p:nvSpPr>
        <p:spPr>
          <a:ln/>
        </p:spPr>
        <p:txBody>
          <a:bodyPr/>
          <a:lstStyle>
            <a:lvl1pPr>
              <a:defRPr/>
            </a:lvl1pPr>
          </a:lstStyle>
          <a:p>
            <a:pPr>
              <a:defRPr/>
            </a:pPr>
            <a:r>
              <a:rPr lang="en-US" altLang="zh-CN"/>
              <a:t>-</a:t>
            </a:r>
            <a:fld id="{E14FE63D-920F-4A02-A01D-0AF508358C63}" type="slidenum">
              <a:rPr lang="en-US" altLang="zh-CN" sz="1800">
                <a:solidFill>
                  <a:srgbClr val="0000FF"/>
                </a:solidFill>
              </a:rPr>
              <a:pPr>
                <a:defRPr/>
              </a:pPr>
              <a:t>‹#›</a:t>
            </a:fld>
            <a:r>
              <a:rPr lang="en-US" altLang="zh-CN"/>
              <a:t>-</a:t>
            </a:r>
          </a:p>
        </p:txBody>
      </p:sp>
    </p:spTree>
    <p:extLst>
      <p:ext uri="{BB962C8B-B14F-4D97-AF65-F5344CB8AC3E}">
        <p14:creationId xmlns:p14="http://schemas.microsoft.com/office/powerpoint/2010/main" val="25888292"/>
      </p:ext>
    </p:extLst>
  </p:cSld>
  <p:clrMapOvr>
    <a:masterClrMapping/>
  </p:clrMapOvr>
  <p:transition>
    <p:wipe dir="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457200" y="1600200"/>
            <a:ext cx="8229600" cy="4525963"/>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sldNum" sz="quarter" idx="10"/>
          </p:nvPr>
        </p:nvSpPr>
        <p:spPr>
          <a:ln/>
        </p:spPr>
        <p:txBody>
          <a:bodyPr/>
          <a:lstStyle>
            <a:lvl1pPr>
              <a:defRPr/>
            </a:lvl1pPr>
          </a:lstStyle>
          <a:p>
            <a:pPr>
              <a:defRPr/>
            </a:pPr>
            <a:r>
              <a:rPr lang="en-US" altLang="zh-CN"/>
              <a:t>-</a:t>
            </a:r>
            <a:fld id="{D7B3033D-56B5-4B18-A64E-CB421CBCDE8D}" type="slidenum">
              <a:rPr lang="en-US" altLang="zh-CN" sz="1800">
                <a:solidFill>
                  <a:srgbClr val="0000FF"/>
                </a:solidFill>
              </a:rPr>
              <a:pPr>
                <a:defRPr/>
              </a:pPr>
              <a:t>‹#›</a:t>
            </a:fld>
            <a:r>
              <a:rPr lang="en-US" altLang="zh-CN"/>
              <a:t>-</a:t>
            </a:r>
          </a:p>
        </p:txBody>
      </p:sp>
    </p:spTree>
    <p:extLst>
      <p:ext uri="{BB962C8B-B14F-4D97-AF65-F5344CB8AC3E}">
        <p14:creationId xmlns:p14="http://schemas.microsoft.com/office/powerpoint/2010/main" val="1706294388"/>
      </p:ext>
    </p:extLst>
  </p:cSld>
  <p:clrMapOvr>
    <a:masterClrMapping/>
  </p:clrMapOvr>
  <p:transition>
    <p:wipe dir="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51525"/>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sldNum" sz="quarter" idx="10"/>
          </p:nvPr>
        </p:nvSpPr>
        <p:spPr>
          <a:ln/>
        </p:spPr>
        <p:txBody>
          <a:bodyPr/>
          <a:lstStyle>
            <a:lvl1pPr>
              <a:defRPr/>
            </a:lvl1pPr>
          </a:lstStyle>
          <a:p>
            <a:pPr>
              <a:defRPr/>
            </a:pPr>
            <a:r>
              <a:rPr lang="en-US" altLang="zh-CN"/>
              <a:t>-</a:t>
            </a:r>
            <a:fld id="{A6AB9D6B-1D1A-4518-8810-3B7E57180459}" type="slidenum">
              <a:rPr lang="en-US" altLang="zh-CN" sz="1800">
                <a:solidFill>
                  <a:srgbClr val="0000FF"/>
                </a:solidFill>
              </a:rPr>
              <a:pPr>
                <a:defRPr/>
              </a:pPr>
              <a:t>‹#›</a:t>
            </a:fld>
            <a:r>
              <a:rPr lang="en-US" altLang="zh-CN"/>
              <a:t>-</a:t>
            </a:r>
          </a:p>
        </p:txBody>
      </p:sp>
    </p:spTree>
    <p:extLst>
      <p:ext uri="{BB962C8B-B14F-4D97-AF65-F5344CB8AC3E}">
        <p14:creationId xmlns:p14="http://schemas.microsoft.com/office/powerpoint/2010/main" val="849567980"/>
      </p:ext>
    </p:extLst>
  </p:cSld>
  <p:clrMapOvr>
    <a:masterClrMapping/>
  </p:clrMapOvr>
  <p:transition>
    <p:wipe dir="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457200" y="1600200"/>
            <a:ext cx="8229600" cy="4525963"/>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sldNum" sz="quarter" idx="10"/>
          </p:nvPr>
        </p:nvSpPr>
        <p:spPr>
          <a:ln/>
        </p:spPr>
        <p:txBody>
          <a:bodyPr/>
          <a:lstStyle>
            <a:lvl1pPr>
              <a:defRPr/>
            </a:lvl1pPr>
          </a:lstStyle>
          <a:p>
            <a:pPr>
              <a:defRPr/>
            </a:pPr>
            <a:r>
              <a:rPr lang="en-US" altLang="zh-CN"/>
              <a:t>-</a:t>
            </a:r>
            <a:fld id="{DEBFE821-56C2-4F83-85A1-16F18F1A007F}" type="slidenum">
              <a:rPr lang="en-US" altLang="zh-CN" sz="1800">
                <a:solidFill>
                  <a:srgbClr val="0000FF"/>
                </a:solidFill>
              </a:rPr>
              <a:pPr>
                <a:defRPr/>
              </a:pPr>
              <a:t>‹#›</a:t>
            </a:fld>
            <a:r>
              <a:rPr lang="en-US" altLang="zh-CN"/>
              <a:t>-</a:t>
            </a:r>
          </a:p>
        </p:txBody>
      </p:sp>
    </p:spTree>
    <p:extLst>
      <p:ext uri="{BB962C8B-B14F-4D97-AF65-F5344CB8AC3E}">
        <p14:creationId xmlns:p14="http://schemas.microsoft.com/office/powerpoint/2010/main" val="2654623911"/>
      </p:ext>
    </p:extLst>
  </p:cSld>
  <p:clrMapOvr>
    <a:masterClrMapping/>
  </p:clrMapOvr>
  <p:transition>
    <p:wipe dir="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4"/>
          <p:cNvSpPr>
            <a:spLocks noGrp="1" noChangeArrowheads="1"/>
          </p:cNvSpPr>
          <p:nvPr>
            <p:ph type="sldNum" sz="quarter" idx="10"/>
          </p:nvPr>
        </p:nvSpPr>
        <p:spPr>
          <a:ln/>
        </p:spPr>
        <p:txBody>
          <a:bodyPr/>
          <a:lstStyle>
            <a:lvl1pPr>
              <a:defRPr/>
            </a:lvl1pPr>
          </a:lstStyle>
          <a:p>
            <a:pPr>
              <a:defRPr/>
            </a:pPr>
            <a:r>
              <a:rPr lang="en-US" altLang="zh-CN"/>
              <a:t>-</a:t>
            </a:r>
            <a:fld id="{CD0452DE-9F12-48CC-AF56-4976F62F46B0}" type="slidenum">
              <a:rPr lang="en-US" altLang="zh-CN" sz="1800">
                <a:solidFill>
                  <a:srgbClr val="0000FF"/>
                </a:solidFill>
              </a:rPr>
              <a:pPr>
                <a:defRPr/>
              </a:pPr>
              <a:t>‹#›</a:t>
            </a:fld>
            <a:r>
              <a:rPr lang="en-US" altLang="zh-CN"/>
              <a:t>-</a:t>
            </a:r>
          </a:p>
        </p:txBody>
      </p:sp>
    </p:spTree>
    <p:extLst>
      <p:ext uri="{BB962C8B-B14F-4D97-AF65-F5344CB8AC3E}">
        <p14:creationId xmlns:p14="http://schemas.microsoft.com/office/powerpoint/2010/main" val="1371873132"/>
      </p:ext>
    </p:extLst>
  </p:cSld>
  <p:clrMapOvr>
    <a:masterClrMapping/>
  </p:clrMapOvr>
  <p:transition>
    <p:wipe dir="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p:cNvSpPr>
            <a:spLocks noGrp="1" noChangeArrowheads="1"/>
          </p:cNvSpPr>
          <p:nvPr>
            <p:ph type="sldNum" sz="quarter" idx="10"/>
          </p:nvPr>
        </p:nvSpPr>
        <p:spPr>
          <a:ln/>
        </p:spPr>
        <p:txBody>
          <a:bodyPr/>
          <a:lstStyle>
            <a:lvl1pPr>
              <a:defRPr/>
            </a:lvl1pPr>
          </a:lstStyle>
          <a:p>
            <a:pPr>
              <a:defRPr/>
            </a:pPr>
            <a:r>
              <a:rPr lang="en-US" altLang="zh-CN"/>
              <a:t>-</a:t>
            </a:r>
            <a:fld id="{D6F4C98A-5DDB-4DC2-9B36-D6A54129D2D7}" type="slidenum">
              <a:rPr lang="en-US" altLang="zh-CN" sz="1800">
                <a:solidFill>
                  <a:srgbClr val="0000FF"/>
                </a:solidFill>
              </a:rPr>
              <a:pPr>
                <a:defRPr/>
              </a:pPr>
              <a:t>‹#›</a:t>
            </a:fld>
            <a:r>
              <a:rPr lang="en-US" altLang="zh-CN"/>
              <a:t>-</a:t>
            </a:r>
          </a:p>
        </p:txBody>
      </p:sp>
    </p:spTree>
    <p:extLst>
      <p:ext uri="{BB962C8B-B14F-4D97-AF65-F5344CB8AC3E}">
        <p14:creationId xmlns:p14="http://schemas.microsoft.com/office/powerpoint/2010/main" val="2493199158"/>
      </p:ext>
    </p:extLst>
  </p:cSld>
  <p:clrMapOvr>
    <a:masterClrMapping/>
  </p:clrMapOvr>
  <p:transition>
    <p:wipe dir="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4"/>
          <p:cNvSpPr>
            <a:spLocks noGrp="1" noChangeArrowheads="1"/>
          </p:cNvSpPr>
          <p:nvPr>
            <p:ph type="sldNum" sz="quarter" idx="10"/>
          </p:nvPr>
        </p:nvSpPr>
        <p:spPr>
          <a:ln/>
        </p:spPr>
        <p:txBody>
          <a:bodyPr/>
          <a:lstStyle>
            <a:lvl1pPr>
              <a:defRPr/>
            </a:lvl1pPr>
          </a:lstStyle>
          <a:p>
            <a:pPr>
              <a:defRPr/>
            </a:pPr>
            <a:r>
              <a:rPr lang="en-US" altLang="zh-CN"/>
              <a:t>-</a:t>
            </a:r>
            <a:fld id="{3DCBE0B3-2763-4CAE-948D-AB98BC6D06A9}" type="slidenum">
              <a:rPr lang="en-US" altLang="zh-CN" sz="1800">
                <a:solidFill>
                  <a:srgbClr val="0000FF"/>
                </a:solidFill>
              </a:rPr>
              <a:pPr>
                <a:defRPr/>
              </a:pPr>
              <a:t>‹#›</a:t>
            </a:fld>
            <a:r>
              <a:rPr lang="en-US" altLang="zh-CN"/>
              <a:t>-</a:t>
            </a:r>
          </a:p>
        </p:txBody>
      </p:sp>
    </p:spTree>
    <p:extLst>
      <p:ext uri="{BB962C8B-B14F-4D97-AF65-F5344CB8AC3E}">
        <p14:creationId xmlns:p14="http://schemas.microsoft.com/office/powerpoint/2010/main" val="3617676861"/>
      </p:ext>
    </p:extLst>
  </p:cSld>
  <p:clrMapOvr>
    <a:masterClrMapping/>
  </p:clrMapOvr>
  <p:transition>
    <p:wipe dir="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
        <p:nvSpPr>
          <p:cNvPr id="3" name="Rectangle 4"/>
          <p:cNvSpPr>
            <a:spLocks noGrp="1" noChangeArrowheads="1"/>
          </p:cNvSpPr>
          <p:nvPr>
            <p:ph type="sldNum" sz="quarter" idx="10"/>
          </p:nvPr>
        </p:nvSpPr>
        <p:spPr>
          <a:ln/>
        </p:spPr>
        <p:txBody>
          <a:bodyPr/>
          <a:lstStyle>
            <a:lvl1pPr>
              <a:defRPr/>
            </a:lvl1pPr>
          </a:lstStyle>
          <a:p>
            <a:pPr>
              <a:defRPr/>
            </a:pPr>
            <a:r>
              <a:rPr lang="en-US" altLang="zh-CN"/>
              <a:t>-</a:t>
            </a:r>
            <a:fld id="{3396AFB0-D74E-4147-82A3-7E1FDAEE1647}" type="slidenum">
              <a:rPr lang="en-US" altLang="zh-CN" sz="1800">
                <a:solidFill>
                  <a:srgbClr val="0000FF"/>
                </a:solidFill>
              </a:rPr>
              <a:pPr>
                <a:defRPr/>
              </a:pPr>
              <a:t>‹#›</a:t>
            </a:fld>
            <a:r>
              <a:rPr lang="en-US" altLang="zh-CN"/>
              <a:t>-</a:t>
            </a:r>
          </a:p>
        </p:txBody>
      </p:sp>
    </p:spTree>
    <p:extLst>
      <p:ext uri="{BB962C8B-B14F-4D97-AF65-F5344CB8AC3E}">
        <p14:creationId xmlns:p14="http://schemas.microsoft.com/office/powerpoint/2010/main" val="441433465"/>
      </p:ext>
    </p:extLst>
  </p:cSld>
  <p:clrMapOvr>
    <a:masterClrMapping/>
  </p:clrMapOvr>
  <p:transition>
    <p:wipe dir="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sldNum" sz="quarter" idx="10"/>
          </p:nvPr>
        </p:nvSpPr>
        <p:spPr>
          <a:ln/>
        </p:spPr>
        <p:txBody>
          <a:bodyPr/>
          <a:lstStyle>
            <a:lvl1pPr>
              <a:defRPr/>
            </a:lvl1pPr>
          </a:lstStyle>
          <a:p>
            <a:pPr>
              <a:defRPr/>
            </a:pPr>
            <a:r>
              <a:rPr lang="en-US" altLang="zh-CN"/>
              <a:t>-</a:t>
            </a:r>
            <a:fld id="{0541C894-9D0E-4769-9954-960E2037CBAD}" type="slidenum">
              <a:rPr lang="en-US" altLang="zh-CN" sz="1800">
                <a:solidFill>
                  <a:srgbClr val="0000FF"/>
                </a:solidFill>
              </a:rPr>
              <a:pPr>
                <a:defRPr/>
              </a:pPr>
              <a:t>‹#›</a:t>
            </a:fld>
            <a:r>
              <a:rPr lang="en-US" altLang="zh-CN"/>
              <a:t>-</a:t>
            </a:r>
          </a:p>
        </p:txBody>
      </p:sp>
    </p:spTree>
    <p:extLst>
      <p:ext uri="{BB962C8B-B14F-4D97-AF65-F5344CB8AC3E}">
        <p14:creationId xmlns:p14="http://schemas.microsoft.com/office/powerpoint/2010/main" val="2438446867"/>
      </p:ext>
    </p:extLst>
  </p:cSld>
  <p:clrMapOvr>
    <a:masterClrMapping/>
  </p:clrMapOvr>
  <p:transition>
    <p:wipe dir="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a:prstGeom prst="rect">
            <a:avLst/>
          </a:prstGeo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p:cNvSpPr>
            <a:spLocks noGrp="1" noChangeArrowheads="1"/>
          </p:cNvSpPr>
          <p:nvPr>
            <p:ph type="sldNum" sz="quarter" idx="10"/>
          </p:nvPr>
        </p:nvSpPr>
        <p:spPr>
          <a:ln/>
        </p:spPr>
        <p:txBody>
          <a:bodyPr/>
          <a:lstStyle>
            <a:lvl1pPr>
              <a:defRPr/>
            </a:lvl1pPr>
          </a:lstStyle>
          <a:p>
            <a:pPr>
              <a:defRPr/>
            </a:pPr>
            <a:r>
              <a:rPr lang="en-US" altLang="zh-CN"/>
              <a:t>-</a:t>
            </a:r>
            <a:fld id="{8668EC2A-9EF9-4A88-ACA7-E3E5956A87BF}" type="slidenum">
              <a:rPr lang="en-US" altLang="zh-CN" sz="1800">
                <a:solidFill>
                  <a:srgbClr val="0000FF"/>
                </a:solidFill>
              </a:rPr>
              <a:pPr>
                <a:defRPr/>
              </a:pPr>
              <a:t>‹#›</a:t>
            </a:fld>
            <a:r>
              <a:rPr lang="en-US" altLang="zh-CN"/>
              <a:t>-</a:t>
            </a:r>
          </a:p>
        </p:txBody>
      </p:sp>
    </p:spTree>
    <p:extLst>
      <p:ext uri="{BB962C8B-B14F-4D97-AF65-F5344CB8AC3E}">
        <p14:creationId xmlns:p14="http://schemas.microsoft.com/office/powerpoint/2010/main" val="380085449"/>
      </p:ext>
    </p:extLst>
  </p:cSld>
  <p:clrMapOvr>
    <a:masterClrMapping/>
  </p:clrMapOvr>
  <p:transition>
    <p:wipe dir="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a:prstGeom prst="rect">
            <a:avLst/>
          </a:prstGeo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p:cNvSpPr>
            <a:spLocks noGrp="1" noChangeArrowheads="1"/>
          </p:cNvSpPr>
          <p:nvPr>
            <p:ph type="sldNum" sz="quarter" idx="10"/>
          </p:nvPr>
        </p:nvSpPr>
        <p:spPr>
          <a:ln/>
        </p:spPr>
        <p:txBody>
          <a:bodyPr/>
          <a:lstStyle>
            <a:lvl1pPr>
              <a:defRPr/>
            </a:lvl1pPr>
          </a:lstStyle>
          <a:p>
            <a:pPr>
              <a:defRPr/>
            </a:pPr>
            <a:r>
              <a:rPr lang="en-US" altLang="zh-CN"/>
              <a:t>-</a:t>
            </a:r>
            <a:fld id="{549D0497-1E66-430E-BC41-4BC89F92B4A9}" type="slidenum">
              <a:rPr lang="en-US" altLang="zh-CN" sz="1800">
                <a:solidFill>
                  <a:srgbClr val="0000FF"/>
                </a:solidFill>
              </a:rPr>
              <a:pPr>
                <a:defRPr/>
              </a:pPr>
              <a:t>‹#›</a:t>
            </a:fld>
            <a:r>
              <a:rPr lang="en-US" altLang="zh-CN"/>
              <a:t>-</a:t>
            </a:r>
          </a:p>
        </p:txBody>
      </p:sp>
    </p:spTree>
    <p:extLst>
      <p:ext uri="{BB962C8B-B14F-4D97-AF65-F5344CB8AC3E}">
        <p14:creationId xmlns:p14="http://schemas.microsoft.com/office/powerpoint/2010/main" val="2545475757"/>
      </p:ext>
    </p:extLst>
  </p:cSld>
  <p:clrMapOvr>
    <a:masterClrMapping/>
  </p:clrMapOvr>
  <p:transition>
    <p:wipe dir="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a:srcRect/>
          <a:tile tx="0" ty="0" sx="100000" sy="100000" flip="none" algn="tl"/>
        </a:blipFill>
        <a:effectLst/>
      </p:bgPr>
    </p:bg>
    <p:spTree>
      <p:nvGrpSpPr>
        <p:cNvPr id="1" name=""/>
        <p:cNvGrpSpPr/>
        <p:nvPr/>
      </p:nvGrpSpPr>
      <p:grpSpPr>
        <a:xfrm>
          <a:off x="0" y="0"/>
          <a:ext cx="0" cy="0"/>
          <a:chOff x="0" y="0"/>
          <a:chExt cx="0" cy="0"/>
        </a:xfrm>
      </p:grpSpPr>
      <p:sp>
        <p:nvSpPr>
          <p:cNvPr id="1026" name="Rectangle 2">
            <a:hlinkClick r:id="" action="ppaction://hlinkshowjump?jump=previousslide"/>
          </p:cNvPr>
          <p:cNvSpPr>
            <a:spLocks noChangeArrowheads="1"/>
          </p:cNvSpPr>
          <p:nvPr userDrawn="1"/>
        </p:nvSpPr>
        <p:spPr bwMode="auto">
          <a:xfrm>
            <a:off x="6388100" y="6286500"/>
            <a:ext cx="6731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defRPr/>
            </a:pPr>
            <a:endParaRPr lang="zh-CN" altLang="en-US"/>
          </a:p>
        </p:txBody>
      </p:sp>
      <p:sp>
        <p:nvSpPr>
          <p:cNvPr id="1027" name="Rectangle 3">
            <a:hlinkClick r:id="" action="ppaction://hlinkshowjump?jump=nextslide"/>
          </p:cNvPr>
          <p:cNvSpPr>
            <a:spLocks noChangeArrowheads="1"/>
          </p:cNvSpPr>
          <p:nvPr userDrawn="1"/>
        </p:nvSpPr>
        <p:spPr bwMode="auto">
          <a:xfrm>
            <a:off x="7289800" y="6299200"/>
            <a:ext cx="6731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defRPr/>
            </a:pPr>
            <a:endParaRPr lang="zh-CN" altLang="en-US"/>
          </a:p>
        </p:txBody>
      </p:sp>
      <p:sp>
        <p:nvSpPr>
          <p:cNvPr id="265220" name="Rectangle 4"/>
          <p:cNvSpPr>
            <a:spLocks noGrp="1" noChangeArrowheads="1"/>
          </p:cNvSpPr>
          <p:nvPr>
            <p:ph type="sldNum" sz="quarter" idx="4"/>
          </p:nvPr>
        </p:nvSpPr>
        <p:spPr bwMode="auto">
          <a:xfrm>
            <a:off x="8459788" y="6416675"/>
            <a:ext cx="684212" cy="396875"/>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lvl1pPr algn="ctr" eaLnBrk="1" hangingPunct="1">
              <a:spcBef>
                <a:spcPct val="0"/>
              </a:spcBef>
              <a:defRPr sz="2000">
                <a:solidFill>
                  <a:srgbClr val="FF0000"/>
                </a:solidFill>
              </a:defRPr>
            </a:lvl1pPr>
          </a:lstStyle>
          <a:p>
            <a:pPr>
              <a:defRPr/>
            </a:pPr>
            <a:r>
              <a:rPr lang="en-US" altLang="zh-CN"/>
              <a:t>-</a:t>
            </a:r>
            <a:fld id="{011D7B19-39EB-4FDD-9D85-E0C85C69D160}" type="slidenum">
              <a:rPr lang="en-US" altLang="zh-CN" sz="1800">
                <a:solidFill>
                  <a:srgbClr val="0000FF"/>
                </a:solidFill>
              </a:rPr>
              <a:pPr>
                <a:defRPr/>
              </a:pPr>
              <a:t>‹#›</a:t>
            </a:fld>
            <a:r>
              <a:rPr lang="en-US" altLang="zh-CN"/>
              <a:t>-</a:t>
            </a:r>
          </a:p>
        </p:txBody>
      </p:sp>
    </p:spTree>
  </p:cSld>
  <p:clrMap bg1="lt1" tx1="dk1" bg2="lt2" tx2="dk2" accent1="accent1" accent2="accent2" accent3="accent3" accent4="accent4" accent5="accent5" accent6="accent6" hlink="hlink" folHlink="folHlink"/>
  <p:sldLayoutIdLst>
    <p:sldLayoutId id="2147483657" r:id="rId1"/>
    <p:sldLayoutId id="2147483658" r:id="rId2"/>
    <p:sldLayoutId id="2147483659" r:id="rId3"/>
    <p:sldLayoutId id="2147483660" r:id="rId4"/>
    <p:sldLayoutId id="2147483661" r:id="rId5"/>
    <p:sldLayoutId id="2147483662" r:id="rId6"/>
    <p:sldLayoutId id="2147483663" r:id="rId7"/>
    <p:sldLayoutId id="2147483664" r:id="rId8"/>
    <p:sldLayoutId id="2147483665" r:id="rId9"/>
    <p:sldLayoutId id="2147483666" r:id="rId10"/>
    <p:sldLayoutId id="2147483667" r:id="rId11"/>
  </p:sldLayoutIdLst>
  <p:transition>
    <p:wipe dir="r"/>
  </p:transition>
  <p:hf hdr="0" ftr="0" dt="0"/>
  <p:txStyles>
    <p:title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Times New Roman" pitchFamily="18" charset="0"/>
          <a:ea typeface="宋体" pitchFamily="2" charset="-122"/>
        </a:defRPr>
      </a:lvl2pPr>
      <a:lvl3pPr algn="ctr" rtl="0" eaLnBrk="0" fontAlgn="base" hangingPunct="0">
        <a:spcBef>
          <a:spcPct val="0"/>
        </a:spcBef>
        <a:spcAft>
          <a:spcPct val="0"/>
        </a:spcAft>
        <a:defRPr sz="4400" b="1">
          <a:solidFill>
            <a:schemeClr val="tx2"/>
          </a:solidFill>
          <a:latin typeface="Times New Roman" pitchFamily="18" charset="0"/>
          <a:ea typeface="宋体" pitchFamily="2" charset="-122"/>
        </a:defRPr>
      </a:lvl3pPr>
      <a:lvl4pPr algn="ctr" rtl="0" eaLnBrk="0" fontAlgn="base" hangingPunct="0">
        <a:spcBef>
          <a:spcPct val="0"/>
        </a:spcBef>
        <a:spcAft>
          <a:spcPct val="0"/>
        </a:spcAft>
        <a:defRPr sz="4400" b="1">
          <a:solidFill>
            <a:schemeClr val="tx2"/>
          </a:solidFill>
          <a:latin typeface="Times New Roman" pitchFamily="18" charset="0"/>
          <a:ea typeface="宋体" pitchFamily="2" charset="-122"/>
        </a:defRPr>
      </a:lvl4pPr>
      <a:lvl5pPr algn="ctr" rtl="0" eaLnBrk="0" fontAlgn="base" hangingPunct="0">
        <a:spcBef>
          <a:spcPct val="0"/>
        </a:spcBef>
        <a:spcAft>
          <a:spcPct val="0"/>
        </a:spcAft>
        <a:defRPr sz="4400" b="1">
          <a:solidFill>
            <a:schemeClr val="tx2"/>
          </a:solidFill>
          <a:latin typeface="Times New Roman" pitchFamily="18" charset="0"/>
          <a:ea typeface="宋体" pitchFamily="2" charset="-122"/>
        </a:defRPr>
      </a:lvl5pPr>
      <a:lvl6pPr marL="457200" algn="ctr" rtl="0" fontAlgn="base">
        <a:spcBef>
          <a:spcPct val="0"/>
        </a:spcBef>
        <a:spcAft>
          <a:spcPct val="0"/>
        </a:spcAft>
        <a:defRPr sz="4400" b="1">
          <a:solidFill>
            <a:schemeClr val="tx2"/>
          </a:solidFill>
          <a:latin typeface="Times New Roman" pitchFamily="18" charset="0"/>
          <a:ea typeface="宋体" pitchFamily="2" charset="-122"/>
        </a:defRPr>
      </a:lvl6pPr>
      <a:lvl7pPr marL="914400" algn="ctr" rtl="0" fontAlgn="base">
        <a:spcBef>
          <a:spcPct val="0"/>
        </a:spcBef>
        <a:spcAft>
          <a:spcPct val="0"/>
        </a:spcAft>
        <a:defRPr sz="4400" b="1">
          <a:solidFill>
            <a:schemeClr val="tx2"/>
          </a:solidFill>
          <a:latin typeface="Times New Roman" pitchFamily="18" charset="0"/>
          <a:ea typeface="宋体" pitchFamily="2" charset="-122"/>
        </a:defRPr>
      </a:lvl7pPr>
      <a:lvl8pPr marL="1371600" algn="ctr" rtl="0" fontAlgn="base">
        <a:spcBef>
          <a:spcPct val="0"/>
        </a:spcBef>
        <a:spcAft>
          <a:spcPct val="0"/>
        </a:spcAft>
        <a:defRPr sz="4400" b="1">
          <a:solidFill>
            <a:schemeClr val="tx2"/>
          </a:solidFill>
          <a:latin typeface="Times New Roman" pitchFamily="18" charset="0"/>
          <a:ea typeface="宋体" pitchFamily="2" charset="-122"/>
        </a:defRPr>
      </a:lvl8pPr>
      <a:lvl9pPr marL="1828800" algn="ctr" rtl="0" fontAlgn="base">
        <a:spcBef>
          <a:spcPct val="0"/>
        </a:spcBef>
        <a:spcAft>
          <a:spcPct val="0"/>
        </a:spcAft>
        <a:defRPr sz="4400" b="1">
          <a:solidFill>
            <a:schemeClr val="tx2"/>
          </a:solidFill>
          <a:latin typeface="Times New Roman" pitchFamily="18" charset="0"/>
          <a:ea typeface="宋体" pitchFamily="2" charset="-122"/>
        </a:defRPr>
      </a:lvl9pPr>
    </p:titleStyle>
    <p:bodyStyle>
      <a:lvl1pPr marL="342900" indent="-342900" algn="l" rtl="0" eaLnBrk="0" fontAlgn="base" hangingPunct="0">
        <a:spcBef>
          <a:spcPct val="20000"/>
        </a:spcBef>
        <a:spcAft>
          <a:spcPct val="0"/>
        </a:spcAft>
        <a:buChar char="•"/>
        <a:defRPr sz="3200" b="1">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b="1">
          <a:solidFill>
            <a:schemeClr val="tx1"/>
          </a:solidFill>
          <a:latin typeface="+mn-lt"/>
          <a:ea typeface="+mn-ea"/>
        </a:defRPr>
      </a:lvl2pPr>
      <a:lvl3pPr marL="1143000" indent="-228600" algn="l" rtl="0" eaLnBrk="0" fontAlgn="base" hangingPunct="0">
        <a:spcBef>
          <a:spcPct val="20000"/>
        </a:spcBef>
        <a:spcAft>
          <a:spcPct val="0"/>
        </a:spcAft>
        <a:buChar char="•"/>
        <a:defRPr sz="2400" b="1">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8.wmf"/><Relationship Id="rId7" Type="http://schemas.openxmlformats.org/officeDocument/2006/relationships/image" Target="../media/image30.wmf"/><Relationship Id="rId2" Type="http://schemas.openxmlformats.org/officeDocument/2006/relationships/oleObject" Target="../embeddings/oleObject19.bin"/><Relationship Id="rId1" Type="http://schemas.openxmlformats.org/officeDocument/2006/relationships/slideLayout" Target="../slideLayouts/slideLayout7.xml"/><Relationship Id="rId6" Type="http://schemas.openxmlformats.org/officeDocument/2006/relationships/oleObject" Target="../embeddings/oleObject21.bin"/><Relationship Id="rId5" Type="http://schemas.openxmlformats.org/officeDocument/2006/relationships/image" Target="../media/image29.wmf"/><Relationship Id="rId4" Type="http://schemas.openxmlformats.org/officeDocument/2006/relationships/oleObject" Target="../embeddings/oleObject20.bin"/></Relationships>
</file>

<file path=ppt/slides/_rels/slide100.xml.rels><?xml version="1.0" encoding="UTF-8" standalone="yes"?>
<Relationships xmlns="http://schemas.openxmlformats.org/package/2006/relationships"><Relationship Id="rId2" Type="http://schemas.openxmlformats.org/officeDocument/2006/relationships/image" Target="../media/image353.pn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8" Type="http://schemas.openxmlformats.org/officeDocument/2006/relationships/image" Target="../media/image357.wmf"/><Relationship Id="rId13" Type="http://schemas.openxmlformats.org/officeDocument/2006/relationships/oleObject" Target="../embeddings/oleObject305.bin"/><Relationship Id="rId3" Type="http://schemas.openxmlformats.org/officeDocument/2006/relationships/oleObject" Target="../embeddings/oleObject300.bin"/><Relationship Id="rId7" Type="http://schemas.openxmlformats.org/officeDocument/2006/relationships/oleObject" Target="../embeddings/oleObject302.bin"/><Relationship Id="rId12" Type="http://schemas.openxmlformats.org/officeDocument/2006/relationships/image" Target="../media/image359.wmf"/><Relationship Id="rId2" Type="http://schemas.openxmlformats.org/officeDocument/2006/relationships/image" Target="../media/image354.gif"/><Relationship Id="rId16" Type="http://schemas.openxmlformats.org/officeDocument/2006/relationships/image" Target="../media/image361.wmf"/><Relationship Id="rId1" Type="http://schemas.openxmlformats.org/officeDocument/2006/relationships/slideLayout" Target="../slideLayouts/slideLayout7.xml"/><Relationship Id="rId6" Type="http://schemas.openxmlformats.org/officeDocument/2006/relationships/image" Target="../media/image356.wmf"/><Relationship Id="rId11" Type="http://schemas.openxmlformats.org/officeDocument/2006/relationships/oleObject" Target="../embeddings/oleObject304.bin"/><Relationship Id="rId5" Type="http://schemas.openxmlformats.org/officeDocument/2006/relationships/oleObject" Target="../embeddings/oleObject301.bin"/><Relationship Id="rId15" Type="http://schemas.openxmlformats.org/officeDocument/2006/relationships/oleObject" Target="../embeddings/oleObject306.bin"/><Relationship Id="rId10" Type="http://schemas.openxmlformats.org/officeDocument/2006/relationships/image" Target="../media/image358.wmf"/><Relationship Id="rId4" Type="http://schemas.openxmlformats.org/officeDocument/2006/relationships/image" Target="../media/image355.wmf"/><Relationship Id="rId9" Type="http://schemas.openxmlformats.org/officeDocument/2006/relationships/oleObject" Target="../embeddings/oleObject303.bin"/><Relationship Id="rId14" Type="http://schemas.openxmlformats.org/officeDocument/2006/relationships/image" Target="../media/image360.wmf"/></Relationships>
</file>

<file path=ppt/slides/_rels/slide102.xml.rels><?xml version="1.0" encoding="UTF-8" standalone="yes"?>
<Relationships xmlns="http://schemas.openxmlformats.org/package/2006/relationships"><Relationship Id="rId3" Type="http://schemas.openxmlformats.org/officeDocument/2006/relationships/image" Target="../media/image363.gif"/><Relationship Id="rId2" Type="http://schemas.openxmlformats.org/officeDocument/2006/relationships/image" Target="../media/image362.pn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364.pn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364.pn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image" Target="../media/image364.pn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image" Target="../media/image365.pn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367.png"/><Relationship Id="rId2" Type="http://schemas.openxmlformats.org/officeDocument/2006/relationships/image" Target="../media/image366.pn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3" Type="http://schemas.openxmlformats.org/officeDocument/2006/relationships/image" Target="../media/image369.png"/><Relationship Id="rId2" Type="http://schemas.openxmlformats.org/officeDocument/2006/relationships/image" Target="../media/image368.gif"/><Relationship Id="rId1" Type="http://schemas.openxmlformats.org/officeDocument/2006/relationships/slideLayout" Target="../slideLayouts/slideLayout7.xml"/><Relationship Id="rId5" Type="http://schemas.openxmlformats.org/officeDocument/2006/relationships/image" Target="../media/image361.wmf"/><Relationship Id="rId4" Type="http://schemas.openxmlformats.org/officeDocument/2006/relationships/oleObject" Target="../embeddings/oleObject307.bin"/></Relationships>
</file>

<file path=ppt/slides/_rels/slide109.xml.rels><?xml version="1.0" encoding="UTF-8" standalone="yes"?>
<Relationships xmlns="http://schemas.openxmlformats.org/package/2006/relationships"><Relationship Id="rId3" Type="http://schemas.openxmlformats.org/officeDocument/2006/relationships/image" Target="../media/image371.png"/><Relationship Id="rId2" Type="http://schemas.openxmlformats.org/officeDocument/2006/relationships/image" Target="../media/image370.gif"/><Relationship Id="rId1" Type="http://schemas.openxmlformats.org/officeDocument/2006/relationships/slideLayout" Target="../slideLayouts/slideLayout7.xml"/><Relationship Id="rId5" Type="http://schemas.openxmlformats.org/officeDocument/2006/relationships/image" Target="../media/image361.wmf"/><Relationship Id="rId4" Type="http://schemas.openxmlformats.org/officeDocument/2006/relationships/oleObject" Target="../embeddings/oleObject308.bin"/></Relationships>
</file>

<file path=ppt/slides/_rels/slide11.xml.rels><?xml version="1.0" encoding="UTF-8" standalone="yes"?>
<Relationships xmlns="http://schemas.openxmlformats.org/package/2006/relationships"><Relationship Id="rId3" Type="http://schemas.openxmlformats.org/officeDocument/2006/relationships/image" Target="../media/image31.wmf"/><Relationship Id="rId2" Type="http://schemas.openxmlformats.org/officeDocument/2006/relationships/oleObject" Target="../embeddings/oleObject22.bin"/><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3" Type="http://schemas.openxmlformats.org/officeDocument/2006/relationships/image" Target="../media/image373.png"/><Relationship Id="rId2" Type="http://schemas.openxmlformats.org/officeDocument/2006/relationships/image" Target="../media/image372.gif"/><Relationship Id="rId1" Type="http://schemas.openxmlformats.org/officeDocument/2006/relationships/slideLayout" Target="../slideLayouts/slideLayout7.xml"/><Relationship Id="rId5" Type="http://schemas.openxmlformats.org/officeDocument/2006/relationships/image" Target="../media/image361.wmf"/><Relationship Id="rId4" Type="http://schemas.openxmlformats.org/officeDocument/2006/relationships/oleObject" Target="../embeddings/oleObject309.bin"/></Relationships>
</file>

<file path=ppt/slides/_rels/slide111.xml.rels><?xml version="1.0" encoding="UTF-8" standalone="yes"?>
<Relationships xmlns="http://schemas.openxmlformats.org/package/2006/relationships"><Relationship Id="rId8" Type="http://schemas.openxmlformats.org/officeDocument/2006/relationships/oleObject" Target="../embeddings/oleObject311.bin"/><Relationship Id="rId3" Type="http://schemas.openxmlformats.org/officeDocument/2006/relationships/image" Target="../media/image375.jpeg"/><Relationship Id="rId7" Type="http://schemas.openxmlformats.org/officeDocument/2006/relationships/image" Target="../media/image361.wmf"/><Relationship Id="rId2" Type="http://schemas.openxmlformats.org/officeDocument/2006/relationships/image" Target="../media/image374.jpeg"/><Relationship Id="rId1" Type="http://schemas.openxmlformats.org/officeDocument/2006/relationships/slideLayout" Target="../slideLayouts/slideLayout7.xml"/><Relationship Id="rId6" Type="http://schemas.openxmlformats.org/officeDocument/2006/relationships/oleObject" Target="../embeddings/oleObject310.bin"/><Relationship Id="rId5" Type="http://schemas.openxmlformats.org/officeDocument/2006/relationships/image" Target="../media/image377.png"/><Relationship Id="rId4" Type="http://schemas.openxmlformats.org/officeDocument/2006/relationships/image" Target="../media/image376.png"/></Relationships>
</file>

<file path=ppt/slides/_rels/slide112.xml.rels><?xml version="1.0" encoding="UTF-8" standalone="yes"?>
<Relationships xmlns="http://schemas.openxmlformats.org/package/2006/relationships"><Relationship Id="rId3" Type="http://schemas.openxmlformats.org/officeDocument/2006/relationships/image" Target="../media/image378.gif"/><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379.png"/></Relationships>
</file>

<file path=ppt/slides/_rels/slide113.xml.rels><?xml version="1.0" encoding="UTF-8" standalone="yes"?>
<Relationships xmlns="http://schemas.openxmlformats.org/package/2006/relationships"><Relationship Id="rId3" Type="http://schemas.openxmlformats.org/officeDocument/2006/relationships/image" Target="../media/image381.png"/><Relationship Id="rId2" Type="http://schemas.openxmlformats.org/officeDocument/2006/relationships/image" Target="../media/image380.gif"/><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3" Type="http://schemas.openxmlformats.org/officeDocument/2006/relationships/image" Target="../media/image383.png"/><Relationship Id="rId2" Type="http://schemas.openxmlformats.org/officeDocument/2006/relationships/image" Target="../media/image382.pn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image" Target="../media/image384.pn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8" Type="http://schemas.openxmlformats.org/officeDocument/2006/relationships/oleObject" Target="../embeddings/oleObject312.bin"/><Relationship Id="rId13" Type="http://schemas.openxmlformats.org/officeDocument/2006/relationships/image" Target="../media/image393.emf"/><Relationship Id="rId3" Type="http://schemas.openxmlformats.org/officeDocument/2006/relationships/image" Target="../media/image386.png"/><Relationship Id="rId7" Type="http://schemas.openxmlformats.org/officeDocument/2006/relationships/image" Target="../media/image390.jpeg"/><Relationship Id="rId12" Type="http://schemas.openxmlformats.org/officeDocument/2006/relationships/oleObject" Target="../embeddings/oleObject314.bin"/><Relationship Id="rId2" Type="http://schemas.openxmlformats.org/officeDocument/2006/relationships/image" Target="../media/image385.png"/><Relationship Id="rId1" Type="http://schemas.openxmlformats.org/officeDocument/2006/relationships/slideLayout" Target="../slideLayouts/slideLayout7.xml"/><Relationship Id="rId6" Type="http://schemas.openxmlformats.org/officeDocument/2006/relationships/image" Target="../media/image389.jpeg"/><Relationship Id="rId11" Type="http://schemas.openxmlformats.org/officeDocument/2006/relationships/image" Target="../media/image392.emf"/><Relationship Id="rId5" Type="http://schemas.openxmlformats.org/officeDocument/2006/relationships/image" Target="../media/image388.png"/><Relationship Id="rId15" Type="http://schemas.openxmlformats.org/officeDocument/2006/relationships/image" Target="../media/image394.emf"/><Relationship Id="rId10" Type="http://schemas.openxmlformats.org/officeDocument/2006/relationships/oleObject" Target="../embeddings/oleObject313.bin"/><Relationship Id="rId4" Type="http://schemas.openxmlformats.org/officeDocument/2006/relationships/image" Target="../media/image387.png"/><Relationship Id="rId9" Type="http://schemas.openxmlformats.org/officeDocument/2006/relationships/image" Target="../media/image391.emf"/><Relationship Id="rId14" Type="http://schemas.openxmlformats.org/officeDocument/2006/relationships/oleObject" Target="../embeddings/oleObject315.bin"/></Relationships>
</file>

<file path=ppt/slides/_rels/slide117.xml.rels><?xml version="1.0" encoding="UTF-8" standalone="yes"?>
<Relationships xmlns="http://schemas.openxmlformats.org/package/2006/relationships"><Relationship Id="rId8" Type="http://schemas.openxmlformats.org/officeDocument/2006/relationships/oleObject" Target="../embeddings/oleObject317.bin"/><Relationship Id="rId13" Type="http://schemas.openxmlformats.org/officeDocument/2006/relationships/image" Target="../media/image400.emf"/><Relationship Id="rId3" Type="http://schemas.openxmlformats.org/officeDocument/2006/relationships/image" Target="../media/image387.png"/><Relationship Id="rId7" Type="http://schemas.openxmlformats.org/officeDocument/2006/relationships/image" Target="../media/image397.emf"/><Relationship Id="rId12" Type="http://schemas.openxmlformats.org/officeDocument/2006/relationships/oleObject" Target="../embeddings/oleObject319.bin"/><Relationship Id="rId2" Type="http://schemas.openxmlformats.org/officeDocument/2006/relationships/image" Target="../media/image390.jpeg"/><Relationship Id="rId1" Type="http://schemas.openxmlformats.org/officeDocument/2006/relationships/slideLayout" Target="../slideLayouts/slideLayout7.xml"/><Relationship Id="rId6" Type="http://schemas.openxmlformats.org/officeDocument/2006/relationships/oleObject" Target="../embeddings/oleObject316.bin"/><Relationship Id="rId11" Type="http://schemas.openxmlformats.org/officeDocument/2006/relationships/image" Target="../media/image399.emf"/><Relationship Id="rId5" Type="http://schemas.openxmlformats.org/officeDocument/2006/relationships/image" Target="../media/image396.png"/><Relationship Id="rId15" Type="http://schemas.openxmlformats.org/officeDocument/2006/relationships/image" Target="../media/image402.png"/><Relationship Id="rId10" Type="http://schemas.openxmlformats.org/officeDocument/2006/relationships/oleObject" Target="../embeddings/oleObject318.bin"/><Relationship Id="rId4" Type="http://schemas.openxmlformats.org/officeDocument/2006/relationships/image" Target="../media/image395.png"/><Relationship Id="rId9" Type="http://schemas.openxmlformats.org/officeDocument/2006/relationships/image" Target="../media/image398.emf"/><Relationship Id="rId14" Type="http://schemas.openxmlformats.org/officeDocument/2006/relationships/image" Target="../media/image401.png"/></Relationships>
</file>

<file path=ppt/slides/_rels/slide118.xml.rels><?xml version="1.0" encoding="UTF-8" standalone="yes"?>
<Relationships xmlns="http://schemas.openxmlformats.org/package/2006/relationships"><Relationship Id="rId8" Type="http://schemas.openxmlformats.org/officeDocument/2006/relationships/oleObject" Target="../embeddings/oleObject322.bin"/><Relationship Id="rId3" Type="http://schemas.openxmlformats.org/officeDocument/2006/relationships/image" Target="../media/image403.png"/><Relationship Id="rId7" Type="http://schemas.openxmlformats.org/officeDocument/2006/relationships/image" Target="../media/image405.wmf"/><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oleObject" Target="../embeddings/oleObject321.bin"/><Relationship Id="rId5" Type="http://schemas.openxmlformats.org/officeDocument/2006/relationships/image" Target="../media/image404.wmf"/><Relationship Id="rId10" Type="http://schemas.openxmlformats.org/officeDocument/2006/relationships/image" Target="../media/image407.emf"/><Relationship Id="rId4" Type="http://schemas.openxmlformats.org/officeDocument/2006/relationships/oleObject" Target="../embeddings/oleObject320.bin"/><Relationship Id="rId9" Type="http://schemas.openxmlformats.org/officeDocument/2006/relationships/image" Target="../media/image406.wmf"/></Relationships>
</file>

<file path=ppt/slides/_rels/slide119.xml.rels><?xml version="1.0" encoding="UTF-8" standalone="yes"?>
<Relationships xmlns="http://schemas.openxmlformats.org/package/2006/relationships"><Relationship Id="rId8" Type="http://schemas.openxmlformats.org/officeDocument/2006/relationships/image" Target="../media/image410.wmf"/><Relationship Id="rId3" Type="http://schemas.openxmlformats.org/officeDocument/2006/relationships/image" Target="../media/image408.wmf"/><Relationship Id="rId7" Type="http://schemas.openxmlformats.org/officeDocument/2006/relationships/oleObject" Target="../embeddings/oleObject325.bin"/><Relationship Id="rId2" Type="http://schemas.openxmlformats.org/officeDocument/2006/relationships/oleObject" Target="../embeddings/oleObject323.bin"/><Relationship Id="rId1" Type="http://schemas.openxmlformats.org/officeDocument/2006/relationships/slideLayout" Target="../slideLayouts/slideLayout7.xml"/><Relationship Id="rId6" Type="http://schemas.openxmlformats.org/officeDocument/2006/relationships/image" Target="../media/image405.wmf"/><Relationship Id="rId5" Type="http://schemas.openxmlformats.org/officeDocument/2006/relationships/oleObject" Target="../embeddings/oleObject324.bin"/><Relationship Id="rId4" Type="http://schemas.openxmlformats.org/officeDocument/2006/relationships/image" Target="../media/image409.png"/></Relationships>
</file>

<file path=ppt/slides/_rels/slide1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image" Target="../media/image41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8" Type="http://schemas.openxmlformats.org/officeDocument/2006/relationships/image" Target="../media/image35.wmf"/><Relationship Id="rId13" Type="http://schemas.openxmlformats.org/officeDocument/2006/relationships/image" Target="../media/image38.wmf"/><Relationship Id="rId18" Type="http://schemas.openxmlformats.org/officeDocument/2006/relationships/oleObject" Target="../embeddings/oleObject30.bin"/><Relationship Id="rId3" Type="http://schemas.openxmlformats.org/officeDocument/2006/relationships/oleObject" Target="../embeddings/oleObject23.bin"/><Relationship Id="rId21" Type="http://schemas.openxmlformats.org/officeDocument/2006/relationships/image" Target="../media/image42.gif"/><Relationship Id="rId7" Type="http://schemas.openxmlformats.org/officeDocument/2006/relationships/oleObject" Target="../embeddings/oleObject25.bin"/><Relationship Id="rId12" Type="http://schemas.openxmlformats.org/officeDocument/2006/relationships/oleObject" Target="../embeddings/oleObject27.bin"/><Relationship Id="rId17" Type="http://schemas.openxmlformats.org/officeDocument/2006/relationships/image" Target="../media/image40.wmf"/><Relationship Id="rId2" Type="http://schemas.openxmlformats.org/officeDocument/2006/relationships/notesSlide" Target="../notesSlides/notesSlide3.xml"/><Relationship Id="rId16" Type="http://schemas.openxmlformats.org/officeDocument/2006/relationships/oleObject" Target="../embeddings/oleObject29.bin"/><Relationship Id="rId20" Type="http://schemas.openxmlformats.org/officeDocument/2006/relationships/image" Target="../media/image41.wmf"/><Relationship Id="rId1" Type="http://schemas.openxmlformats.org/officeDocument/2006/relationships/slideLayout" Target="../slideLayouts/slideLayout7.xml"/><Relationship Id="rId6" Type="http://schemas.openxmlformats.org/officeDocument/2006/relationships/image" Target="../media/image34.wmf"/><Relationship Id="rId11" Type="http://schemas.openxmlformats.org/officeDocument/2006/relationships/image" Target="../media/image37.emf"/><Relationship Id="rId24" Type="http://schemas.openxmlformats.org/officeDocument/2006/relationships/image" Target="../media/image43.wmf"/><Relationship Id="rId5" Type="http://schemas.openxmlformats.org/officeDocument/2006/relationships/oleObject" Target="../embeddings/oleObject24.bin"/><Relationship Id="rId15" Type="http://schemas.openxmlformats.org/officeDocument/2006/relationships/image" Target="../media/image39.wmf"/><Relationship Id="rId23" Type="http://schemas.openxmlformats.org/officeDocument/2006/relationships/oleObject" Target="../embeddings/oleObject33.bin"/><Relationship Id="rId10" Type="http://schemas.openxmlformats.org/officeDocument/2006/relationships/image" Target="../media/image36.wmf"/><Relationship Id="rId19" Type="http://schemas.openxmlformats.org/officeDocument/2006/relationships/oleObject" Target="../embeddings/oleObject31.bin"/><Relationship Id="rId4" Type="http://schemas.openxmlformats.org/officeDocument/2006/relationships/image" Target="../media/image33.wmf"/><Relationship Id="rId9" Type="http://schemas.openxmlformats.org/officeDocument/2006/relationships/oleObject" Target="../embeddings/oleObject26.bin"/><Relationship Id="rId14" Type="http://schemas.openxmlformats.org/officeDocument/2006/relationships/oleObject" Target="../embeddings/oleObject28.bin"/><Relationship Id="rId22" Type="http://schemas.openxmlformats.org/officeDocument/2006/relationships/oleObject" Target="../embeddings/oleObject32.bin"/></Relationships>
</file>

<file path=ppt/slides/_rels/slide14.xml.rels><?xml version="1.0" encoding="UTF-8" standalone="yes"?>
<Relationships xmlns="http://schemas.openxmlformats.org/package/2006/relationships"><Relationship Id="rId8" Type="http://schemas.openxmlformats.org/officeDocument/2006/relationships/oleObject" Target="../embeddings/oleObject37.bin"/><Relationship Id="rId13" Type="http://schemas.openxmlformats.org/officeDocument/2006/relationships/image" Target="../media/image48.png"/><Relationship Id="rId3" Type="http://schemas.openxmlformats.org/officeDocument/2006/relationships/image" Target="../media/image43.wmf"/><Relationship Id="rId7" Type="http://schemas.openxmlformats.org/officeDocument/2006/relationships/image" Target="../media/image45.wmf"/><Relationship Id="rId12" Type="http://schemas.openxmlformats.org/officeDocument/2006/relationships/image" Target="../media/image42.gif"/><Relationship Id="rId2" Type="http://schemas.openxmlformats.org/officeDocument/2006/relationships/oleObject" Target="../embeddings/oleObject34.bin"/><Relationship Id="rId1" Type="http://schemas.openxmlformats.org/officeDocument/2006/relationships/slideLayout" Target="../slideLayouts/slideLayout7.xml"/><Relationship Id="rId6" Type="http://schemas.openxmlformats.org/officeDocument/2006/relationships/oleObject" Target="../embeddings/oleObject36.bin"/><Relationship Id="rId11" Type="http://schemas.openxmlformats.org/officeDocument/2006/relationships/image" Target="../media/image47.wmf"/><Relationship Id="rId5" Type="http://schemas.openxmlformats.org/officeDocument/2006/relationships/image" Target="../media/image44.wmf"/><Relationship Id="rId10" Type="http://schemas.openxmlformats.org/officeDocument/2006/relationships/oleObject" Target="../embeddings/oleObject38.bin"/><Relationship Id="rId4" Type="http://schemas.openxmlformats.org/officeDocument/2006/relationships/oleObject" Target="../embeddings/oleObject35.bin"/><Relationship Id="rId9" Type="http://schemas.openxmlformats.org/officeDocument/2006/relationships/image" Target="../media/image46.wmf"/><Relationship Id="rId14" Type="http://schemas.openxmlformats.org/officeDocument/2006/relationships/image" Target="../media/image49.gif"/></Relationships>
</file>

<file path=ppt/slides/_rels/slide1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54.png"/><Relationship Id="rId1" Type="http://schemas.openxmlformats.org/officeDocument/2006/relationships/slideLayout" Target="../slideLayouts/slideLayout7.xml"/><Relationship Id="rId4" Type="http://schemas.openxmlformats.org/officeDocument/2006/relationships/image" Target="../media/image51.png"/></Relationships>
</file>

<file path=ppt/slides/_rels/slide1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image" Target="../media/image55.png"/><Relationship Id="rId1" Type="http://schemas.openxmlformats.org/officeDocument/2006/relationships/slideLayout" Target="../slideLayouts/slideLayout7.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18.xml.rels><?xml version="1.0" encoding="UTF-8" standalone="yes"?>
<Relationships xmlns="http://schemas.openxmlformats.org/package/2006/relationships"><Relationship Id="rId8" Type="http://schemas.openxmlformats.org/officeDocument/2006/relationships/image" Target="../media/image63.wmf"/><Relationship Id="rId13" Type="http://schemas.openxmlformats.org/officeDocument/2006/relationships/oleObject" Target="../embeddings/oleObject44.bin"/><Relationship Id="rId18" Type="http://schemas.openxmlformats.org/officeDocument/2006/relationships/image" Target="../media/image68.wmf"/><Relationship Id="rId3" Type="http://schemas.openxmlformats.org/officeDocument/2006/relationships/oleObject" Target="../embeddings/oleObject39.bin"/><Relationship Id="rId21" Type="http://schemas.openxmlformats.org/officeDocument/2006/relationships/image" Target="../media/image70.gif"/><Relationship Id="rId7" Type="http://schemas.openxmlformats.org/officeDocument/2006/relationships/oleObject" Target="../embeddings/oleObject41.bin"/><Relationship Id="rId12" Type="http://schemas.openxmlformats.org/officeDocument/2006/relationships/image" Target="../media/image65.wmf"/><Relationship Id="rId17" Type="http://schemas.openxmlformats.org/officeDocument/2006/relationships/oleObject" Target="../embeddings/oleObject46.bin"/><Relationship Id="rId2" Type="http://schemas.openxmlformats.org/officeDocument/2006/relationships/notesSlide" Target="../notesSlides/notesSlide4.xml"/><Relationship Id="rId16" Type="http://schemas.openxmlformats.org/officeDocument/2006/relationships/image" Target="../media/image67.wmf"/><Relationship Id="rId20" Type="http://schemas.openxmlformats.org/officeDocument/2006/relationships/image" Target="../media/image69.wmf"/><Relationship Id="rId1" Type="http://schemas.openxmlformats.org/officeDocument/2006/relationships/slideLayout" Target="../slideLayouts/slideLayout7.xml"/><Relationship Id="rId6" Type="http://schemas.openxmlformats.org/officeDocument/2006/relationships/image" Target="../media/image62.wmf"/><Relationship Id="rId11" Type="http://schemas.openxmlformats.org/officeDocument/2006/relationships/oleObject" Target="../embeddings/oleObject43.bin"/><Relationship Id="rId5" Type="http://schemas.openxmlformats.org/officeDocument/2006/relationships/oleObject" Target="../embeddings/oleObject40.bin"/><Relationship Id="rId15" Type="http://schemas.openxmlformats.org/officeDocument/2006/relationships/oleObject" Target="../embeddings/oleObject45.bin"/><Relationship Id="rId10" Type="http://schemas.openxmlformats.org/officeDocument/2006/relationships/image" Target="../media/image64.wmf"/><Relationship Id="rId19" Type="http://schemas.openxmlformats.org/officeDocument/2006/relationships/oleObject" Target="../embeddings/oleObject47.bin"/><Relationship Id="rId4" Type="http://schemas.openxmlformats.org/officeDocument/2006/relationships/image" Target="../media/image61.wmf"/><Relationship Id="rId9" Type="http://schemas.openxmlformats.org/officeDocument/2006/relationships/oleObject" Target="../embeddings/oleObject42.bin"/><Relationship Id="rId14" Type="http://schemas.openxmlformats.org/officeDocument/2006/relationships/image" Target="../media/image66.wmf"/></Relationships>
</file>

<file path=ppt/slides/_rels/slide19.xml.rels><?xml version="1.0" encoding="UTF-8" standalone="yes"?>
<Relationships xmlns="http://schemas.openxmlformats.org/package/2006/relationships"><Relationship Id="rId8" Type="http://schemas.openxmlformats.org/officeDocument/2006/relationships/oleObject" Target="../embeddings/oleObject51.bin"/><Relationship Id="rId13" Type="http://schemas.openxmlformats.org/officeDocument/2006/relationships/image" Target="../media/image76.wmf"/><Relationship Id="rId3" Type="http://schemas.openxmlformats.org/officeDocument/2006/relationships/image" Target="../media/image71.wmf"/><Relationship Id="rId7" Type="http://schemas.openxmlformats.org/officeDocument/2006/relationships/image" Target="../media/image73.wmf"/><Relationship Id="rId12" Type="http://schemas.openxmlformats.org/officeDocument/2006/relationships/oleObject" Target="../embeddings/oleObject53.bin"/><Relationship Id="rId2" Type="http://schemas.openxmlformats.org/officeDocument/2006/relationships/oleObject" Target="../embeddings/oleObject48.bin"/><Relationship Id="rId16" Type="http://schemas.openxmlformats.org/officeDocument/2006/relationships/image" Target="../media/image70.gif"/><Relationship Id="rId1" Type="http://schemas.openxmlformats.org/officeDocument/2006/relationships/slideLayout" Target="../slideLayouts/slideLayout7.xml"/><Relationship Id="rId6" Type="http://schemas.openxmlformats.org/officeDocument/2006/relationships/oleObject" Target="../embeddings/oleObject50.bin"/><Relationship Id="rId11" Type="http://schemas.openxmlformats.org/officeDocument/2006/relationships/image" Target="../media/image75.emf"/><Relationship Id="rId5" Type="http://schemas.openxmlformats.org/officeDocument/2006/relationships/image" Target="../media/image72.wmf"/><Relationship Id="rId15" Type="http://schemas.openxmlformats.org/officeDocument/2006/relationships/image" Target="../media/image77.wmf"/><Relationship Id="rId10" Type="http://schemas.openxmlformats.org/officeDocument/2006/relationships/oleObject" Target="../embeddings/oleObject52.bin"/><Relationship Id="rId4" Type="http://schemas.openxmlformats.org/officeDocument/2006/relationships/oleObject" Target="../embeddings/oleObject49.bin"/><Relationship Id="rId9" Type="http://schemas.openxmlformats.org/officeDocument/2006/relationships/image" Target="../media/image74.wmf"/><Relationship Id="rId14" Type="http://schemas.openxmlformats.org/officeDocument/2006/relationships/oleObject" Target="../embeddings/oleObject54.bin"/></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8" Type="http://schemas.openxmlformats.org/officeDocument/2006/relationships/oleObject" Target="../embeddings/oleObject58.bin"/><Relationship Id="rId3" Type="http://schemas.openxmlformats.org/officeDocument/2006/relationships/image" Target="../media/image78.emf"/><Relationship Id="rId7" Type="http://schemas.openxmlformats.org/officeDocument/2006/relationships/image" Target="../media/image80.wmf"/><Relationship Id="rId2" Type="http://schemas.openxmlformats.org/officeDocument/2006/relationships/oleObject" Target="../embeddings/oleObject55.bin"/><Relationship Id="rId1" Type="http://schemas.openxmlformats.org/officeDocument/2006/relationships/slideLayout" Target="../slideLayouts/slideLayout7.xml"/><Relationship Id="rId6" Type="http://schemas.openxmlformats.org/officeDocument/2006/relationships/oleObject" Target="../embeddings/oleObject57.bin"/><Relationship Id="rId5" Type="http://schemas.openxmlformats.org/officeDocument/2006/relationships/image" Target="../media/image79.emf"/><Relationship Id="rId10" Type="http://schemas.openxmlformats.org/officeDocument/2006/relationships/image" Target="../media/image70.gif"/><Relationship Id="rId4" Type="http://schemas.openxmlformats.org/officeDocument/2006/relationships/oleObject" Target="../embeddings/oleObject56.bin"/><Relationship Id="rId9" Type="http://schemas.openxmlformats.org/officeDocument/2006/relationships/image" Target="../media/image81.wmf"/></Relationships>
</file>

<file path=ppt/slides/_rels/slide21.xml.rels><?xml version="1.0" encoding="UTF-8" standalone="yes"?>
<Relationships xmlns="http://schemas.openxmlformats.org/package/2006/relationships"><Relationship Id="rId3" Type="http://schemas.openxmlformats.org/officeDocument/2006/relationships/image" Target="../media/image82.wmf"/><Relationship Id="rId2" Type="http://schemas.openxmlformats.org/officeDocument/2006/relationships/oleObject" Target="../embeddings/oleObject59.bin"/><Relationship Id="rId1" Type="http://schemas.openxmlformats.org/officeDocument/2006/relationships/slideLayout" Target="../slideLayouts/slideLayout7.xml"/><Relationship Id="rId5" Type="http://schemas.openxmlformats.org/officeDocument/2006/relationships/image" Target="../media/image83.wmf"/><Relationship Id="rId4" Type="http://schemas.openxmlformats.org/officeDocument/2006/relationships/oleObject" Target="../embeddings/oleObject60.bin"/></Relationships>
</file>

<file path=ppt/slides/_rels/slide22.xml.rels><?xml version="1.0" encoding="UTF-8" standalone="yes"?>
<Relationships xmlns="http://schemas.openxmlformats.org/package/2006/relationships"><Relationship Id="rId8" Type="http://schemas.openxmlformats.org/officeDocument/2006/relationships/image" Target="../media/image86.wmf"/><Relationship Id="rId13" Type="http://schemas.openxmlformats.org/officeDocument/2006/relationships/oleObject" Target="../embeddings/oleObject67.bin"/><Relationship Id="rId18" Type="http://schemas.openxmlformats.org/officeDocument/2006/relationships/image" Target="../media/image91.wmf"/><Relationship Id="rId3" Type="http://schemas.openxmlformats.org/officeDocument/2006/relationships/image" Target="../media/image84.wmf"/><Relationship Id="rId7" Type="http://schemas.openxmlformats.org/officeDocument/2006/relationships/oleObject" Target="../embeddings/oleObject64.bin"/><Relationship Id="rId12" Type="http://schemas.openxmlformats.org/officeDocument/2006/relationships/image" Target="../media/image88.wmf"/><Relationship Id="rId17" Type="http://schemas.openxmlformats.org/officeDocument/2006/relationships/oleObject" Target="../embeddings/oleObject69.bin"/><Relationship Id="rId2" Type="http://schemas.openxmlformats.org/officeDocument/2006/relationships/oleObject" Target="../embeddings/oleObject61.bin"/><Relationship Id="rId16" Type="http://schemas.openxmlformats.org/officeDocument/2006/relationships/image" Target="../media/image90.wmf"/><Relationship Id="rId1" Type="http://schemas.openxmlformats.org/officeDocument/2006/relationships/slideLayout" Target="../slideLayouts/slideLayout7.xml"/><Relationship Id="rId6" Type="http://schemas.openxmlformats.org/officeDocument/2006/relationships/oleObject" Target="../embeddings/oleObject63.bin"/><Relationship Id="rId11" Type="http://schemas.openxmlformats.org/officeDocument/2006/relationships/oleObject" Target="../embeddings/oleObject66.bin"/><Relationship Id="rId5" Type="http://schemas.openxmlformats.org/officeDocument/2006/relationships/image" Target="../media/image85.wmf"/><Relationship Id="rId15" Type="http://schemas.openxmlformats.org/officeDocument/2006/relationships/oleObject" Target="../embeddings/oleObject68.bin"/><Relationship Id="rId10" Type="http://schemas.openxmlformats.org/officeDocument/2006/relationships/image" Target="../media/image87.wmf"/><Relationship Id="rId4" Type="http://schemas.openxmlformats.org/officeDocument/2006/relationships/oleObject" Target="../embeddings/oleObject62.bin"/><Relationship Id="rId9" Type="http://schemas.openxmlformats.org/officeDocument/2006/relationships/oleObject" Target="../embeddings/oleObject65.bin"/><Relationship Id="rId14" Type="http://schemas.openxmlformats.org/officeDocument/2006/relationships/image" Target="../media/image89.wmf"/></Relationships>
</file>

<file path=ppt/slides/_rels/slide23.xml.rels><?xml version="1.0" encoding="UTF-8" standalone="yes"?>
<Relationships xmlns="http://schemas.openxmlformats.org/package/2006/relationships"><Relationship Id="rId8" Type="http://schemas.openxmlformats.org/officeDocument/2006/relationships/oleObject" Target="../embeddings/oleObject73.bin"/><Relationship Id="rId3" Type="http://schemas.openxmlformats.org/officeDocument/2006/relationships/image" Target="../media/image90.wmf"/><Relationship Id="rId7" Type="http://schemas.openxmlformats.org/officeDocument/2006/relationships/image" Target="../media/image93.wmf"/><Relationship Id="rId2" Type="http://schemas.openxmlformats.org/officeDocument/2006/relationships/oleObject" Target="../embeddings/oleObject70.bin"/><Relationship Id="rId1" Type="http://schemas.openxmlformats.org/officeDocument/2006/relationships/slideLayout" Target="../slideLayouts/slideLayout7.xml"/><Relationship Id="rId6" Type="http://schemas.openxmlformats.org/officeDocument/2006/relationships/oleObject" Target="../embeddings/oleObject72.bin"/><Relationship Id="rId5" Type="http://schemas.openxmlformats.org/officeDocument/2006/relationships/image" Target="../media/image92.wmf"/><Relationship Id="rId10" Type="http://schemas.openxmlformats.org/officeDocument/2006/relationships/image" Target="../media/image94.png"/><Relationship Id="rId4" Type="http://schemas.openxmlformats.org/officeDocument/2006/relationships/oleObject" Target="../embeddings/oleObject71.bin"/><Relationship Id="rId9" Type="http://schemas.openxmlformats.org/officeDocument/2006/relationships/image" Target="../media/image84.wm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8" Type="http://schemas.openxmlformats.org/officeDocument/2006/relationships/oleObject" Target="../embeddings/oleObject77.bin"/><Relationship Id="rId13" Type="http://schemas.openxmlformats.org/officeDocument/2006/relationships/image" Target="../media/image100.wmf"/><Relationship Id="rId18" Type="http://schemas.openxmlformats.org/officeDocument/2006/relationships/oleObject" Target="../embeddings/oleObject82.bin"/><Relationship Id="rId3" Type="http://schemas.openxmlformats.org/officeDocument/2006/relationships/image" Target="../media/image95.wmf"/><Relationship Id="rId21" Type="http://schemas.openxmlformats.org/officeDocument/2006/relationships/image" Target="../media/image104.gif"/><Relationship Id="rId7" Type="http://schemas.openxmlformats.org/officeDocument/2006/relationships/image" Target="../media/image97.wmf"/><Relationship Id="rId12" Type="http://schemas.openxmlformats.org/officeDocument/2006/relationships/oleObject" Target="../embeddings/oleObject79.bin"/><Relationship Id="rId17" Type="http://schemas.openxmlformats.org/officeDocument/2006/relationships/image" Target="../media/image102.wmf"/><Relationship Id="rId2" Type="http://schemas.openxmlformats.org/officeDocument/2006/relationships/oleObject" Target="../embeddings/oleObject74.bin"/><Relationship Id="rId16" Type="http://schemas.openxmlformats.org/officeDocument/2006/relationships/oleObject" Target="../embeddings/oleObject81.bin"/><Relationship Id="rId20" Type="http://schemas.openxmlformats.org/officeDocument/2006/relationships/slide" Target="slide1.xml"/><Relationship Id="rId1" Type="http://schemas.openxmlformats.org/officeDocument/2006/relationships/slideLayout" Target="../slideLayouts/slideLayout7.xml"/><Relationship Id="rId6" Type="http://schemas.openxmlformats.org/officeDocument/2006/relationships/oleObject" Target="../embeddings/oleObject76.bin"/><Relationship Id="rId11" Type="http://schemas.openxmlformats.org/officeDocument/2006/relationships/image" Target="../media/image99.wmf"/><Relationship Id="rId5" Type="http://schemas.openxmlformats.org/officeDocument/2006/relationships/image" Target="../media/image96.wmf"/><Relationship Id="rId15" Type="http://schemas.openxmlformats.org/officeDocument/2006/relationships/image" Target="../media/image101.wmf"/><Relationship Id="rId10" Type="http://schemas.openxmlformats.org/officeDocument/2006/relationships/oleObject" Target="../embeddings/oleObject78.bin"/><Relationship Id="rId19" Type="http://schemas.openxmlformats.org/officeDocument/2006/relationships/image" Target="../media/image103.wmf"/><Relationship Id="rId4" Type="http://schemas.openxmlformats.org/officeDocument/2006/relationships/oleObject" Target="../embeddings/oleObject75.bin"/><Relationship Id="rId9" Type="http://schemas.openxmlformats.org/officeDocument/2006/relationships/image" Target="../media/image98.wmf"/><Relationship Id="rId14" Type="http://schemas.openxmlformats.org/officeDocument/2006/relationships/oleObject" Target="../embeddings/oleObject80.bin"/></Relationships>
</file>

<file path=ppt/slides/_rels/slide26.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7.xml"/><Relationship Id="rId4" Type="http://schemas.openxmlformats.org/officeDocument/2006/relationships/image" Target="../media/image107.png"/></Relationships>
</file>

<file path=ppt/slides/_rels/slide27.xml.rels><?xml version="1.0" encoding="UTF-8" standalone="yes"?>
<Relationships xmlns="http://schemas.openxmlformats.org/package/2006/relationships"><Relationship Id="rId3" Type="http://schemas.openxmlformats.org/officeDocument/2006/relationships/image" Target="../media/image108.wmf"/><Relationship Id="rId2" Type="http://schemas.openxmlformats.org/officeDocument/2006/relationships/oleObject" Target="../embeddings/oleObject83.bin"/><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8" Type="http://schemas.openxmlformats.org/officeDocument/2006/relationships/oleObject" Target="../embeddings/oleObject87.bin"/><Relationship Id="rId3" Type="http://schemas.openxmlformats.org/officeDocument/2006/relationships/image" Target="../media/image110.wmf"/><Relationship Id="rId7" Type="http://schemas.openxmlformats.org/officeDocument/2006/relationships/image" Target="../media/image112.wmf"/><Relationship Id="rId2" Type="http://schemas.openxmlformats.org/officeDocument/2006/relationships/oleObject" Target="../embeddings/oleObject84.bin"/><Relationship Id="rId1" Type="http://schemas.openxmlformats.org/officeDocument/2006/relationships/slideLayout" Target="../slideLayouts/slideLayout7.xml"/><Relationship Id="rId6" Type="http://schemas.openxmlformats.org/officeDocument/2006/relationships/oleObject" Target="../embeddings/oleObject86.bin"/><Relationship Id="rId11" Type="http://schemas.openxmlformats.org/officeDocument/2006/relationships/image" Target="../media/image114.wmf"/><Relationship Id="rId5" Type="http://schemas.openxmlformats.org/officeDocument/2006/relationships/image" Target="../media/image111.wmf"/><Relationship Id="rId10" Type="http://schemas.openxmlformats.org/officeDocument/2006/relationships/oleObject" Target="../embeddings/oleObject88.bin"/><Relationship Id="rId4" Type="http://schemas.openxmlformats.org/officeDocument/2006/relationships/oleObject" Target="../embeddings/oleObject85.bin"/><Relationship Id="rId9" Type="http://schemas.openxmlformats.org/officeDocument/2006/relationships/image" Target="../media/image113.w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15.wmf"/><Relationship Id="rId2" Type="http://schemas.openxmlformats.org/officeDocument/2006/relationships/oleObject" Target="../embeddings/oleObject89.bin"/><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8" Type="http://schemas.openxmlformats.org/officeDocument/2006/relationships/oleObject" Target="../embeddings/oleObject93.bin"/><Relationship Id="rId13" Type="http://schemas.openxmlformats.org/officeDocument/2006/relationships/image" Target="../media/image121.wmf"/><Relationship Id="rId3" Type="http://schemas.openxmlformats.org/officeDocument/2006/relationships/image" Target="../media/image116.wmf"/><Relationship Id="rId7" Type="http://schemas.openxmlformats.org/officeDocument/2006/relationships/image" Target="../media/image118.wmf"/><Relationship Id="rId12" Type="http://schemas.openxmlformats.org/officeDocument/2006/relationships/oleObject" Target="../embeddings/oleObject95.bin"/><Relationship Id="rId2" Type="http://schemas.openxmlformats.org/officeDocument/2006/relationships/oleObject" Target="../embeddings/oleObject90.bin"/><Relationship Id="rId1" Type="http://schemas.openxmlformats.org/officeDocument/2006/relationships/slideLayout" Target="../slideLayouts/slideLayout7.xml"/><Relationship Id="rId6" Type="http://schemas.openxmlformats.org/officeDocument/2006/relationships/oleObject" Target="../embeddings/oleObject92.bin"/><Relationship Id="rId11" Type="http://schemas.openxmlformats.org/officeDocument/2006/relationships/image" Target="../media/image120.wmf"/><Relationship Id="rId5" Type="http://schemas.openxmlformats.org/officeDocument/2006/relationships/image" Target="../media/image117.wmf"/><Relationship Id="rId10" Type="http://schemas.openxmlformats.org/officeDocument/2006/relationships/oleObject" Target="../embeddings/oleObject94.bin"/><Relationship Id="rId4" Type="http://schemas.openxmlformats.org/officeDocument/2006/relationships/oleObject" Target="../embeddings/oleObject91.bin"/><Relationship Id="rId9" Type="http://schemas.openxmlformats.org/officeDocument/2006/relationships/image" Target="../media/image119.wmf"/></Relationships>
</file>

<file path=ppt/slides/_rels/slide32.xml.rels><?xml version="1.0" encoding="UTF-8" standalone="yes"?>
<Relationships xmlns="http://schemas.openxmlformats.org/package/2006/relationships"><Relationship Id="rId8" Type="http://schemas.openxmlformats.org/officeDocument/2006/relationships/oleObject" Target="../embeddings/oleObject99.bin"/><Relationship Id="rId13" Type="http://schemas.openxmlformats.org/officeDocument/2006/relationships/image" Target="../media/image127.wmf"/><Relationship Id="rId18" Type="http://schemas.openxmlformats.org/officeDocument/2006/relationships/oleObject" Target="../embeddings/oleObject104.bin"/><Relationship Id="rId26" Type="http://schemas.openxmlformats.org/officeDocument/2006/relationships/image" Target="../media/image17.png"/><Relationship Id="rId3" Type="http://schemas.openxmlformats.org/officeDocument/2006/relationships/image" Target="../media/image122.wmf"/><Relationship Id="rId21" Type="http://schemas.openxmlformats.org/officeDocument/2006/relationships/image" Target="../media/image131.wmf"/><Relationship Id="rId7" Type="http://schemas.openxmlformats.org/officeDocument/2006/relationships/image" Target="../media/image124.wmf"/><Relationship Id="rId12" Type="http://schemas.openxmlformats.org/officeDocument/2006/relationships/oleObject" Target="../embeddings/oleObject101.bin"/><Relationship Id="rId17" Type="http://schemas.openxmlformats.org/officeDocument/2006/relationships/image" Target="../media/image129.emf"/><Relationship Id="rId25" Type="http://schemas.openxmlformats.org/officeDocument/2006/relationships/oleObject" Target="../embeddings/oleObject108.bin"/><Relationship Id="rId2" Type="http://schemas.openxmlformats.org/officeDocument/2006/relationships/oleObject" Target="../embeddings/oleObject96.bin"/><Relationship Id="rId16" Type="http://schemas.openxmlformats.org/officeDocument/2006/relationships/oleObject" Target="../embeddings/oleObject103.bin"/><Relationship Id="rId20" Type="http://schemas.openxmlformats.org/officeDocument/2006/relationships/oleObject" Target="../embeddings/oleObject105.bin"/><Relationship Id="rId1" Type="http://schemas.openxmlformats.org/officeDocument/2006/relationships/slideLayout" Target="../slideLayouts/slideLayout7.xml"/><Relationship Id="rId6" Type="http://schemas.openxmlformats.org/officeDocument/2006/relationships/oleObject" Target="../embeddings/oleObject98.bin"/><Relationship Id="rId11" Type="http://schemas.openxmlformats.org/officeDocument/2006/relationships/image" Target="../media/image126.wmf"/><Relationship Id="rId24" Type="http://schemas.openxmlformats.org/officeDocument/2006/relationships/oleObject" Target="../embeddings/oleObject107.bin"/><Relationship Id="rId5" Type="http://schemas.openxmlformats.org/officeDocument/2006/relationships/image" Target="../media/image123.wmf"/><Relationship Id="rId15" Type="http://schemas.openxmlformats.org/officeDocument/2006/relationships/image" Target="../media/image128.emf"/><Relationship Id="rId23" Type="http://schemas.openxmlformats.org/officeDocument/2006/relationships/image" Target="../media/image132.wmf"/><Relationship Id="rId10" Type="http://schemas.openxmlformats.org/officeDocument/2006/relationships/oleObject" Target="../embeddings/oleObject100.bin"/><Relationship Id="rId19" Type="http://schemas.openxmlformats.org/officeDocument/2006/relationships/image" Target="../media/image130.wmf"/><Relationship Id="rId4" Type="http://schemas.openxmlformats.org/officeDocument/2006/relationships/oleObject" Target="../embeddings/oleObject97.bin"/><Relationship Id="rId9" Type="http://schemas.openxmlformats.org/officeDocument/2006/relationships/image" Target="../media/image125.wmf"/><Relationship Id="rId14" Type="http://schemas.openxmlformats.org/officeDocument/2006/relationships/oleObject" Target="../embeddings/oleObject102.bin"/><Relationship Id="rId22" Type="http://schemas.openxmlformats.org/officeDocument/2006/relationships/oleObject" Target="../embeddings/oleObject106.bin"/></Relationships>
</file>

<file path=ppt/slides/_rels/slide33.xml.rels><?xml version="1.0" encoding="UTF-8" standalone="yes"?>
<Relationships xmlns="http://schemas.openxmlformats.org/package/2006/relationships"><Relationship Id="rId8" Type="http://schemas.openxmlformats.org/officeDocument/2006/relationships/oleObject" Target="../embeddings/oleObject112.bin"/><Relationship Id="rId3" Type="http://schemas.openxmlformats.org/officeDocument/2006/relationships/image" Target="../media/image124.wmf"/><Relationship Id="rId7" Type="http://schemas.openxmlformats.org/officeDocument/2006/relationships/image" Target="../media/image133.wmf"/><Relationship Id="rId2" Type="http://schemas.openxmlformats.org/officeDocument/2006/relationships/oleObject" Target="../embeddings/oleObject109.bin"/><Relationship Id="rId1" Type="http://schemas.openxmlformats.org/officeDocument/2006/relationships/slideLayout" Target="../slideLayouts/slideLayout7.xml"/><Relationship Id="rId6" Type="http://schemas.openxmlformats.org/officeDocument/2006/relationships/oleObject" Target="../embeddings/oleObject111.bin"/><Relationship Id="rId5" Type="http://schemas.openxmlformats.org/officeDocument/2006/relationships/image" Target="../media/image125.wmf"/><Relationship Id="rId10" Type="http://schemas.openxmlformats.org/officeDocument/2006/relationships/image" Target="../media/image135.png"/><Relationship Id="rId4" Type="http://schemas.openxmlformats.org/officeDocument/2006/relationships/oleObject" Target="../embeddings/oleObject110.bin"/><Relationship Id="rId9" Type="http://schemas.openxmlformats.org/officeDocument/2006/relationships/image" Target="../media/image134.wmf"/></Relationships>
</file>

<file path=ppt/slides/_rels/slide34.xml.rels><?xml version="1.0" encoding="UTF-8" standalone="yes"?>
<Relationships xmlns="http://schemas.openxmlformats.org/package/2006/relationships"><Relationship Id="rId8" Type="http://schemas.openxmlformats.org/officeDocument/2006/relationships/oleObject" Target="../embeddings/oleObject116.bin"/><Relationship Id="rId3" Type="http://schemas.openxmlformats.org/officeDocument/2006/relationships/image" Target="../media/image136.wmf"/><Relationship Id="rId7" Type="http://schemas.openxmlformats.org/officeDocument/2006/relationships/image" Target="../media/image138.wmf"/><Relationship Id="rId2" Type="http://schemas.openxmlformats.org/officeDocument/2006/relationships/oleObject" Target="../embeddings/oleObject113.bin"/><Relationship Id="rId1" Type="http://schemas.openxmlformats.org/officeDocument/2006/relationships/slideLayout" Target="../slideLayouts/slideLayout7.xml"/><Relationship Id="rId6" Type="http://schemas.openxmlformats.org/officeDocument/2006/relationships/oleObject" Target="../embeddings/oleObject115.bin"/><Relationship Id="rId5" Type="http://schemas.openxmlformats.org/officeDocument/2006/relationships/image" Target="../media/image137.wmf"/><Relationship Id="rId4" Type="http://schemas.openxmlformats.org/officeDocument/2006/relationships/oleObject" Target="../embeddings/oleObject114.bin"/><Relationship Id="rId9" Type="http://schemas.openxmlformats.org/officeDocument/2006/relationships/image" Target="../media/image139.wmf"/></Relationships>
</file>

<file path=ppt/slides/_rels/slide35.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7.xml"/><Relationship Id="rId4" Type="http://schemas.openxmlformats.org/officeDocument/2006/relationships/image" Target="../media/image143.png"/></Relationships>
</file>

<file path=ppt/slides/_rels/slide37.xml.rels><?xml version="1.0" encoding="UTF-8" standalone="yes"?>
<Relationships xmlns="http://schemas.openxmlformats.org/package/2006/relationships"><Relationship Id="rId3" Type="http://schemas.openxmlformats.org/officeDocument/2006/relationships/oleObject" Target="../embeddings/oleObject117.bin"/><Relationship Id="rId7" Type="http://schemas.openxmlformats.org/officeDocument/2006/relationships/image" Target="../media/image145.wmf"/><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oleObject" Target="../embeddings/oleObject118.bin"/><Relationship Id="rId5" Type="http://schemas.openxmlformats.org/officeDocument/2006/relationships/image" Target="../media/image17.png"/><Relationship Id="rId4" Type="http://schemas.openxmlformats.org/officeDocument/2006/relationships/image" Target="../media/image144.wmf"/></Relationships>
</file>

<file path=ppt/slides/_rels/slide38.xml.rels><?xml version="1.0" encoding="UTF-8" standalone="yes"?>
<Relationships xmlns="http://schemas.openxmlformats.org/package/2006/relationships"><Relationship Id="rId8" Type="http://schemas.openxmlformats.org/officeDocument/2006/relationships/image" Target="../media/image148.wmf"/><Relationship Id="rId13" Type="http://schemas.openxmlformats.org/officeDocument/2006/relationships/oleObject" Target="../embeddings/oleObject124.bin"/><Relationship Id="rId3" Type="http://schemas.openxmlformats.org/officeDocument/2006/relationships/oleObject" Target="../embeddings/oleObject119.bin"/><Relationship Id="rId7" Type="http://schemas.openxmlformats.org/officeDocument/2006/relationships/oleObject" Target="../embeddings/oleObject121.bin"/><Relationship Id="rId12" Type="http://schemas.openxmlformats.org/officeDocument/2006/relationships/image" Target="../media/image150.wmf"/><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47.wmf"/><Relationship Id="rId11" Type="http://schemas.openxmlformats.org/officeDocument/2006/relationships/oleObject" Target="../embeddings/oleObject123.bin"/><Relationship Id="rId5" Type="http://schemas.openxmlformats.org/officeDocument/2006/relationships/oleObject" Target="../embeddings/oleObject120.bin"/><Relationship Id="rId10" Type="http://schemas.openxmlformats.org/officeDocument/2006/relationships/image" Target="../media/image149.wmf"/><Relationship Id="rId4" Type="http://schemas.openxmlformats.org/officeDocument/2006/relationships/image" Target="../media/image146.wmf"/><Relationship Id="rId9" Type="http://schemas.openxmlformats.org/officeDocument/2006/relationships/oleObject" Target="../embeddings/oleObject122.bin"/></Relationships>
</file>

<file path=ppt/slides/_rels/slide39.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153.png"/><Relationship Id="rId4" Type="http://schemas.openxmlformats.org/officeDocument/2006/relationships/image" Target="../media/image152.png"/></Relationships>
</file>

<file path=ppt/slides/_rels/slide4.xml.rels><?xml version="1.0" encoding="UTF-8" standalone="yes"?>
<Relationships xmlns="http://schemas.openxmlformats.org/package/2006/relationships"><Relationship Id="rId8" Type="http://schemas.openxmlformats.org/officeDocument/2006/relationships/image" Target="../media/image9.wmf"/><Relationship Id="rId13" Type="http://schemas.openxmlformats.org/officeDocument/2006/relationships/oleObject" Target="../embeddings/oleObject6.bin"/><Relationship Id="rId18" Type="http://schemas.openxmlformats.org/officeDocument/2006/relationships/image" Target="../media/image14.wmf"/><Relationship Id="rId3" Type="http://schemas.openxmlformats.org/officeDocument/2006/relationships/oleObject" Target="../embeddings/oleObject1.bin"/><Relationship Id="rId7" Type="http://schemas.openxmlformats.org/officeDocument/2006/relationships/oleObject" Target="../embeddings/oleObject3.bin"/><Relationship Id="rId12" Type="http://schemas.openxmlformats.org/officeDocument/2006/relationships/image" Target="../media/image11.emf"/><Relationship Id="rId17" Type="http://schemas.openxmlformats.org/officeDocument/2006/relationships/oleObject" Target="../embeddings/oleObject8.bin"/><Relationship Id="rId2" Type="http://schemas.openxmlformats.org/officeDocument/2006/relationships/notesSlide" Target="../notesSlides/notesSlide1.xml"/><Relationship Id="rId16" Type="http://schemas.openxmlformats.org/officeDocument/2006/relationships/image" Target="../media/image13.emf"/><Relationship Id="rId1" Type="http://schemas.openxmlformats.org/officeDocument/2006/relationships/slideLayout" Target="../slideLayouts/slideLayout7.xml"/><Relationship Id="rId6" Type="http://schemas.openxmlformats.org/officeDocument/2006/relationships/image" Target="../media/image8.wmf"/><Relationship Id="rId11" Type="http://schemas.openxmlformats.org/officeDocument/2006/relationships/oleObject" Target="../embeddings/oleObject5.bin"/><Relationship Id="rId5" Type="http://schemas.openxmlformats.org/officeDocument/2006/relationships/oleObject" Target="../embeddings/oleObject2.bin"/><Relationship Id="rId15" Type="http://schemas.openxmlformats.org/officeDocument/2006/relationships/oleObject" Target="../embeddings/oleObject7.bin"/><Relationship Id="rId10" Type="http://schemas.openxmlformats.org/officeDocument/2006/relationships/image" Target="../media/image10.wmf"/><Relationship Id="rId19" Type="http://schemas.openxmlformats.org/officeDocument/2006/relationships/image" Target="../media/image15.png"/><Relationship Id="rId4" Type="http://schemas.openxmlformats.org/officeDocument/2006/relationships/image" Target="../media/image7.wmf"/><Relationship Id="rId9" Type="http://schemas.openxmlformats.org/officeDocument/2006/relationships/oleObject" Target="../embeddings/oleObject4.bin"/><Relationship Id="rId14" Type="http://schemas.openxmlformats.org/officeDocument/2006/relationships/image" Target="../media/image12.emf"/></Relationships>
</file>

<file path=ppt/slides/_rels/slide40.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157.png"/><Relationship Id="rId5" Type="http://schemas.openxmlformats.org/officeDocument/2006/relationships/image" Target="../media/image156.png"/><Relationship Id="rId4" Type="http://schemas.openxmlformats.org/officeDocument/2006/relationships/image" Target="../media/image155.png"/></Relationships>
</file>

<file path=ppt/slides/_rels/slide41.xml.rels><?xml version="1.0" encoding="UTF-8" standalone="yes"?>
<Relationships xmlns="http://schemas.openxmlformats.org/package/2006/relationships"><Relationship Id="rId8" Type="http://schemas.openxmlformats.org/officeDocument/2006/relationships/image" Target="../media/image159.wmf"/><Relationship Id="rId13" Type="http://schemas.openxmlformats.org/officeDocument/2006/relationships/oleObject" Target="../embeddings/oleObject131.bin"/><Relationship Id="rId18" Type="http://schemas.openxmlformats.org/officeDocument/2006/relationships/image" Target="../media/image164.wmf"/><Relationship Id="rId26" Type="http://schemas.openxmlformats.org/officeDocument/2006/relationships/image" Target="../media/image174.png"/><Relationship Id="rId3" Type="http://schemas.openxmlformats.org/officeDocument/2006/relationships/image" Target="../media/image84.wmf"/><Relationship Id="rId21" Type="http://schemas.openxmlformats.org/officeDocument/2006/relationships/oleObject" Target="../embeddings/oleObject136.bin"/><Relationship Id="rId7" Type="http://schemas.openxmlformats.org/officeDocument/2006/relationships/oleObject" Target="../embeddings/oleObject128.bin"/><Relationship Id="rId12" Type="http://schemas.openxmlformats.org/officeDocument/2006/relationships/image" Target="../media/image161.wmf"/><Relationship Id="rId17" Type="http://schemas.openxmlformats.org/officeDocument/2006/relationships/oleObject" Target="../embeddings/oleObject133.bin"/><Relationship Id="rId2" Type="http://schemas.openxmlformats.org/officeDocument/2006/relationships/oleObject" Target="../embeddings/oleObject125.bin"/><Relationship Id="rId16" Type="http://schemas.openxmlformats.org/officeDocument/2006/relationships/image" Target="../media/image163.wmf"/><Relationship Id="rId20" Type="http://schemas.openxmlformats.org/officeDocument/2006/relationships/oleObject" Target="../embeddings/oleObject135.bin"/><Relationship Id="rId1" Type="http://schemas.openxmlformats.org/officeDocument/2006/relationships/slideLayout" Target="../slideLayouts/slideLayout7.xml"/><Relationship Id="rId6" Type="http://schemas.openxmlformats.org/officeDocument/2006/relationships/oleObject" Target="../embeddings/oleObject127.bin"/><Relationship Id="rId11" Type="http://schemas.openxmlformats.org/officeDocument/2006/relationships/oleObject" Target="../embeddings/oleObject130.bin"/><Relationship Id="rId24" Type="http://schemas.openxmlformats.org/officeDocument/2006/relationships/image" Target="../media/image166.wmf"/><Relationship Id="rId5" Type="http://schemas.openxmlformats.org/officeDocument/2006/relationships/image" Target="../media/image158.wmf"/><Relationship Id="rId15" Type="http://schemas.openxmlformats.org/officeDocument/2006/relationships/oleObject" Target="../embeddings/oleObject132.bin"/><Relationship Id="rId23" Type="http://schemas.openxmlformats.org/officeDocument/2006/relationships/oleObject" Target="../embeddings/oleObject137.bin"/><Relationship Id="rId10" Type="http://schemas.openxmlformats.org/officeDocument/2006/relationships/image" Target="../media/image160.wmf"/><Relationship Id="rId19" Type="http://schemas.openxmlformats.org/officeDocument/2006/relationships/oleObject" Target="../embeddings/oleObject134.bin"/><Relationship Id="rId4" Type="http://schemas.openxmlformats.org/officeDocument/2006/relationships/oleObject" Target="../embeddings/oleObject126.bin"/><Relationship Id="rId9" Type="http://schemas.openxmlformats.org/officeDocument/2006/relationships/oleObject" Target="../embeddings/oleObject129.bin"/><Relationship Id="rId14" Type="http://schemas.openxmlformats.org/officeDocument/2006/relationships/image" Target="../media/image162.wmf"/><Relationship Id="rId22" Type="http://schemas.openxmlformats.org/officeDocument/2006/relationships/image" Target="../media/image165.wmf"/><Relationship Id="rId27" Type="http://schemas.openxmlformats.org/officeDocument/2006/relationships/image" Target="../media/image175.png"/></Relationships>
</file>

<file path=ppt/slides/_rels/slide42.xml.rels><?xml version="1.0" encoding="UTF-8" standalone="yes"?>
<Relationships xmlns="http://schemas.openxmlformats.org/package/2006/relationships"><Relationship Id="rId8" Type="http://schemas.openxmlformats.org/officeDocument/2006/relationships/oleObject" Target="../embeddings/oleObject141.bin"/><Relationship Id="rId13" Type="http://schemas.openxmlformats.org/officeDocument/2006/relationships/image" Target="../media/image172.wmf"/><Relationship Id="rId3" Type="http://schemas.openxmlformats.org/officeDocument/2006/relationships/image" Target="../media/image167.wmf"/><Relationship Id="rId7" Type="http://schemas.openxmlformats.org/officeDocument/2006/relationships/image" Target="../media/image169.wmf"/><Relationship Id="rId12" Type="http://schemas.openxmlformats.org/officeDocument/2006/relationships/oleObject" Target="../embeddings/oleObject143.bin"/><Relationship Id="rId2" Type="http://schemas.openxmlformats.org/officeDocument/2006/relationships/oleObject" Target="../embeddings/oleObject138.bin"/><Relationship Id="rId16" Type="http://schemas.openxmlformats.org/officeDocument/2006/relationships/image" Target="../media/image182.png"/><Relationship Id="rId1" Type="http://schemas.openxmlformats.org/officeDocument/2006/relationships/slideLayout" Target="../slideLayouts/slideLayout7.xml"/><Relationship Id="rId6" Type="http://schemas.openxmlformats.org/officeDocument/2006/relationships/oleObject" Target="../embeddings/oleObject140.bin"/><Relationship Id="rId11" Type="http://schemas.openxmlformats.org/officeDocument/2006/relationships/image" Target="../media/image171.wmf"/><Relationship Id="rId5" Type="http://schemas.openxmlformats.org/officeDocument/2006/relationships/image" Target="../media/image168.wmf"/><Relationship Id="rId10" Type="http://schemas.openxmlformats.org/officeDocument/2006/relationships/oleObject" Target="../embeddings/oleObject142.bin"/><Relationship Id="rId4" Type="http://schemas.openxmlformats.org/officeDocument/2006/relationships/oleObject" Target="../embeddings/oleObject139.bin"/><Relationship Id="rId9" Type="http://schemas.openxmlformats.org/officeDocument/2006/relationships/image" Target="../media/image170.wmf"/><Relationship Id="rId14" Type="http://schemas.openxmlformats.org/officeDocument/2006/relationships/oleObject" Target="../embeddings/oleObject144.bin"/></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8" Type="http://schemas.openxmlformats.org/officeDocument/2006/relationships/oleObject" Target="../embeddings/oleObject148.bin"/><Relationship Id="rId13" Type="http://schemas.openxmlformats.org/officeDocument/2006/relationships/oleObject" Target="../embeddings/oleObject151.bin"/><Relationship Id="rId18" Type="http://schemas.openxmlformats.org/officeDocument/2006/relationships/image" Target="../media/image178.wmf"/><Relationship Id="rId3" Type="http://schemas.openxmlformats.org/officeDocument/2006/relationships/oleObject" Target="../embeddings/oleObject145.bin"/><Relationship Id="rId7" Type="http://schemas.openxmlformats.org/officeDocument/2006/relationships/oleObject" Target="../embeddings/oleObject147.bin"/><Relationship Id="rId12" Type="http://schemas.openxmlformats.org/officeDocument/2006/relationships/oleObject" Target="../embeddings/oleObject150.bin"/><Relationship Id="rId17" Type="http://schemas.openxmlformats.org/officeDocument/2006/relationships/oleObject" Target="../embeddings/oleObject154.bin"/><Relationship Id="rId2" Type="http://schemas.openxmlformats.org/officeDocument/2006/relationships/image" Target="../media/image17.png"/><Relationship Id="rId16" Type="http://schemas.openxmlformats.org/officeDocument/2006/relationships/oleObject" Target="../embeddings/oleObject153.bin"/><Relationship Id="rId1" Type="http://schemas.openxmlformats.org/officeDocument/2006/relationships/slideLayout" Target="../slideLayouts/slideLayout7.xml"/><Relationship Id="rId6" Type="http://schemas.openxmlformats.org/officeDocument/2006/relationships/image" Target="../media/image174.wmf"/><Relationship Id="rId11" Type="http://schemas.openxmlformats.org/officeDocument/2006/relationships/image" Target="../media/image176.wmf"/><Relationship Id="rId5" Type="http://schemas.openxmlformats.org/officeDocument/2006/relationships/oleObject" Target="../embeddings/oleObject146.bin"/><Relationship Id="rId15" Type="http://schemas.openxmlformats.org/officeDocument/2006/relationships/oleObject" Target="../embeddings/oleObject152.bin"/><Relationship Id="rId10" Type="http://schemas.openxmlformats.org/officeDocument/2006/relationships/oleObject" Target="../embeddings/oleObject149.bin"/><Relationship Id="rId4" Type="http://schemas.openxmlformats.org/officeDocument/2006/relationships/image" Target="../media/image173.wmf"/><Relationship Id="rId9" Type="http://schemas.openxmlformats.org/officeDocument/2006/relationships/image" Target="../media/image175.wmf"/><Relationship Id="rId14" Type="http://schemas.openxmlformats.org/officeDocument/2006/relationships/image" Target="../media/image177.wmf"/></Relationships>
</file>

<file path=ppt/slides/_rels/slide45.xml.rels><?xml version="1.0" encoding="UTF-8" standalone="yes"?>
<Relationships xmlns="http://schemas.openxmlformats.org/package/2006/relationships"><Relationship Id="rId8" Type="http://schemas.openxmlformats.org/officeDocument/2006/relationships/image" Target="../media/image181.wmf"/><Relationship Id="rId13" Type="http://schemas.openxmlformats.org/officeDocument/2006/relationships/oleObject" Target="../embeddings/oleObject160.bin"/><Relationship Id="rId18" Type="http://schemas.openxmlformats.org/officeDocument/2006/relationships/image" Target="../media/image186.wmf"/><Relationship Id="rId26" Type="http://schemas.openxmlformats.org/officeDocument/2006/relationships/image" Target="../media/image190.wmf"/><Relationship Id="rId3" Type="http://schemas.openxmlformats.org/officeDocument/2006/relationships/oleObject" Target="../embeddings/oleObject155.bin"/><Relationship Id="rId21" Type="http://schemas.openxmlformats.org/officeDocument/2006/relationships/oleObject" Target="../embeddings/oleObject164.bin"/><Relationship Id="rId7" Type="http://schemas.openxmlformats.org/officeDocument/2006/relationships/oleObject" Target="../embeddings/oleObject157.bin"/><Relationship Id="rId12" Type="http://schemas.openxmlformats.org/officeDocument/2006/relationships/image" Target="../media/image183.wmf"/><Relationship Id="rId17" Type="http://schemas.openxmlformats.org/officeDocument/2006/relationships/oleObject" Target="../embeddings/oleObject162.bin"/><Relationship Id="rId25" Type="http://schemas.openxmlformats.org/officeDocument/2006/relationships/oleObject" Target="../embeddings/oleObject166.bin"/><Relationship Id="rId2" Type="http://schemas.openxmlformats.org/officeDocument/2006/relationships/notesSlide" Target="../notesSlides/notesSlide9.xml"/><Relationship Id="rId16" Type="http://schemas.openxmlformats.org/officeDocument/2006/relationships/image" Target="../media/image185.wmf"/><Relationship Id="rId20" Type="http://schemas.openxmlformats.org/officeDocument/2006/relationships/image" Target="../media/image187.wmf"/><Relationship Id="rId29" Type="http://schemas.openxmlformats.org/officeDocument/2006/relationships/oleObject" Target="../embeddings/oleObject168.bin"/><Relationship Id="rId1" Type="http://schemas.openxmlformats.org/officeDocument/2006/relationships/slideLayout" Target="../slideLayouts/slideLayout7.xml"/><Relationship Id="rId6" Type="http://schemas.openxmlformats.org/officeDocument/2006/relationships/image" Target="../media/image180.wmf"/><Relationship Id="rId11" Type="http://schemas.openxmlformats.org/officeDocument/2006/relationships/oleObject" Target="../embeddings/oleObject159.bin"/><Relationship Id="rId24" Type="http://schemas.openxmlformats.org/officeDocument/2006/relationships/image" Target="../media/image189.wmf"/><Relationship Id="rId32" Type="http://schemas.openxmlformats.org/officeDocument/2006/relationships/image" Target="../media/image193.wmf"/><Relationship Id="rId5" Type="http://schemas.openxmlformats.org/officeDocument/2006/relationships/oleObject" Target="../embeddings/oleObject156.bin"/><Relationship Id="rId15" Type="http://schemas.openxmlformats.org/officeDocument/2006/relationships/oleObject" Target="../embeddings/oleObject161.bin"/><Relationship Id="rId23" Type="http://schemas.openxmlformats.org/officeDocument/2006/relationships/oleObject" Target="../embeddings/oleObject165.bin"/><Relationship Id="rId28" Type="http://schemas.openxmlformats.org/officeDocument/2006/relationships/image" Target="../media/image191.wmf"/><Relationship Id="rId10" Type="http://schemas.openxmlformats.org/officeDocument/2006/relationships/image" Target="../media/image182.wmf"/><Relationship Id="rId19" Type="http://schemas.openxmlformats.org/officeDocument/2006/relationships/oleObject" Target="../embeddings/oleObject163.bin"/><Relationship Id="rId31" Type="http://schemas.openxmlformats.org/officeDocument/2006/relationships/oleObject" Target="../embeddings/oleObject169.bin"/><Relationship Id="rId4" Type="http://schemas.openxmlformats.org/officeDocument/2006/relationships/image" Target="../media/image179.wmf"/><Relationship Id="rId9" Type="http://schemas.openxmlformats.org/officeDocument/2006/relationships/oleObject" Target="../embeddings/oleObject158.bin"/><Relationship Id="rId14" Type="http://schemas.openxmlformats.org/officeDocument/2006/relationships/image" Target="../media/image184.wmf"/><Relationship Id="rId22" Type="http://schemas.openxmlformats.org/officeDocument/2006/relationships/image" Target="../media/image188.wmf"/><Relationship Id="rId27" Type="http://schemas.openxmlformats.org/officeDocument/2006/relationships/oleObject" Target="../embeddings/oleObject167.bin"/><Relationship Id="rId30" Type="http://schemas.openxmlformats.org/officeDocument/2006/relationships/image" Target="../media/image192.wmf"/></Relationships>
</file>

<file path=ppt/slides/_rels/slide46.xml.rels><?xml version="1.0" encoding="UTF-8" standalone="yes"?>
<Relationships xmlns="http://schemas.openxmlformats.org/package/2006/relationships"><Relationship Id="rId3" Type="http://schemas.openxmlformats.org/officeDocument/2006/relationships/image" Target="../media/image194.emf"/><Relationship Id="rId7" Type="http://schemas.openxmlformats.org/officeDocument/2006/relationships/image" Target="../media/image197.png"/><Relationship Id="rId2" Type="http://schemas.openxmlformats.org/officeDocument/2006/relationships/oleObject" Target="../embeddings/oleObject170.bin"/><Relationship Id="rId1" Type="http://schemas.openxmlformats.org/officeDocument/2006/relationships/slideLayout" Target="../slideLayouts/slideLayout7.xml"/><Relationship Id="rId6" Type="http://schemas.openxmlformats.org/officeDocument/2006/relationships/image" Target="../media/image196.png"/><Relationship Id="rId5" Type="http://schemas.openxmlformats.org/officeDocument/2006/relationships/image" Target="../media/image195.wmf"/><Relationship Id="rId4" Type="http://schemas.openxmlformats.org/officeDocument/2006/relationships/oleObject" Target="../embeddings/oleObject171.bin"/></Relationships>
</file>

<file path=ppt/slides/_rels/slide47.xml.rels><?xml version="1.0" encoding="UTF-8" standalone="yes"?>
<Relationships xmlns="http://schemas.openxmlformats.org/package/2006/relationships"><Relationship Id="rId8" Type="http://schemas.openxmlformats.org/officeDocument/2006/relationships/oleObject" Target="../embeddings/oleObject175.bin"/><Relationship Id="rId3" Type="http://schemas.openxmlformats.org/officeDocument/2006/relationships/image" Target="../media/image198.wmf"/><Relationship Id="rId7" Type="http://schemas.openxmlformats.org/officeDocument/2006/relationships/image" Target="../media/image200.wmf"/><Relationship Id="rId2" Type="http://schemas.openxmlformats.org/officeDocument/2006/relationships/oleObject" Target="../embeddings/oleObject172.bin"/><Relationship Id="rId1" Type="http://schemas.openxmlformats.org/officeDocument/2006/relationships/slideLayout" Target="../slideLayouts/slideLayout7.xml"/><Relationship Id="rId6" Type="http://schemas.openxmlformats.org/officeDocument/2006/relationships/oleObject" Target="../embeddings/oleObject174.bin"/><Relationship Id="rId5" Type="http://schemas.openxmlformats.org/officeDocument/2006/relationships/image" Target="../media/image199.wmf"/><Relationship Id="rId4" Type="http://schemas.openxmlformats.org/officeDocument/2006/relationships/oleObject" Target="../embeddings/oleObject173.bin"/><Relationship Id="rId9" Type="http://schemas.openxmlformats.org/officeDocument/2006/relationships/image" Target="../media/image201.wm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oleObject" Target="../embeddings/oleObject12.bin"/><Relationship Id="rId3" Type="http://schemas.openxmlformats.org/officeDocument/2006/relationships/image" Target="../media/image16.wmf"/><Relationship Id="rId7" Type="http://schemas.openxmlformats.org/officeDocument/2006/relationships/oleObject" Target="../embeddings/oleObject11.bin"/><Relationship Id="rId2" Type="http://schemas.openxmlformats.org/officeDocument/2006/relationships/oleObject" Target="../embeddings/oleObject9.bin"/><Relationship Id="rId1" Type="http://schemas.openxmlformats.org/officeDocument/2006/relationships/slideLayout" Target="../slideLayouts/slideLayout7.xml"/><Relationship Id="rId6" Type="http://schemas.openxmlformats.org/officeDocument/2006/relationships/image" Target="../media/image18.wmf"/><Relationship Id="rId5" Type="http://schemas.openxmlformats.org/officeDocument/2006/relationships/oleObject" Target="../embeddings/oleObject10.bin"/><Relationship Id="rId4" Type="http://schemas.openxmlformats.org/officeDocument/2006/relationships/image" Target="../media/image17.png"/><Relationship Id="rId9" Type="http://schemas.openxmlformats.org/officeDocument/2006/relationships/image" Target="../media/image19.wmf"/></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202.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image" Target="../media/image203.png"/><Relationship Id="rId1" Type="http://schemas.openxmlformats.org/officeDocument/2006/relationships/slideLayout" Target="../slideLayouts/slideLayout7.xml"/><Relationship Id="rId4" Type="http://schemas.openxmlformats.org/officeDocument/2006/relationships/image" Target="../media/image205.png"/></Relationships>
</file>

<file path=ppt/slides/_rels/slide58.xml.rels><?xml version="1.0" encoding="UTF-8" standalone="yes"?>
<Relationships xmlns="http://schemas.openxmlformats.org/package/2006/relationships"><Relationship Id="rId2" Type="http://schemas.openxmlformats.org/officeDocument/2006/relationships/image" Target="../media/image206.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207.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image" Target="../media/image20.jpeg"/><Relationship Id="rId1" Type="http://schemas.openxmlformats.org/officeDocument/2006/relationships/slideLayout" Target="../slideLayouts/slideLayout7.xml"/><Relationship Id="rId4" Type="http://schemas.openxmlformats.org/officeDocument/2006/relationships/image" Target="../media/image21.wmf"/></Relationships>
</file>

<file path=ppt/slides/_rels/slide60.xml.rels><?xml version="1.0" encoding="UTF-8" standalone="yes"?>
<Relationships xmlns="http://schemas.openxmlformats.org/package/2006/relationships"><Relationship Id="rId3" Type="http://schemas.openxmlformats.org/officeDocument/2006/relationships/image" Target="../media/image208.emf"/><Relationship Id="rId2" Type="http://schemas.openxmlformats.org/officeDocument/2006/relationships/oleObject" Target="../embeddings/oleObject176.bin"/><Relationship Id="rId1" Type="http://schemas.openxmlformats.org/officeDocument/2006/relationships/slideLayout" Target="../slideLayouts/slideLayout7.xml"/><Relationship Id="rId4" Type="http://schemas.openxmlformats.org/officeDocument/2006/relationships/image" Target="../media/image42.gif"/></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209.jpe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8" Type="http://schemas.openxmlformats.org/officeDocument/2006/relationships/image" Target="../media/image212.wmf"/><Relationship Id="rId13" Type="http://schemas.openxmlformats.org/officeDocument/2006/relationships/oleObject" Target="../embeddings/oleObject182.bin"/><Relationship Id="rId18" Type="http://schemas.openxmlformats.org/officeDocument/2006/relationships/oleObject" Target="../embeddings/oleObject186.bin"/><Relationship Id="rId3" Type="http://schemas.openxmlformats.org/officeDocument/2006/relationships/oleObject" Target="../embeddings/oleObject177.bin"/><Relationship Id="rId21" Type="http://schemas.openxmlformats.org/officeDocument/2006/relationships/image" Target="../media/image216.wmf"/><Relationship Id="rId7" Type="http://schemas.openxmlformats.org/officeDocument/2006/relationships/oleObject" Target="../embeddings/oleObject179.bin"/><Relationship Id="rId12" Type="http://schemas.openxmlformats.org/officeDocument/2006/relationships/image" Target="../media/image214.wmf"/><Relationship Id="rId17" Type="http://schemas.openxmlformats.org/officeDocument/2006/relationships/oleObject" Target="../embeddings/oleObject185.bin"/><Relationship Id="rId2" Type="http://schemas.openxmlformats.org/officeDocument/2006/relationships/notesSlide" Target="../notesSlides/notesSlide10.xml"/><Relationship Id="rId16" Type="http://schemas.openxmlformats.org/officeDocument/2006/relationships/image" Target="../media/image17.png"/><Relationship Id="rId20" Type="http://schemas.openxmlformats.org/officeDocument/2006/relationships/oleObject" Target="../embeddings/oleObject187.bin"/><Relationship Id="rId1" Type="http://schemas.openxmlformats.org/officeDocument/2006/relationships/slideLayout" Target="../slideLayouts/slideLayout7.xml"/><Relationship Id="rId6" Type="http://schemas.openxmlformats.org/officeDocument/2006/relationships/image" Target="../media/image211.wmf"/><Relationship Id="rId11" Type="http://schemas.openxmlformats.org/officeDocument/2006/relationships/oleObject" Target="../embeddings/oleObject181.bin"/><Relationship Id="rId5" Type="http://schemas.openxmlformats.org/officeDocument/2006/relationships/oleObject" Target="../embeddings/oleObject178.bin"/><Relationship Id="rId15" Type="http://schemas.openxmlformats.org/officeDocument/2006/relationships/oleObject" Target="../embeddings/oleObject184.bin"/><Relationship Id="rId10" Type="http://schemas.openxmlformats.org/officeDocument/2006/relationships/image" Target="../media/image213.wmf"/><Relationship Id="rId19" Type="http://schemas.openxmlformats.org/officeDocument/2006/relationships/image" Target="../media/image215.wmf"/><Relationship Id="rId4" Type="http://schemas.openxmlformats.org/officeDocument/2006/relationships/image" Target="../media/image210.wmf"/><Relationship Id="rId9" Type="http://schemas.openxmlformats.org/officeDocument/2006/relationships/oleObject" Target="../embeddings/oleObject180.bin"/><Relationship Id="rId14" Type="http://schemas.openxmlformats.org/officeDocument/2006/relationships/oleObject" Target="../embeddings/oleObject183.bin"/><Relationship Id="rId22" Type="http://schemas.openxmlformats.org/officeDocument/2006/relationships/image" Target="../media/image217.png"/></Relationships>
</file>

<file path=ppt/slides/_rels/slide65.xml.rels><?xml version="1.0" encoding="UTF-8" standalone="yes"?>
<Relationships xmlns="http://schemas.openxmlformats.org/package/2006/relationships"><Relationship Id="rId8" Type="http://schemas.openxmlformats.org/officeDocument/2006/relationships/image" Target="../media/image220.wmf"/><Relationship Id="rId13" Type="http://schemas.openxmlformats.org/officeDocument/2006/relationships/oleObject" Target="../embeddings/oleObject193.bin"/><Relationship Id="rId18" Type="http://schemas.openxmlformats.org/officeDocument/2006/relationships/image" Target="../media/image225.emf"/><Relationship Id="rId3" Type="http://schemas.openxmlformats.org/officeDocument/2006/relationships/oleObject" Target="../embeddings/oleObject188.bin"/><Relationship Id="rId21" Type="http://schemas.openxmlformats.org/officeDocument/2006/relationships/oleObject" Target="../embeddings/oleObject197.bin"/><Relationship Id="rId7" Type="http://schemas.openxmlformats.org/officeDocument/2006/relationships/oleObject" Target="../embeddings/oleObject190.bin"/><Relationship Id="rId12" Type="http://schemas.openxmlformats.org/officeDocument/2006/relationships/image" Target="../media/image222.wmf"/><Relationship Id="rId17" Type="http://schemas.openxmlformats.org/officeDocument/2006/relationships/oleObject" Target="../embeddings/oleObject195.bin"/><Relationship Id="rId2" Type="http://schemas.openxmlformats.org/officeDocument/2006/relationships/notesSlide" Target="../notesSlides/notesSlide11.xml"/><Relationship Id="rId16" Type="http://schemas.openxmlformats.org/officeDocument/2006/relationships/image" Target="../media/image224.emf"/><Relationship Id="rId20" Type="http://schemas.openxmlformats.org/officeDocument/2006/relationships/image" Target="../media/image226.wmf"/><Relationship Id="rId1" Type="http://schemas.openxmlformats.org/officeDocument/2006/relationships/slideLayout" Target="../slideLayouts/slideLayout7.xml"/><Relationship Id="rId6" Type="http://schemas.openxmlformats.org/officeDocument/2006/relationships/image" Target="../media/image219.wmf"/><Relationship Id="rId11" Type="http://schemas.openxmlformats.org/officeDocument/2006/relationships/oleObject" Target="../embeddings/oleObject192.bin"/><Relationship Id="rId24" Type="http://schemas.openxmlformats.org/officeDocument/2006/relationships/image" Target="../media/image228.wmf"/><Relationship Id="rId5" Type="http://schemas.openxmlformats.org/officeDocument/2006/relationships/oleObject" Target="../embeddings/oleObject189.bin"/><Relationship Id="rId15" Type="http://schemas.openxmlformats.org/officeDocument/2006/relationships/oleObject" Target="../embeddings/oleObject194.bin"/><Relationship Id="rId23" Type="http://schemas.openxmlformats.org/officeDocument/2006/relationships/oleObject" Target="../embeddings/oleObject198.bin"/><Relationship Id="rId10" Type="http://schemas.openxmlformats.org/officeDocument/2006/relationships/image" Target="../media/image221.wmf"/><Relationship Id="rId19" Type="http://schemas.openxmlformats.org/officeDocument/2006/relationships/oleObject" Target="../embeddings/oleObject196.bin"/><Relationship Id="rId4" Type="http://schemas.openxmlformats.org/officeDocument/2006/relationships/image" Target="../media/image218.wmf"/><Relationship Id="rId9" Type="http://schemas.openxmlformats.org/officeDocument/2006/relationships/oleObject" Target="../embeddings/oleObject191.bin"/><Relationship Id="rId14" Type="http://schemas.openxmlformats.org/officeDocument/2006/relationships/image" Target="../media/image223.emf"/><Relationship Id="rId22" Type="http://schemas.openxmlformats.org/officeDocument/2006/relationships/image" Target="../media/image227.wmf"/></Relationships>
</file>

<file path=ppt/slides/_rels/slide66.xml.rels><?xml version="1.0" encoding="UTF-8" standalone="yes"?>
<Relationships xmlns="http://schemas.openxmlformats.org/package/2006/relationships"><Relationship Id="rId8" Type="http://schemas.openxmlformats.org/officeDocument/2006/relationships/image" Target="../media/image231.wmf"/><Relationship Id="rId3" Type="http://schemas.openxmlformats.org/officeDocument/2006/relationships/oleObject" Target="../embeddings/oleObject199.bin"/><Relationship Id="rId7" Type="http://schemas.openxmlformats.org/officeDocument/2006/relationships/oleObject" Target="../embeddings/oleObject201.bin"/><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230.wmf"/><Relationship Id="rId5" Type="http://schemas.openxmlformats.org/officeDocument/2006/relationships/oleObject" Target="../embeddings/oleObject200.bin"/><Relationship Id="rId10" Type="http://schemas.openxmlformats.org/officeDocument/2006/relationships/image" Target="../media/image232.wmf"/><Relationship Id="rId4" Type="http://schemas.openxmlformats.org/officeDocument/2006/relationships/image" Target="../media/image229.wmf"/><Relationship Id="rId9" Type="http://schemas.openxmlformats.org/officeDocument/2006/relationships/oleObject" Target="../embeddings/oleObject202.bin"/></Relationships>
</file>

<file path=ppt/slides/_rels/slide67.xml.rels><?xml version="1.0" encoding="UTF-8" standalone="yes"?>
<Relationships xmlns="http://schemas.openxmlformats.org/package/2006/relationships"><Relationship Id="rId3" Type="http://schemas.openxmlformats.org/officeDocument/2006/relationships/oleObject" Target="../embeddings/oleObject203.bin"/><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234.wmf"/><Relationship Id="rId5" Type="http://schemas.openxmlformats.org/officeDocument/2006/relationships/oleObject" Target="../embeddings/oleObject204.bin"/><Relationship Id="rId4" Type="http://schemas.openxmlformats.org/officeDocument/2006/relationships/image" Target="../media/image233.wmf"/></Relationships>
</file>

<file path=ppt/slides/_rels/slide68.xml.rels><?xml version="1.0" encoding="UTF-8" standalone="yes"?>
<Relationships xmlns="http://schemas.openxmlformats.org/package/2006/relationships"><Relationship Id="rId8" Type="http://schemas.openxmlformats.org/officeDocument/2006/relationships/image" Target="../media/image237.wmf"/><Relationship Id="rId13" Type="http://schemas.openxmlformats.org/officeDocument/2006/relationships/oleObject" Target="../embeddings/oleObject210.bin"/><Relationship Id="rId3" Type="http://schemas.openxmlformats.org/officeDocument/2006/relationships/oleObject" Target="../embeddings/oleObject205.bin"/><Relationship Id="rId7" Type="http://schemas.openxmlformats.org/officeDocument/2006/relationships/oleObject" Target="../embeddings/oleObject207.bin"/><Relationship Id="rId12" Type="http://schemas.openxmlformats.org/officeDocument/2006/relationships/image" Target="../media/image239.wmf"/><Relationship Id="rId2" Type="http://schemas.openxmlformats.org/officeDocument/2006/relationships/notesSlide" Target="../notesSlides/notesSlide14.xml"/><Relationship Id="rId16" Type="http://schemas.openxmlformats.org/officeDocument/2006/relationships/image" Target="../media/image241.wmf"/><Relationship Id="rId1" Type="http://schemas.openxmlformats.org/officeDocument/2006/relationships/slideLayout" Target="../slideLayouts/slideLayout7.xml"/><Relationship Id="rId6" Type="http://schemas.openxmlformats.org/officeDocument/2006/relationships/image" Target="../media/image236.wmf"/><Relationship Id="rId11" Type="http://schemas.openxmlformats.org/officeDocument/2006/relationships/oleObject" Target="../embeddings/oleObject209.bin"/><Relationship Id="rId5" Type="http://schemas.openxmlformats.org/officeDocument/2006/relationships/oleObject" Target="../embeddings/oleObject206.bin"/><Relationship Id="rId15" Type="http://schemas.openxmlformats.org/officeDocument/2006/relationships/oleObject" Target="../embeddings/oleObject211.bin"/><Relationship Id="rId10" Type="http://schemas.openxmlformats.org/officeDocument/2006/relationships/image" Target="../media/image238.wmf"/><Relationship Id="rId4" Type="http://schemas.openxmlformats.org/officeDocument/2006/relationships/image" Target="../media/image235.wmf"/><Relationship Id="rId9" Type="http://schemas.openxmlformats.org/officeDocument/2006/relationships/oleObject" Target="../embeddings/oleObject208.bin"/><Relationship Id="rId14" Type="http://schemas.openxmlformats.org/officeDocument/2006/relationships/image" Target="../media/image240.wmf"/></Relationships>
</file>

<file path=ppt/slides/_rels/slide69.xml.rels><?xml version="1.0" encoding="UTF-8" standalone="yes"?>
<Relationships xmlns="http://schemas.openxmlformats.org/package/2006/relationships"><Relationship Id="rId8" Type="http://schemas.openxmlformats.org/officeDocument/2006/relationships/image" Target="../media/image244.wmf"/><Relationship Id="rId13" Type="http://schemas.openxmlformats.org/officeDocument/2006/relationships/oleObject" Target="../embeddings/oleObject217.bin"/><Relationship Id="rId18" Type="http://schemas.openxmlformats.org/officeDocument/2006/relationships/image" Target="../media/image249.wmf"/><Relationship Id="rId3" Type="http://schemas.openxmlformats.org/officeDocument/2006/relationships/oleObject" Target="../embeddings/oleObject212.bin"/><Relationship Id="rId21" Type="http://schemas.openxmlformats.org/officeDocument/2006/relationships/oleObject" Target="../embeddings/oleObject221.bin"/><Relationship Id="rId7" Type="http://schemas.openxmlformats.org/officeDocument/2006/relationships/oleObject" Target="../embeddings/oleObject214.bin"/><Relationship Id="rId12" Type="http://schemas.openxmlformats.org/officeDocument/2006/relationships/image" Target="../media/image246.wmf"/><Relationship Id="rId17" Type="http://schemas.openxmlformats.org/officeDocument/2006/relationships/oleObject" Target="../embeddings/oleObject219.bin"/><Relationship Id="rId2" Type="http://schemas.openxmlformats.org/officeDocument/2006/relationships/notesSlide" Target="../notesSlides/notesSlide15.xml"/><Relationship Id="rId16" Type="http://schemas.openxmlformats.org/officeDocument/2006/relationships/image" Target="../media/image248.wmf"/><Relationship Id="rId20" Type="http://schemas.openxmlformats.org/officeDocument/2006/relationships/image" Target="../media/image250.wmf"/><Relationship Id="rId1" Type="http://schemas.openxmlformats.org/officeDocument/2006/relationships/slideLayout" Target="../slideLayouts/slideLayout7.xml"/><Relationship Id="rId6" Type="http://schemas.openxmlformats.org/officeDocument/2006/relationships/image" Target="../media/image243.wmf"/><Relationship Id="rId11" Type="http://schemas.openxmlformats.org/officeDocument/2006/relationships/oleObject" Target="../embeddings/oleObject216.bin"/><Relationship Id="rId5" Type="http://schemas.openxmlformats.org/officeDocument/2006/relationships/oleObject" Target="../embeddings/oleObject213.bin"/><Relationship Id="rId15" Type="http://schemas.openxmlformats.org/officeDocument/2006/relationships/oleObject" Target="../embeddings/oleObject218.bin"/><Relationship Id="rId10" Type="http://schemas.openxmlformats.org/officeDocument/2006/relationships/image" Target="../media/image245.wmf"/><Relationship Id="rId19" Type="http://schemas.openxmlformats.org/officeDocument/2006/relationships/oleObject" Target="../embeddings/oleObject220.bin"/><Relationship Id="rId4" Type="http://schemas.openxmlformats.org/officeDocument/2006/relationships/image" Target="../media/image242.wmf"/><Relationship Id="rId9" Type="http://schemas.openxmlformats.org/officeDocument/2006/relationships/oleObject" Target="../embeddings/oleObject215.bin"/><Relationship Id="rId14" Type="http://schemas.openxmlformats.org/officeDocument/2006/relationships/image" Target="../media/image247.wmf"/><Relationship Id="rId22" Type="http://schemas.openxmlformats.org/officeDocument/2006/relationships/image" Target="../media/image251.wmf"/></Relationships>
</file>

<file path=ppt/slides/_rels/slide7.xml.rels><?xml version="1.0" encoding="UTF-8" standalone="yes"?>
<Relationships xmlns="http://schemas.openxmlformats.org/package/2006/relationships"><Relationship Id="rId3" Type="http://schemas.openxmlformats.org/officeDocument/2006/relationships/image" Target="../media/image22.wmf"/><Relationship Id="rId2" Type="http://schemas.openxmlformats.org/officeDocument/2006/relationships/oleObject" Target="../embeddings/oleObject14.bin"/><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8" Type="http://schemas.openxmlformats.org/officeDocument/2006/relationships/image" Target="../media/image255.png"/><Relationship Id="rId13" Type="http://schemas.openxmlformats.org/officeDocument/2006/relationships/image" Target="../media/image260.png"/><Relationship Id="rId3" Type="http://schemas.openxmlformats.org/officeDocument/2006/relationships/oleObject" Target="../embeddings/oleObject222.bin"/><Relationship Id="rId7" Type="http://schemas.openxmlformats.org/officeDocument/2006/relationships/image" Target="../media/image254.png"/><Relationship Id="rId12" Type="http://schemas.openxmlformats.org/officeDocument/2006/relationships/image" Target="../media/image259.pn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253.wmf"/><Relationship Id="rId11" Type="http://schemas.openxmlformats.org/officeDocument/2006/relationships/image" Target="../media/image258.png"/><Relationship Id="rId5" Type="http://schemas.openxmlformats.org/officeDocument/2006/relationships/oleObject" Target="../embeddings/oleObject223.bin"/><Relationship Id="rId10" Type="http://schemas.openxmlformats.org/officeDocument/2006/relationships/image" Target="../media/image257.png"/><Relationship Id="rId4" Type="http://schemas.openxmlformats.org/officeDocument/2006/relationships/image" Target="../media/image252.wmf"/><Relationship Id="rId9" Type="http://schemas.openxmlformats.org/officeDocument/2006/relationships/image" Target="../media/image256.png"/></Relationships>
</file>

<file path=ppt/slides/_rels/slide7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7.xml"/><Relationship Id="rId5" Type="http://schemas.openxmlformats.org/officeDocument/2006/relationships/image" Target="../media/image2660.png"/><Relationship Id="rId4" Type="http://schemas.openxmlformats.org/officeDocument/2006/relationships/image" Target="../media/image254.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261.wmf"/><Relationship Id="rId7" Type="http://schemas.openxmlformats.org/officeDocument/2006/relationships/image" Target="../media/image263.wmf"/><Relationship Id="rId2" Type="http://schemas.openxmlformats.org/officeDocument/2006/relationships/oleObject" Target="../embeddings/oleObject224.bin"/><Relationship Id="rId1" Type="http://schemas.openxmlformats.org/officeDocument/2006/relationships/slideLayout" Target="../slideLayouts/slideLayout7.xml"/><Relationship Id="rId6" Type="http://schemas.openxmlformats.org/officeDocument/2006/relationships/oleObject" Target="../embeddings/oleObject226.bin"/><Relationship Id="rId5" Type="http://schemas.openxmlformats.org/officeDocument/2006/relationships/image" Target="../media/image262.wmf"/><Relationship Id="rId4" Type="http://schemas.openxmlformats.org/officeDocument/2006/relationships/oleObject" Target="../embeddings/oleObject225.bin"/></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8" Type="http://schemas.openxmlformats.org/officeDocument/2006/relationships/oleObject" Target="../embeddings/oleObject229.bin"/><Relationship Id="rId13" Type="http://schemas.openxmlformats.org/officeDocument/2006/relationships/image" Target="../media/image268.wmf"/><Relationship Id="rId3" Type="http://schemas.openxmlformats.org/officeDocument/2006/relationships/oleObject" Target="../embeddings/oleObject227.bin"/><Relationship Id="rId7" Type="http://schemas.openxmlformats.org/officeDocument/2006/relationships/image" Target="../media/image17.png"/><Relationship Id="rId12" Type="http://schemas.openxmlformats.org/officeDocument/2006/relationships/oleObject" Target="../embeddings/oleObject231.bin"/><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265.wmf"/><Relationship Id="rId11" Type="http://schemas.openxmlformats.org/officeDocument/2006/relationships/image" Target="../media/image267.wmf"/><Relationship Id="rId5" Type="http://schemas.openxmlformats.org/officeDocument/2006/relationships/oleObject" Target="../embeddings/oleObject228.bin"/><Relationship Id="rId15" Type="http://schemas.openxmlformats.org/officeDocument/2006/relationships/oleObject" Target="../embeddings/oleObject233.bin"/><Relationship Id="rId10" Type="http://schemas.openxmlformats.org/officeDocument/2006/relationships/oleObject" Target="../embeddings/oleObject230.bin"/><Relationship Id="rId4" Type="http://schemas.openxmlformats.org/officeDocument/2006/relationships/image" Target="../media/image264.wmf"/><Relationship Id="rId9" Type="http://schemas.openxmlformats.org/officeDocument/2006/relationships/image" Target="../media/image266.wmf"/><Relationship Id="rId14" Type="http://schemas.openxmlformats.org/officeDocument/2006/relationships/oleObject" Target="../embeddings/oleObject232.bin"/></Relationships>
</file>

<file path=ppt/slides/_rels/slide76.xml.rels><?xml version="1.0" encoding="UTF-8" standalone="yes"?>
<Relationships xmlns="http://schemas.openxmlformats.org/package/2006/relationships"><Relationship Id="rId8" Type="http://schemas.openxmlformats.org/officeDocument/2006/relationships/image" Target="../media/image271.wmf"/><Relationship Id="rId13" Type="http://schemas.openxmlformats.org/officeDocument/2006/relationships/oleObject" Target="../embeddings/oleObject239.bin"/><Relationship Id="rId18" Type="http://schemas.openxmlformats.org/officeDocument/2006/relationships/oleObject" Target="../embeddings/oleObject242.bin"/><Relationship Id="rId3" Type="http://schemas.openxmlformats.org/officeDocument/2006/relationships/oleObject" Target="../embeddings/oleObject234.bin"/><Relationship Id="rId7" Type="http://schemas.openxmlformats.org/officeDocument/2006/relationships/oleObject" Target="../embeddings/oleObject236.bin"/><Relationship Id="rId12" Type="http://schemas.openxmlformats.org/officeDocument/2006/relationships/image" Target="../media/image273.wmf"/><Relationship Id="rId17" Type="http://schemas.openxmlformats.org/officeDocument/2006/relationships/oleObject" Target="../embeddings/oleObject241.bin"/><Relationship Id="rId2" Type="http://schemas.openxmlformats.org/officeDocument/2006/relationships/notesSlide" Target="../notesSlides/notesSlide18.xml"/><Relationship Id="rId16" Type="http://schemas.openxmlformats.org/officeDocument/2006/relationships/image" Target="../media/image275.wmf"/><Relationship Id="rId1" Type="http://schemas.openxmlformats.org/officeDocument/2006/relationships/slideLayout" Target="../slideLayouts/slideLayout7.xml"/><Relationship Id="rId6" Type="http://schemas.openxmlformats.org/officeDocument/2006/relationships/image" Target="../media/image270.wmf"/><Relationship Id="rId11" Type="http://schemas.openxmlformats.org/officeDocument/2006/relationships/oleObject" Target="../embeddings/oleObject238.bin"/><Relationship Id="rId5" Type="http://schemas.openxmlformats.org/officeDocument/2006/relationships/oleObject" Target="../embeddings/oleObject235.bin"/><Relationship Id="rId15" Type="http://schemas.openxmlformats.org/officeDocument/2006/relationships/oleObject" Target="../embeddings/oleObject240.bin"/><Relationship Id="rId10" Type="http://schemas.openxmlformats.org/officeDocument/2006/relationships/image" Target="../media/image272.wmf"/><Relationship Id="rId19" Type="http://schemas.openxmlformats.org/officeDocument/2006/relationships/image" Target="../media/image276.wmf"/><Relationship Id="rId4" Type="http://schemas.openxmlformats.org/officeDocument/2006/relationships/image" Target="../media/image269.wmf"/><Relationship Id="rId9" Type="http://schemas.openxmlformats.org/officeDocument/2006/relationships/oleObject" Target="../embeddings/oleObject237.bin"/><Relationship Id="rId14" Type="http://schemas.openxmlformats.org/officeDocument/2006/relationships/image" Target="../media/image274.wmf"/></Relationships>
</file>

<file path=ppt/slides/_rels/slide77.xml.rels><?xml version="1.0" encoding="UTF-8" standalone="yes"?>
<Relationships xmlns="http://schemas.openxmlformats.org/package/2006/relationships"><Relationship Id="rId8" Type="http://schemas.openxmlformats.org/officeDocument/2006/relationships/image" Target="../media/image273.wmf"/><Relationship Id="rId13" Type="http://schemas.openxmlformats.org/officeDocument/2006/relationships/oleObject" Target="../embeddings/oleObject248.bin"/><Relationship Id="rId3" Type="http://schemas.openxmlformats.org/officeDocument/2006/relationships/oleObject" Target="../embeddings/oleObject243.bin"/><Relationship Id="rId7" Type="http://schemas.openxmlformats.org/officeDocument/2006/relationships/oleObject" Target="../embeddings/oleObject245.bin"/><Relationship Id="rId12" Type="http://schemas.openxmlformats.org/officeDocument/2006/relationships/image" Target="../media/image280.wmf"/><Relationship Id="rId2" Type="http://schemas.openxmlformats.org/officeDocument/2006/relationships/notesSlide" Target="../notesSlides/notesSlide19.xml"/><Relationship Id="rId16" Type="http://schemas.openxmlformats.org/officeDocument/2006/relationships/image" Target="../media/image281.wmf"/><Relationship Id="rId1" Type="http://schemas.openxmlformats.org/officeDocument/2006/relationships/slideLayout" Target="../slideLayouts/slideLayout7.xml"/><Relationship Id="rId6" Type="http://schemas.openxmlformats.org/officeDocument/2006/relationships/image" Target="../media/image278.wmf"/><Relationship Id="rId11" Type="http://schemas.openxmlformats.org/officeDocument/2006/relationships/oleObject" Target="../embeddings/oleObject247.bin"/><Relationship Id="rId5" Type="http://schemas.openxmlformats.org/officeDocument/2006/relationships/oleObject" Target="../embeddings/oleObject244.bin"/><Relationship Id="rId15" Type="http://schemas.openxmlformats.org/officeDocument/2006/relationships/oleObject" Target="../embeddings/oleObject249.bin"/><Relationship Id="rId10" Type="http://schemas.openxmlformats.org/officeDocument/2006/relationships/image" Target="../media/image279.wmf"/><Relationship Id="rId4" Type="http://schemas.openxmlformats.org/officeDocument/2006/relationships/image" Target="../media/image277.wmf"/><Relationship Id="rId9" Type="http://schemas.openxmlformats.org/officeDocument/2006/relationships/oleObject" Target="../embeddings/oleObject246.bin"/><Relationship Id="rId14" Type="http://schemas.openxmlformats.org/officeDocument/2006/relationships/image" Target="../media/image276.wmf"/></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oleObject" Target="../embeddings/oleObject15.bin"/><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80.xml.rels><?xml version="1.0" encoding="UTF-8" standalone="yes"?>
<Relationships xmlns="http://schemas.openxmlformats.org/package/2006/relationships"><Relationship Id="rId8" Type="http://schemas.openxmlformats.org/officeDocument/2006/relationships/image" Target="../media/image287.png"/><Relationship Id="rId3" Type="http://schemas.openxmlformats.org/officeDocument/2006/relationships/image" Target="../media/image282.wmf"/><Relationship Id="rId7" Type="http://schemas.openxmlformats.org/officeDocument/2006/relationships/image" Target="../media/image286.png"/><Relationship Id="rId2" Type="http://schemas.openxmlformats.org/officeDocument/2006/relationships/oleObject" Target="../embeddings/oleObject250.bin"/><Relationship Id="rId1" Type="http://schemas.openxmlformats.org/officeDocument/2006/relationships/slideLayout" Target="../slideLayouts/slideLayout7.xml"/><Relationship Id="rId6" Type="http://schemas.openxmlformats.org/officeDocument/2006/relationships/image" Target="../media/image285.png"/><Relationship Id="rId5" Type="http://schemas.openxmlformats.org/officeDocument/2006/relationships/image" Target="../media/image284.png"/><Relationship Id="rId4" Type="http://schemas.openxmlformats.org/officeDocument/2006/relationships/image" Target="../media/image283.png"/></Relationships>
</file>

<file path=ppt/slides/_rels/slide81.xml.rels><?xml version="1.0" encoding="UTF-8" standalone="yes"?>
<Relationships xmlns="http://schemas.openxmlformats.org/package/2006/relationships"><Relationship Id="rId8" Type="http://schemas.openxmlformats.org/officeDocument/2006/relationships/image" Target="../media/image292.png"/><Relationship Id="rId3" Type="http://schemas.openxmlformats.org/officeDocument/2006/relationships/image" Target="../media/image288.wmf"/><Relationship Id="rId7" Type="http://schemas.openxmlformats.org/officeDocument/2006/relationships/image" Target="../media/image291.png"/><Relationship Id="rId2" Type="http://schemas.openxmlformats.org/officeDocument/2006/relationships/oleObject" Target="../embeddings/oleObject251.bin"/><Relationship Id="rId1" Type="http://schemas.openxmlformats.org/officeDocument/2006/relationships/slideLayout" Target="../slideLayouts/slideLayout7.xml"/><Relationship Id="rId6" Type="http://schemas.openxmlformats.org/officeDocument/2006/relationships/image" Target="../media/image290.png"/><Relationship Id="rId11" Type="http://schemas.openxmlformats.org/officeDocument/2006/relationships/image" Target="../media/image295.png"/><Relationship Id="rId5" Type="http://schemas.openxmlformats.org/officeDocument/2006/relationships/image" Target="../media/image289.wmf"/><Relationship Id="rId10" Type="http://schemas.openxmlformats.org/officeDocument/2006/relationships/image" Target="../media/image294.png"/><Relationship Id="rId4" Type="http://schemas.openxmlformats.org/officeDocument/2006/relationships/oleObject" Target="../embeddings/oleObject252.bin"/><Relationship Id="rId9" Type="http://schemas.openxmlformats.org/officeDocument/2006/relationships/image" Target="../media/image293.png"/></Relationships>
</file>

<file path=ppt/slides/_rels/slide82.xml.rels><?xml version="1.0" encoding="UTF-8" standalone="yes"?>
<Relationships xmlns="http://schemas.openxmlformats.org/package/2006/relationships"><Relationship Id="rId3" Type="http://schemas.openxmlformats.org/officeDocument/2006/relationships/image" Target="../media/image296.wmf"/><Relationship Id="rId7" Type="http://schemas.openxmlformats.org/officeDocument/2006/relationships/image" Target="../media/image298.wmf"/><Relationship Id="rId2" Type="http://schemas.openxmlformats.org/officeDocument/2006/relationships/oleObject" Target="../embeddings/oleObject253.bin"/><Relationship Id="rId1" Type="http://schemas.openxmlformats.org/officeDocument/2006/relationships/slideLayout" Target="../slideLayouts/slideLayout7.xml"/><Relationship Id="rId6" Type="http://schemas.openxmlformats.org/officeDocument/2006/relationships/oleObject" Target="../embeddings/oleObject255.bin"/><Relationship Id="rId5" Type="http://schemas.openxmlformats.org/officeDocument/2006/relationships/image" Target="../media/image297.wmf"/><Relationship Id="rId4" Type="http://schemas.openxmlformats.org/officeDocument/2006/relationships/oleObject" Target="../embeddings/oleObject254.bin"/></Relationships>
</file>

<file path=ppt/slides/_rels/slide83.xml.rels><?xml version="1.0" encoding="UTF-8" standalone="yes"?>
<Relationships xmlns="http://schemas.openxmlformats.org/package/2006/relationships"><Relationship Id="rId8" Type="http://schemas.openxmlformats.org/officeDocument/2006/relationships/oleObject" Target="../embeddings/oleObject259.bin"/><Relationship Id="rId13" Type="http://schemas.openxmlformats.org/officeDocument/2006/relationships/image" Target="../media/image304.wmf"/><Relationship Id="rId3" Type="http://schemas.openxmlformats.org/officeDocument/2006/relationships/image" Target="../media/image299.wmf"/><Relationship Id="rId7" Type="http://schemas.openxmlformats.org/officeDocument/2006/relationships/image" Target="../media/image301.wmf"/><Relationship Id="rId12" Type="http://schemas.openxmlformats.org/officeDocument/2006/relationships/oleObject" Target="../embeddings/oleObject261.bin"/><Relationship Id="rId2" Type="http://schemas.openxmlformats.org/officeDocument/2006/relationships/oleObject" Target="../embeddings/oleObject256.bin"/><Relationship Id="rId1" Type="http://schemas.openxmlformats.org/officeDocument/2006/relationships/slideLayout" Target="../slideLayouts/slideLayout7.xml"/><Relationship Id="rId6" Type="http://schemas.openxmlformats.org/officeDocument/2006/relationships/oleObject" Target="../embeddings/oleObject258.bin"/><Relationship Id="rId11" Type="http://schemas.openxmlformats.org/officeDocument/2006/relationships/image" Target="../media/image303.wmf"/><Relationship Id="rId5" Type="http://schemas.openxmlformats.org/officeDocument/2006/relationships/image" Target="../media/image300.wmf"/><Relationship Id="rId10" Type="http://schemas.openxmlformats.org/officeDocument/2006/relationships/oleObject" Target="../embeddings/oleObject260.bin"/><Relationship Id="rId4" Type="http://schemas.openxmlformats.org/officeDocument/2006/relationships/oleObject" Target="../embeddings/oleObject257.bin"/><Relationship Id="rId9" Type="http://schemas.openxmlformats.org/officeDocument/2006/relationships/image" Target="../media/image302.wmf"/></Relationships>
</file>

<file path=ppt/slides/_rels/slide84.xml.rels><?xml version="1.0" encoding="UTF-8" standalone="yes"?>
<Relationships xmlns="http://schemas.openxmlformats.org/package/2006/relationships"><Relationship Id="rId2" Type="http://schemas.openxmlformats.org/officeDocument/2006/relationships/image" Target="../media/image305.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8" Type="http://schemas.openxmlformats.org/officeDocument/2006/relationships/oleObject" Target="../embeddings/oleObject265.bin"/><Relationship Id="rId13" Type="http://schemas.openxmlformats.org/officeDocument/2006/relationships/image" Target="../media/image309.wmf"/><Relationship Id="rId3" Type="http://schemas.openxmlformats.org/officeDocument/2006/relationships/image" Target="../media/image214.wmf"/><Relationship Id="rId7" Type="http://schemas.openxmlformats.org/officeDocument/2006/relationships/image" Target="../media/image306.wmf"/><Relationship Id="rId12" Type="http://schemas.openxmlformats.org/officeDocument/2006/relationships/oleObject" Target="../embeddings/oleObject267.bin"/><Relationship Id="rId2" Type="http://schemas.openxmlformats.org/officeDocument/2006/relationships/oleObject" Target="../embeddings/oleObject262.bin"/><Relationship Id="rId1" Type="http://schemas.openxmlformats.org/officeDocument/2006/relationships/slideLayout" Target="../slideLayouts/slideLayout7.xml"/><Relationship Id="rId6" Type="http://schemas.openxmlformats.org/officeDocument/2006/relationships/oleObject" Target="../embeddings/oleObject264.bin"/><Relationship Id="rId11" Type="http://schemas.openxmlformats.org/officeDocument/2006/relationships/image" Target="../media/image308.wmf"/><Relationship Id="rId5" Type="http://schemas.openxmlformats.org/officeDocument/2006/relationships/image" Target="../media/image212.wmf"/><Relationship Id="rId10" Type="http://schemas.openxmlformats.org/officeDocument/2006/relationships/oleObject" Target="../embeddings/oleObject266.bin"/><Relationship Id="rId4" Type="http://schemas.openxmlformats.org/officeDocument/2006/relationships/oleObject" Target="../embeddings/oleObject263.bin"/><Relationship Id="rId9" Type="http://schemas.openxmlformats.org/officeDocument/2006/relationships/image" Target="../media/image307.wmf"/></Relationships>
</file>

<file path=ppt/slides/_rels/slide87.xml.rels><?xml version="1.0" encoding="UTF-8" standalone="yes"?>
<Relationships xmlns="http://schemas.openxmlformats.org/package/2006/relationships"><Relationship Id="rId8" Type="http://schemas.openxmlformats.org/officeDocument/2006/relationships/oleObject" Target="../embeddings/oleObject271.bin"/><Relationship Id="rId13" Type="http://schemas.openxmlformats.org/officeDocument/2006/relationships/image" Target="../media/image315.wmf"/><Relationship Id="rId18" Type="http://schemas.openxmlformats.org/officeDocument/2006/relationships/oleObject" Target="../embeddings/oleObject276.bin"/><Relationship Id="rId3" Type="http://schemas.openxmlformats.org/officeDocument/2006/relationships/image" Target="../media/image310.wmf"/><Relationship Id="rId21" Type="http://schemas.openxmlformats.org/officeDocument/2006/relationships/image" Target="../media/image319.wmf"/><Relationship Id="rId7" Type="http://schemas.openxmlformats.org/officeDocument/2006/relationships/image" Target="../media/image312.wmf"/><Relationship Id="rId12" Type="http://schemas.openxmlformats.org/officeDocument/2006/relationships/oleObject" Target="../embeddings/oleObject273.bin"/><Relationship Id="rId17" Type="http://schemas.openxmlformats.org/officeDocument/2006/relationships/image" Target="../media/image317.wmf"/><Relationship Id="rId2" Type="http://schemas.openxmlformats.org/officeDocument/2006/relationships/oleObject" Target="../embeddings/oleObject268.bin"/><Relationship Id="rId16" Type="http://schemas.openxmlformats.org/officeDocument/2006/relationships/oleObject" Target="../embeddings/oleObject275.bin"/><Relationship Id="rId20" Type="http://schemas.openxmlformats.org/officeDocument/2006/relationships/oleObject" Target="../embeddings/oleObject277.bin"/><Relationship Id="rId1" Type="http://schemas.openxmlformats.org/officeDocument/2006/relationships/slideLayout" Target="../slideLayouts/slideLayout7.xml"/><Relationship Id="rId6" Type="http://schemas.openxmlformats.org/officeDocument/2006/relationships/oleObject" Target="../embeddings/oleObject270.bin"/><Relationship Id="rId11" Type="http://schemas.openxmlformats.org/officeDocument/2006/relationships/image" Target="../media/image314.wmf"/><Relationship Id="rId5" Type="http://schemas.openxmlformats.org/officeDocument/2006/relationships/image" Target="../media/image311.wmf"/><Relationship Id="rId15" Type="http://schemas.openxmlformats.org/officeDocument/2006/relationships/image" Target="../media/image316.wmf"/><Relationship Id="rId10" Type="http://schemas.openxmlformats.org/officeDocument/2006/relationships/oleObject" Target="../embeddings/oleObject272.bin"/><Relationship Id="rId19" Type="http://schemas.openxmlformats.org/officeDocument/2006/relationships/image" Target="../media/image318.wmf"/><Relationship Id="rId4" Type="http://schemas.openxmlformats.org/officeDocument/2006/relationships/oleObject" Target="../embeddings/oleObject269.bin"/><Relationship Id="rId9" Type="http://schemas.openxmlformats.org/officeDocument/2006/relationships/image" Target="../media/image313.wmf"/><Relationship Id="rId14" Type="http://schemas.openxmlformats.org/officeDocument/2006/relationships/oleObject" Target="../embeddings/oleObject274.bin"/></Relationships>
</file>

<file path=ppt/slides/_rels/slide88.xml.rels><?xml version="1.0" encoding="UTF-8" standalone="yes"?>
<Relationships xmlns="http://schemas.openxmlformats.org/package/2006/relationships"><Relationship Id="rId3" Type="http://schemas.openxmlformats.org/officeDocument/2006/relationships/image" Target="../media/image320.wmf"/><Relationship Id="rId2" Type="http://schemas.openxmlformats.org/officeDocument/2006/relationships/oleObject" Target="../embeddings/oleObject278.bin"/><Relationship Id="rId1" Type="http://schemas.openxmlformats.org/officeDocument/2006/relationships/slideLayout" Target="../slideLayouts/slideLayout7.xml"/><Relationship Id="rId5" Type="http://schemas.openxmlformats.org/officeDocument/2006/relationships/image" Target="../media/image321.wmf"/><Relationship Id="rId4" Type="http://schemas.openxmlformats.org/officeDocument/2006/relationships/oleObject" Target="../embeddings/oleObject279.bin"/></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8" Type="http://schemas.openxmlformats.org/officeDocument/2006/relationships/image" Target="../media/image27.wmf"/><Relationship Id="rId3" Type="http://schemas.openxmlformats.org/officeDocument/2006/relationships/oleObject" Target="../embeddings/oleObject16.bin"/><Relationship Id="rId7" Type="http://schemas.openxmlformats.org/officeDocument/2006/relationships/oleObject" Target="../embeddings/oleObject18.bin"/><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26.wmf"/><Relationship Id="rId5" Type="http://schemas.openxmlformats.org/officeDocument/2006/relationships/oleObject" Target="../embeddings/oleObject17.bin"/><Relationship Id="rId4" Type="http://schemas.openxmlformats.org/officeDocument/2006/relationships/image" Target="../media/image25.wmf"/></Relationships>
</file>

<file path=ppt/slides/_rels/slide90.xml.rels><?xml version="1.0" encoding="UTF-8" standalone="yes"?>
<Relationships xmlns="http://schemas.openxmlformats.org/package/2006/relationships"><Relationship Id="rId8" Type="http://schemas.openxmlformats.org/officeDocument/2006/relationships/image" Target="../media/image323.wmf"/><Relationship Id="rId13" Type="http://schemas.openxmlformats.org/officeDocument/2006/relationships/image" Target="../media/image325.png"/><Relationship Id="rId3" Type="http://schemas.openxmlformats.org/officeDocument/2006/relationships/image" Target="../media/image337.png"/><Relationship Id="rId7" Type="http://schemas.openxmlformats.org/officeDocument/2006/relationships/oleObject" Target="../embeddings/oleObject281.bin"/><Relationship Id="rId12" Type="http://schemas.openxmlformats.org/officeDocument/2006/relationships/image" Target="../media/image324.wmf"/><Relationship Id="rId1" Type="http://schemas.openxmlformats.org/officeDocument/2006/relationships/slideLayout" Target="../slideLayouts/slideLayout7.xml"/><Relationship Id="rId6" Type="http://schemas.openxmlformats.org/officeDocument/2006/relationships/image" Target="../media/image322.wmf"/><Relationship Id="rId11" Type="http://schemas.openxmlformats.org/officeDocument/2006/relationships/oleObject" Target="../embeddings/oleObject282.bin"/><Relationship Id="rId5" Type="http://schemas.openxmlformats.org/officeDocument/2006/relationships/oleObject" Target="../embeddings/oleObject280.bin"/><Relationship Id="rId15" Type="http://schemas.openxmlformats.org/officeDocument/2006/relationships/image" Target="../media/image327.emf"/><Relationship Id="rId10" Type="http://schemas.openxmlformats.org/officeDocument/2006/relationships/image" Target="../media/image340.png"/><Relationship Id="rId4" Type="http://schemas.openxmlformats.org/officeDocument/2006/relationships/image" Target="../media/image338.png"/><Relationship Id="rId9" Type="http://schemas.openxmlformats.org/officeDocument/2006/relationships/image" Target="../media/image339.png"/><Relationship Id="rId14" Type="http://schemas.openxmlformats.org/officeDocument/2006/relationships/image" Target="../media/image326.emf"/></Relationships>
</file>

<file path=ppt/slides/_rels/slide91.xml.rels><?xml version="1.0" encoding="UTF-8" standalone="yes"?>
<Relationships xmlns="http://schemas.openxmlformats.org/package/2006/relationships"><Relationship Id="rId3" Type="http://schemas.openxmlformats.org/officeDocument/2006/relationships/image" Target="../media/image328.emf"/><Relationship Id="rId2" Type="http://schemas.openxmlformats.org/officeDocument/2006/relationships/oleObject" Target="../embeddings/oleObject283.bin"/><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3" Type="http://schemas.openxmlformats.org/officeDocument/2006/relationships/image" Target="../media/image329.emf"/><Relationship Id="rId2" Type="http://schemas.openxmlformats.org/officeDocument/2006/relationships/oleObject" Target="../embeddings/oleObject284.bin"/><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image" Target="../media/image330.wmf"/><Relationship Id="rId2" Type="http://schemas.openxmlformats.org/officeDocument/2006/relationships/oleObject" Target="../embeddings/oleObject285.bin"/><Relationship Id="rId1" Type="http://schemas.openxmlformats.org/officeDocument/2006/relationships/slideLayout" Target="../slideLayouts/slideLayout7.xml"/><Relationship Id="rId5" Type="http://schemas.openxmlformats.org/officeDocument/2006/relationships/image" Target="../media/image331.wmf"/><Relationship Id="rId4" Type="http://schemas.openxmlformats.org/officeDocument/2006/relationships/oleObject" Target="../embeddings/oleObject286.bin"/></Relationships>
</file>

<file path=ppt/slides/_rels/slide94.xml.rels><?xml version="1.0" encoding="UTF-8" standalone="yes"?>
<Relationships xmlns="http://schemas.openxmlformats.org/package/2006/relationships"><Relationship Id="rId8" Type="http://schemas.openxmlformats.org/officeDocument/2006/relationships/oleObject" Target="../embeddings/oleObject290.bin"/><Relationship Id="rId3" Type="http://schemas.openxmlformats.org/officeDocument/2006/relationships/image" Target="../media/image332.wmf"/><Relationship Id="rId7" Type="http://schemas.openxmlformats.org/officeDocument/2006/relationships/image" Target="../media/image334.wmf"/><Relationship Id="rId2" Type="http://schemas.openxmlformats.org/officeDocument/2006/relationships/oleObject" Target="../embeddings/oleObject287.bin"/><Relationship Id="rId1" Type="http://schemas.openxmlformats.org/officeDocument/2006/relationships/slideLayout" Target="../slideLayouts/slideLayout7.xml"/><Relationship Id="rId6" Type="http://schemas.openxmlformats.org/officeDocument/2006/relationships/oleObject" Target="../embeddings/oleObject289.bin"/><Relationship Id="rId5" Type="http://schemas.openxmlformats.org/officeDocument/2006/relationships/image" Target="../media/image333.wmf"/><Relationship Id="rId4" Type="http://schemas.openxmlformats.org/officeDocument/2006/relationships/oleObject" Target="../embeddings/oleObject288.bin"/><Relationship Id="rId9" Type="http://schemas.openxmlformats.org/officeDocument/2006/relationships/image" Target="../media/image335.wmf"/></Relationships>
</file>

<file path=ppt/slides/_rels/slide95.xml.rels><?xml version="1.0" encoding="UTF-8" standalone="yes"?>
<Relationships xmlns="http://schemas.openxmlformats.org/package/2006/relationships"><Relationship Id="rId8" Type="http://schemas.openxmlformats.org/officeDocument/2006/relationships/oleObject" Target="../embeddings/oleObject294.bin"/><Relationship Id="rId3" Type="http://schemas.openxmlformats.org/officeDocument/2006/relationships/image" Target="../media/image336.wmf"/><Relationship Id="rId7" Type="http://schemas.openxmlformats.org/officeDocument/2006/relationships/image" Target="../media/image338.wmf"/><Relationship Id="rId2" Type="http://schemas.openxmlformats.org/officeDocument/2006/relationships/oleObject" Target="../embeddings/oleObject291.bin"/><Relationship Id="rId1" Type="http://schemas.openxmlformats.org/officeDocument/2006/relationships/slideLayout" Target="../slideLayouts/slideLayout7.xml"/><Relationship Id="rId6" Type="http://schemas.openxmlformats.org/officeDocument/2006/relationships/oleObject" Target="../embeddings/oleObject293.bin"/><Relationship Id="rId11" Type="http://schemas.openxmlformats.org/officeDocument/2006/relationships/image" Target="../media/image340.wmf"/><Relationship Id="rId5" Type="http://schemas.openxmlformats.org/officeDocument/2006/relationships/image" Target="../media/image337.wmf"/><Relationship Id="rId10" Type="http://schemas.openxmlformats.org/officeDocument/2006/relationships/oleObject" Target="../embeddings/oleObject295.bin"/><Relationship Id="rId4" Type="http://schemas.openxmlformats.org/officeDocument/2006/relationships/oleObject" Target="../embeddings/oleObject292.bin"/><Relationship Id="rId9" Type="http://schemas.openxmlformats.org/officeDocument/2006/relationships/image" Target="../media/image339.wmf"/></Relationships>
</file>

<file path=ppt/slides/_rels/slide96.xml.rels><?xml version="1.0" encoding="UTF-8" standalone="yes"?>
<Relationships xmlns="http://schemas.openxmlformats.org/package/2006/relationships"><Relationship Id="rId3" Type="http://schemas.openxmlformats.org/officeDocument/2006/relationships/image" Target="../media/image341.wmf"/><Relationship Id="rId7" Type="http://schemas.openxmlformats.org/officeDocument/2006/relationships/image" Target="../media/image344.png"/><Relationship Id="rId2" Type="http://schemas.openxmlformats.org/officeDocument/2006/relationships/oleObject" Target="../embeddings/oleObject296.bin"/><Relationship Id="rId1" Type="http://schemas.openxmlformats.org/officeDocument/2006/relationships/slideLayout" Target="../slideLayouts/slideLayout7.xml"/><Relationship Id="rId6" Type="http://schemas.openxmlformats.org/officeDocument/2006/relationships/image" Target="../media/image343.png"/><Relationship Id="rId5" Type="http://schemas.openxmlformats.org/officeDocument/2006/relationships/image" Target="../media/image342.wmf"/><Relationship Id="rId4" Type="http://schemas.openxmlformats.org/officeDocument/2006/relationships/oleObject" Target="../embeddings/oleObject297.bin"/></Relationships>
</file>

<file path=ppt/slides/_rels/slide97.xml.rels><?xml version="1.0" encoding="UTF-8" standalone="yes"?>
<Relationships xmlns="http://schemas.openxmlformats.org/package/2006/relationships"><Relationship Id="rId2" Type="http://schemas.openxmlformats.org/officeDocument/2006/relationships/image" Target="../media/image345.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3" Type="http://schemas.openxmlformats.org/officeDocument/2006/relationships/image" Target="../media/image347.png"/><Relationship Id="rId7" Type="http://schemas.openxmlformats.org/officeDocument/2006/relationships/image" Target="../media/image349.wmf"/><Relationship Id="rId2" Type="http://schemas.openxmlformats.org/officeDocument/2006/relationships/image" Target="../media/image346.gif"/><Relationship Id="rId1" Type="http://schemas.openxmlformats.org/officeDocument/2006/relationships/slideLayout" Target="../slideLayouts/slideLayout7.xml"/><Relationship Id="rId6" Type="http://schemas.openxmlformats.org/officeDocument/2006/relationships/oleObject" Target="../embeddings/oleObject298.bin"/><Relationship Id="rId5" Type="http://schemas.openxmlformats.org/officeDocument/2006/relationships/image" Target="../media/image348.gif"/><Relationship Id="rId4" Type="http://schemas.openxmlformats.org/officeDocument/2006/relationships/slide" Target="slide2.xml"/></Relationships>
</file>

<file path=ppt/slides/_rels/slide99.xml.rels><?xml version="1.0" encoding="UTF-8" standalone="yes"?>
<Relationships xmlns="http://schemas.openxmlformats.org/package/2006/relationships"><Relationship Id="rId3" Type="http://schemas.openxmlformats.org/officeDocument/2006/relationships/image" Target="../media/image351.png"/><Relationship Id="rId2" Type="http://schemas.openxmlformats.org/officeDocument/2006/relationships/image" Target="../media/image350.png"/><Relationship Id="rId1" Type="http://schemas.openxmlformats.org/officeDocument/2006/relationships/slideLayout" Target="../slideLayouts/slideLayout7.xml"/><Relationship Id="rId5" Type="http://schemas.openxmlformats.org/officeDocument/2006/relationships/image" Target="../media/image352.wmf"/><Relationship Id="rId4" Type="http://schemas.openxmlformats.org/officeDocument/2006/relationships/oleObject" Target="../embeddings/oleObject299.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pPr>
              <a:defRPr/>
            </a:pPr>
            <a:r>
              <a:rPr lang="en-US" altLang="zh-CN"/>
              <a:t>-</a:t>
            </a:r>
            <a:fld id="{0541C894-9D0E-4769-9954-960E2037CBAD}" type="slidenum">
              <a:rPr lang="en-US" altLang="zh-CN" sz="1800" smtClean="0">
                <a:solidFill>
                  <a:srgbClr val="0000FF"/>
                </a:solidFill>
              </a:rPr>
              <a:pPr>
                <a:defRPr/>
              </a:pPr>
              <a:t>1</a:t>
            </a:fld>
            <a:r>
              <a:rPr lang="en-US" altLang="zh-CN"/>
              <a:t>-</a:t>
            </a:r>
          </a:p>
        </p:txBody>
      </p:sp>
      <p:sp>
        <p:nvSpPr>
          <p:cNvPr id="4" name="矩形 3"/>
          <p:cNvSpPr/>
          <p:nvPr/>
        </p:nvSpPr>
        <p:spPr>
          <a:xfrm>
            <a:off x="2339752" y="1988840"/>
            <a:ext cx="3430747" cy="523220"/>
          </a:xfrm>
          <a:prstGeom prst="rect">
            <a:avLst/>
          </a:prstGeom>
        </p:spPr>
        <p:txBody>
          <a:bodyPr wrap="none">
            <a:spAutoFit/>
          </a:bodyPr>
          <a:lstStyle/>
          <a:p>
            <a:pPr eaLnBrk="1" hangingPunct="1">
              <a:defRPr/>
            </a:pPr>
            <a:r>
              <a:rPr lang="zh-CN" altLang="en-US" dirty="0">
                <a:solidFill>
                  <a:srgbClr val="0000FF"/>
                </a:solidFill>
                <a:effectLst>
                  <a:outerShdw blurRad="38100" dist="38100" dir="2700000" algn="tl">
                    <a:srgbClr val="000000"/>
                  </a:outerShdw>
                </a:effectLst>
              </a:rPr>
              <a:t>向量组的线性相关性</a:t>
            </a:r>
          </a:p>
        </p:txBody>
      </p:sp>
      <p:sp>
        <p:nvSpPr>
          <p:cNvPr id="8" name="矩形 7"/>
          <p:cNvSpPr/>
          <p:nvPr/>
        </p:nvSpPr>
        <p:spPr>
          <a:xfrm>
            <a:off x="395536" y="4941168"/>
            <a:ext cx="8496944" cy="954107"/>
          </a:xfrm>
          <a:prstGeom prst="rect">
            <a:avLst/>
          </a:prstGeom>
        </p:spPr>
        <p:txBody>
          <a:bodyPr wrap="square">
            <a:spAutoFit/>
          </a:bodyPr>
          <a:lstStyle/>
          <a:p>
            <a:r>
              <a:rPr lang="zh-CN" altLang="en-US" dirty="0">
                <a:solidFill>
                  <a:srgbClr val="222222"/>
                </a:solidFill>
                <a:latin typeface="Arial" panose="020B0604020202020204" pitchFamily="34" charset="0"/>
              </a:rPr>
              <a:t>你猜袁隆平和钟南山想认识对方最多需要认识多少</a:t>
            </a:r>
            <a:endParaRPr lang="en-US" altLang="zh-CN" dirty="0">
              <a:solidFill>
                <a:srgbClr val="222222"/>
              </a:solidFill>
              <a:latin typeface="Arial" panose="020B0604020202020204" pitchFamily="34" charset="0"/>
            </a:endParaRPr>
          </a:p>
          <a:p>
            <a:r>
              <a:rPr lang="zh-CN" altLang="en-US" dirty="0">
                <a:solidFill>
                  <a:srgbClr val="222222"/>
                </a:solidFill>
                <a:latin typeface="Arial" panose="020B0604020202020204" pitchFamily="34" charset="0"/>
              </a:rPr>
              <a:t>中间人？</a:t>
            </a:r>
            <a:endParaRPr lang="zh-CN" altLang="en-US" dirty="0"/>
          </a:p>
        </p:txBody>
      </p:sp>
    </p:spTree>
    <p:extLst>
      <p:ext uri="{BB962C8B-B14F-4D97-AF65-F5344CB8AC3E}">
        <p14:creationId xmlns:p14="http://schemas.microsoft.com/office/powerpoint/2010/main" val="576850292"/>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pPr>
              <a:defRPr/>
            </a:pPr>
            <a:r>
              <a:rPr lang="en-US" altLang="zh-CN"/>
              <a:t>-</a:t>
            </a:r>
            <a:fld id="{0541C894-9D0E-4769-9954-960E2037CBAD}" type="slidenum">
              <a:rPr lang="en-US" altLang="zh-CN" sz="1800" smtClean="0">
                <a:solidFill>
                  <a:srgbClr val="0000FF"/>
                </a:solidFill>
              </a:rPr>
              <a:pPr>
                <a:defRPr/>
              </a:pPr>
              <a:t>10</a:t>
            </a:fld>
            <a:r>
              <a:rPr lang="en-US" altLang="zh-CN"/>
              <a:t>-</a:t>
            </a:r>
          </a:p>
        </p:txBody>
      </p:sp>
      <p:sp>
        <p:nvSpPr>
          <p:cNvPr id="3" name="Text Box 2"/>
          <p:cNvSpPr txBox="1">
            <a:spLocks noChangeArrowheads="1"/>
          </p:cNvSpPr>
          <p:nvPr/>
        </p:nvSpPr>
        <p:spPr bwMode="auto">
          <a:xfrm>
            <a:off x="990600" y="161925"/>
            <a:ext cx="80010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a:t>        </a:t>
            </a:r>
            <a:r>
              <a:rPr lang="en-US" altLang="zh-CN">
                <a:solidFill>
                  <a:schemeClr val="accent2"/>
                </a:solidFill>
                <a:effectLst>
                  <a:outerShdw blurRad="38100" dist="38100" dir="2700000" algn="tl">
                    <a:srgbClr val="C0C0C0"/>
                  </a:outerShdw>
                </a:effectLst>
              </a:rPr>
              <a:t>2)</a:t>
            </a:r>
            <a:r>
              <a:rPr lang="en-US" altLang="zh-CN"/>
              <a:t>   </a:t>
            </a:r>
            <a:r>
              <a:rPr lang="zh-CN" altLang="en-US">
                <a:solidFill>
                  <a:srgbClr val="006600"/>
                </a:solidFill>
                <a:effectLst>
                  <a:outerShdw blurRad="38100" dist="38100" dir="2700000" algn="tl">
                    <a:srgbClr val="C0C0C0"/>
                  </a:outerShdw>
                </a:effectLst>
              </a:rPr>
              <a:t>由 </a:t>
            </a:r>
            <a:r>
              <a:rPr lang="en-US" altLang="zh-CN">
                <a:solidFill>
                  <a:srgbClr val="006600"/>
                </a:solidFill>
                <a:effectLst>
                  <a:outerShdw blurRad="38100" dist="38100" dir="2700000" algn="tl">
                    <a:srgbClr val="C0C0C0"/>
                  </a:outerShdw>
                </a:effectLst>
              </a:rPr>
              <a:t>3 </a:t>
            </a:r>
            <a:r>
              <a:rPr lang="zh-CN" altLang="en-US">
                <a:solidFill>
                  <a:srgbClr val="006600"/>
                </a:solidFill>
                <a:effectLst>
                  <a:outerShdw blurRad="38100" dist="38100" dir="2700000" algn="tl">
                    <a:srgbClr val="C0C0C0"/>
                  </a:outerShdw>
                </a:effectLst>
              </a:rPr>
              <a:t>个 </a:t>
            </a:r>
            <a:r>
              <a:rPr lang="en-US" altLang="zh-CN">
                <a:solidFill>
                  <a:srgbClr val="006600"/>
                </a:solidFill>
                <a:effectLst>
                  <a:outerShdw blurRad="38100" dist="38100" dir="2700000" algn="tl">
                    <a:srgbClr val="C0C0C0"/>
                  </a:outerShdw>
                </a:effectLst>
              </a:rPr>
              <a:t>3 </a:t>
            </a:r>
            <a:r>
              <a:rPr lang="zh-CN" altLang="en-US">
                <a:solidFill>
                  <a:srgbClr val="006600"/>
                </a:solidFill>
                <a:effectLst>
                  <a:outerShdw blurRad="38100" dist="38100" dir="2700000" algn="tl">
                    <a:srgbClr val="C0C0C0"/>
                  </a:outerShdw>
                </a:effectLst>
              </a:rPr>
              <a:t>维向量构成的向量组线性相关的</a:t>
            </a:r>
            <a:endParaRPr lang="zh-CN" altLang="en-US">
              <a:sym typeface="Symbol" panose="05050102010706020507" pitchFamily="18" charset="2"/>
            </a:endParaRPr>
          </a:p>
        </p:txBody>
      </p:sp>
      <p:graphicFrame>
        <p:nvGraphicFramePr>
          <p:cNvPr id="4" name="Object 3"/>
          <p:cNvGraphicFramePr>
            <a:graphicFrameLocks noChangeAspect="1"/>
          </p:cNvGraphicFramePr>
          <p:nvPr/>
        </p:nvGraphicFramePr>
        <p:xfrm>
          <a:off x="5603875" y="2057400"/>
          <a:ext cx="3235325" cy="625475"/>
        </p:xfrm>
        <a:graphic>
          <a:graphicData uri="http://schemas.openxmlformats.org/presentationml/2006/ole">
            <mc:AlternateContent xmlns:mc="http://schemas.openxmlformats.org/markup-compatibility/2006">
              <mc:Choice xmlns:v="urn:schemas-microsoft-com:vml" Requires="v">
                <p:oleObj name="公式" r:id="rId2" imgW="1295280" imgH="253800" progId="Equation.3">
                  <p:embed/>
                </p:oleObj>
              </mc:Choice>
              <mc:Fallback>
                <p:oleObj name="公式" r:id="rId2" imgW="1295280" imgH="253800" progId="Equation.3">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03875" y="2057400"/>
                        <a:ext cx="3235325" cy="625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 name="Object 4"/>
          <p:cNvGraphicFramePr>
            <a:graphicFrameLocks noChangeAspect="1"/>
          </p:cNvGraphicFramePr>
          <p:nvPr/>
        </p:nvGraphicFramePr>
        <p:xfrm>
          <a:off x="5638800" y="2895600"/>
          <a:ext cx="3276600" cy="701675"/>
        </p:xfrm>
        <a:graphic>
          <a:graphicData uri="http://schemas.openxmlformats.org/presentationml/2006/ole">
            <mc:AlternateContent xmlns:mc="http://schemas.openxmlformats.org/markup-compatibility/2006">
              <mc:Choice xmlns:v="urn:schemas-microsoft-com:vml" Requires="v">
                <p:oleObj name="公式" r:id="rId4" imgW="1333440" imgH="253800" progId="Equation.3">
                  <p:embed/>
                </p:oleObj>
              </mc:Choice>
              <mc:Fallback>
                <p:oleObj name="公式" r:id="rId4" imgW="1333440" imgH="2538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38800" y="2895600"/>
                        <a:ext cx="3276600" cy="701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 name="Object 5"/>
          <p:cNvGraphicFramePr>
            <a:graphicFrameLocks noChangeAspect="1"/>
          </p:cNvGraphicFramePr>
          <p:nvPr/>
        </p:nvGraphicFramePr>
        <p:xfrm>
          <a:off x="5568950" y="3716338"/>
          <a:ext cx="3346450" cy="738187"/>
        </p:xfrm>
        <a:graphic>
          <a:graphicData uri="http://schemas.openxmlformats.org/presentationml/2006/ole">
            <mc:AlternateContent xmlns:mc="http://schemas.openxmlformats.org/markup-compatibility/2006">
              <mc:Choice xmlns:v="urn:schemas-microsoft-com:vml" Requires="v">
                <p:oleObj name="公式" r:id="rId6" imgW="1320480" imgH="266400" progId="Equation.3">
                  <p:embed/>
                </p:oleObj>
              </mc:Choice>
              <mc:Fallback>
                <p:oleObj name="公式" r:id="rId6" imgW="1320480" imgH="2664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568950" y="3716338"/>
                        <a:ext cx="3346450" cy="7381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 name="Text Box 6" descr="轮廓式菱形"/>
          <p:cNvSpPr txBox="1">
            <a:spLocks noChangeArrowheads="1"/>
          </p:cNvSpPr>
          <p:nvPr/>
        </p:nvSpPr>
        <p:spPr bwMode="auto">
          <a:xfrm>
            <a:off x="6324600" y="4495800"/>
            <a:ext cx="2514600" cy="1562100"/>
          </a:xfrm>
          <a:prstGeom prst="rect">
            <a:avLst/>
          </a:prstGeom>
          <a:pattFill prst="openDmnd">
            <a:fgClr>
              <a:schemeClr val="accent1"/>
            </a:fgClr>
            <a:bgClr>
              <a:srgbClr val="FFFFFF"/>
            </a:bgClr>
          </a:pattFill>
          <a:ln w="9525">
            <a:solidFill>
              <a:srgbClr val="339933"/>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400">
                <a:solidFill>
                  <a:schemeClr val="accent2"/>
                </a:solidFill>
                <a:effectLst>
                  <a:outerShdw blurRad="38100" dist="38100" dir="2700000" algn="tl">
                    <a:srgbClr val="C0C0C0"/>
                  </a:outerShdw>
                </a:effectLst>
              </a:rPr>
              <a:t>向量组 </a:t>
            </a:r>
            <a:r>
              <a:rPr lang="en-US" altLang="zh-CN" sz="2400" i="1">
                <a:solidFill>
                  <a:schemeClr val="accent2"/>
                </a:solidFill>
                <a:effectLst>
                  <a:outerShdw blurRad="38100" dist="38100" dir="2700000" algn="tl">
                    <a:srgbClr val="C0C0C0"/>
                  </a:outerShdw>
                </a:effectLst>
              </a:rPr>
              <a:t>a</a:t>
            </a:r>
            <a:r>
              <a:rPr lang="en-US" altLang="zh-CN" sz="2400" baseline="-25000">
                <a:solidFill>
                  <a:schemeClr val="accent2"/>
                </a:solidFill>
                <a:effectLst>
                  <a:outerShdw blurRad="38100" dist="38100" dir="2700000" algn="tl">
                    <a:srgbClr val="C0C0C0"/>
                  </a:outerShdw>
                </a:effectLst>
              </a:rPr>
              <a:t>1</a:t>
            </a:r>
            <a:r>
              <a:rPr lang="en-US" altLang="zh-CN" sz="2400">
                <a:solidFill>
                  <a:schemeClr val="accent2"/>
                </a:solidFill>
                <a:effectLst>
                  <a:outerShdw blurRad="38100" dist="38100" dir="2700000" algn="tl">
                    <a:srgbClr val="C0C0C0"/>
                  </a:outerShdw>
                </a:effectLst>
              </a:rPr>
              <a:t> , </a:t>
            </a:r>
            <a:r>
              <a:rPr lang="en-US" altLang="zh-CN" sz="2400" i="1">
                <a:solidFill>
                  <a:schemeClr val="accent2"/>
                </a:solidFill>
                <a:effectLst>
                  <a:outerShdw blurRad="38100" dist="38100" dir="2700000" algn="tl">
                    <a:srgbClr val="C0C0C0"/>
                  </a:outerShdw>
                </a:effectLst>
              </a:rPr>
              <a:t>a</a:t>
            </a:r>
            <a:r>
              <a:rPr lang="en-US" altLang="zh-CN" sz="2400" baseline="-25000">
                <a:solidFill>
                  <a:schemeClr val="accent2"/>
                </a:solidFill>
                <a:effectLst>
                  <a:outerShdw blurRad="38100" dist="38100" dir="2700000" algn="tl">
                    <a:srgbClr val="C0C0C0"/>
                  </a:outerShdw>
                </a:effectLst>
              </a:rPr>
              <a:t>2</a:t>
            </a:r>
            <a:r>
              <a:rPr lang="en-US" altLang="zh-CN" sz="2400">
                <a:solidFill>
                  <a:schemeClr val="accent2"/>
                </a:solidFill>
                <a:effectLst>
                  <a:outerShdw blurRad="38100" dist="38100" dir="2700000" algn="tl">
                    <a:srgbClr val="C0C0C0"/>
                  </a:outerShdw>
                </a:effectLst>
              </a:rPr>
              <a:t> , </a:t>
            </a:r>
            <a:r>
              <a:rPr lang="en-US" altLang="zh-CN" sz="2400" i="1">
                <a:solidFill>
                  <a:schemeClr val="accent2"/>
                </a:solidFill>
                <a:effectLst>
                  <a:outerShdw blurRad="38100" dist="38100" dir="2700000" algn="tl">
                    <a:srgbClr val="C0C0C0"/>
                  </a:outerShdw>
                </a:effectLst>
              </a:rPr>
              <a:t>a</a:t>
            </a:r>
            <a:r>
              <a:rPr lang="en-US" altLang="zh-CN" sz="2400" baseline="-25000">
                <a:solidFill>
                  <a:schemeClr val="accent2"/>
                </a:solidFill>
                <a:effectLst>
                  <a:outerShdw blurRad="38100" dist="38100" dir="2700000" algn="tl">
                    <a:srgbClr val="C0C0C0"/>
                  </a:outerShdw>
                </a:effectLst>
              </a:rPr>
              <a:t>3 </a:t>
            </a:r>
          </a:p>
          <a:p>
            <a:pPr>
              <a:spcBef>
                <a:spcPct val="50000"/>
              </a:spcBef>
            </a:pPr>
            <a:r>
              <a:rPr lang="zh-CN" altLang="en-US" sz="2400">
                <a:solidFill>
                  <a:schemeClr val="accent2"/>
                </a:solidFill>
                <a:effectLst>
                  <a:outerShdw blurRad="38100" dist="38100" dir="2700000" algn="tl">
                    <a:srgbClr val="C0C0C0"/>
                  </a:outerShdw>
                </a:effectLst>
              </a:rPr>
              <a:t>线性相关</a:t>
            </a:r>
            <a:r>
              <a:rPr lang="en-US" altLang="zh-CN" sz="2400">
                <a:solidFill>
                  <a:schemeClr val="accent2"/>
                </a:solidFill>
                <a:effectLst>
                  <a:outerShdw blurRad="38100" dist="38100" dir="2700000" algn="tl">
                    <a:srgbClr val="C0C0C0"/>
                  </a:outerShdw>
                </a:effectLst>
              </a:rPr>
              <a:t>,</a:t>
            </a:r>
            <a:r>
              <a:rPr lang="zh-CN" altLang="en-US" sz="2400">
                <a:solidFill>
                  <a:schemeClr val="accent2"/>
                </a:solidFill>
                <a:effectLst>
                  <a:outerShdw blurRad="38100" dist="38100" dir="2700000" algn="tl">
                    <a:srgbClr val="C0C0C0"/>
                  </a:outerShdw>
                </a:effectLst>
              </a:rPr>
              <a:t>因为</a:t>
            </a:r>
          </a:p>
          <a:p>
            <a:pPr>
              <a:spcBef>
                <a:spcPct val="50000"/>
              </a:spcBef>
            </a:pPr>
            <a:r>
              <a:rPr lang="zh-CN" altLang="en-US" sz="2400">
                <a:solidFill>
                  <a:schemeClr val="accent2"/>
                </a:solidFill>
                <a:effectLst>
                  <a:outerShdw blurRad="38100" dist="38100" dir="2700000" algn="tl">
                    <a:srgbClr val="C0C0C0"/>
                  </a:outerShdw>
                </a:effectLst>
              </a:rPr>
              <a:t> </a:t>
            </a:r>
            <a:r>
              <a:rPr lang="en-US" altLang="zh-CN" sz="2400">
                <a:solidFill>
                  <a:schemeClr val="accent2"/>
                </a:solidFill>
                <a:effectLst>
                  <a:outerShdw blurRad="38100" dist="38100" dir="2700000" algn="tl">
                    <a:srgbClr val="C0C0C0"/>
                  </a:outerShdw>
                </a:effectLst>
              </a:rPr>
              <a:t>2</a:t>
            </a:r>
            <a:r>
              <a:rPr lang="en-US" altLang="zh-CN" sz="2400" i="1">
                <a:solidFill>
                  <a:schemeClr val="accent2"/>
                </a:solidFill>
                <a:effectLst>
                  <a:outerShdw blurRad="38100" dist="38100" dir="2700000" algn="tl">
                    <a:srgbClr val="C0C0C0"/>
                  </a:outerShdw>
                </a:effectLst>
              </a:rPr>
              <a:t>a</a:t>
            </a:r>
            <a:r>
              <a:rPr lang="en-US" altLang="zh-CN" sz="2400" baseline="-25000">
                <a:solidFill>
                  <a:schemeClr val="accent2"/>
                </a:solidFill>
                <a:effectLst>
                  <a:outerShdw blurRad="38100" dist="38100" dir="2700000" algn="tl">
                    <a:srgbClr val="C0C0C0"/>
                  </a:outerShdw>
                </a:effectLst>
              </a:rPr>
              <a:t>1 </a:t>
            </a:r>
            <a:r>
              <a:rPr lang="en-US" altLang="zh-CN" sz="2400">
                <a:solidFill>
                  <a:schemeClr val="accent2"/>
                </a:solidFill>
                <a:effectLst>
                  <a:outerShdw blurRad="38100" dist="38100" dir="2700000" algn="tl">
                    <a:srgbClr val="C0C0C0"/>
                  </a:outerShdw>
                </a:effectLst>
              </a:rPr>
              <a:t>- </a:t>
            </a:r>
            <a:r>
              <a:rPr lang="en-US" altLang="zh-CN" sz="2400" i="1">
                <a:solidFill>
                  <a:schemeClr val="accent2"/>
                </a:solidFill>
                <a:effectLst>
                  <a:outerShdw blurRad="38100" dist="38100" dir="2700000" algn="tl">
                    <a:srgbClr val="C0C0C0"/>
                  </a:outerShdw>
                </a:effectLst>
              </a:rPr>
              <a:t>a</a:t>
            </a:r>
            <a:r>
              <a:rPr lang="en-US" altLang="zh-CN" sz="2400" baseline="-25000">
                <a:solidFill>
                  <a:schemeClr val="accent2"/>
                </a:solidFill>
                <a:effectLst>
                  <a:outerShdw blurRad="38100" dist="38100" dir="2700000" algn="tl">
                    <a:srgbClr val="C0C0C0"/>
                  </a:outerShdw>
                </a:effectLst>
              </a:rPr>
              <a:t>2</a:t>
            </a:r>
            <a:r>
              <a:rPr lang="en-US" altLang="zh-CN" sz="2400">
                <a:solidFill>
                  <a:schemeClr val="accent2"/>
                </a:solidFill>
                <a:effectLst>
                  <a:outerShdw blurRad="38100" dist="38100" dir="2700000" algn="tl">
                    <a:srgbClr val="C0C0C0"/>
                  </a:outerShdw>
                </a:effectLst>
              </a:rPr>
              <a:t> - </a:t>
            </a:r>
            <a:r>
              <a:rPr lang="en-US" altLang="zh-CN" sz="2400" i="1">
                <a:solidFill>
                  <a:schemeClr val="accent2"/>
                </a:solidFill>
                <a:effectLst>
                  <a:outerShdw blurRad="38100" dist="38100" dir="2700000" algn="tl">
                    <a:srgbClr val="C0C0C0"/>
                  </a:outerShdw>
                </a:effectLst>
              </a:rPr>
              <a:t>a</a:t>
            </a:r>
            <a:r>
              <a:rPr lang="en-US" altLang="zh-CN" sz="2400" baseline="-25000">
                <a:solidFill>
                  <a:schemeClr val="accent2"/>
                </a:solidFill>
                <a:effectLst>
                  <a:outerShdw blurRad="38100" dist="38100" dir="2700000" algn="tl">
                    <a:srgbClr val="C0C0C0"/>
                  </a:outerShdw>
                </a:effectLst>
              </a:rPr>
              <a:t>3 </a:t>
            </a:r>
            <a:r>
              <a:rPr lang="en-US" altLang="zh-CN" sz="2400">
                <a:solidFill>
                  <a:schemeClr val="accent2"/>
                </a:solidFill>
                <a:effectLst>
                  <a:outerShdw blurRad="38100" dist="38100" dir="2700000" algn="tl">
                    <a:srgbClr val="C0C0C0"/>
                  </a:outerShdw>
                </a:effectLst>
              </a:rPr>
              <a:t>= 0.</a:t>
            </a:r>
            <a:endParaRPr lang="en-US" altLang="zh-CN" sz="2400" baseline="-25000">
              <a:solidFill>
                <a:schemeClr val="accent2"/>
              </a:solidFill>
              <a:effectLst>
                <a:outerShdw blurRad="38100" dist="38100" dir="2700000" algn="tl">
                  <a:srgbClr val="C0C0C0"/>
                </a:outerShdw>
              </a:effectLst>
            </a:endParaRPr>
          </a:p>
        </p:txBody>
      </p:sp>
      <p:sp>
        <p:nvSpPr>
          <p:cNvPr id="8" name="Line 7"/>
          <p:cNvSpPr>
            <a:spLocks noChangeShapeType="1"/>
          </p:cNvSpPr>
          <p:nvPr/>
        </p:nvSpPr>
        <p:spPr bwMode="auto">
          <a:xfrm flipH="1">
            <a:off x="1830388" y="3286125"/>
            <a:ext cx="762000" cy="194945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 name="Line 8"/>
          <p:cNvSpPr>
            <a:spLocks noChangeShapeType="1"/>
          </p:cNvSpPr>
          <p:nvPr/>
        </p:nvSpPr>
        <p:spPr bwMode="auto">
          <a:xfrm>
            <a:off x="2592388" y="3286125"/>
            <a:ext cx="417512" cy="1462088"/>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 name="Line 9"/>
          <p:cNvSpPr>
            <a:spLocks noChangeShapeType="1"/>
          </p:cNvSpPr>
          <p:nvPr/>
        </p:nvSpPr>
        <p:spPr bwMode="auto">
          <a:xfrm>
            <a:off x="2592388" y="3286125"/>
            <a:ext cx="1597025" cy="974725"/>
          </a:xfrm>
          <a:prstGeom prst="line">
            <a:avLst/>
          </a:prstGeom>
          <a:noFill/>
          <a:ln w="38100">
            <a:solidFill>
              <a:srgbClr val="3399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 name="AutoShape 10"/>
          <p:cNvSpPr>
            <a:spLocks noChangeArrowheads="1"/>
          </p:cNvSpPr>
          <p:nvPr/>
        </p:nvSpPr>
        <p:spPr bwMode="auto">
          <a:xfrm>
            <a:off x="1066800" y="3286125"/>
            <a:ext cx="4300538" cy="2644775"/>
          </a:xfrm>
          <a:prstGeom prst="parallelogram">
            <a:avLst>
              <a:gd name="adj" fmla="val 40651"/>
            </a:avLst>
          </a:prstGeom>
          <a:solidFill>
            <a:schemeClr val="accent1">
              <a:alpha val="50000"/>
            </a:scheme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Text Box 11"/>
          <p:cNvSpPr txBox="1">
            <a:spLocks noChangeArrowheads="1"/>
          </p:cNvSpPr>
          <p:nvPr/>
        </p:nvSpPr>
        <p:spPr bwMode="auto">
          <a:xfrm>
            <a:off x="3009900" y="4608513"/>
            <a:ext cx="693738"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a:t>M</a:t>
            </a:r>
            <a:r>
              <a:rPr lang="en-US" altLang="zh-CN" baseline="-25000"/>
              <a:t>1</a:t>
            </a:r>
            <a:endParaRPr lang="en-US" altLang="zh-CN"/>
          </a:p>
        </p:txBody>
      </p:sp>
      <p:sp>
        <p:nvSpPr>
          <p:cNvPr id="13" name="Text Box 12"/>
          <p:cNvSpPr txBox="1">
            <a:spLocks noChangeArrowheads="1"/>
          </p:cNvSpPr>
          <p:nvPr/>
        </p:nvSpPr>
        <p:spPr bwMode="auto">
          <a:xfrm>
            <a:off x="1344613" y="5165725"/>
            <a:ext cx="693737"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i="1"/>
              <a:t>M</a:t>
            </a:r>
            <a:r>
              <a:rPr lang="en-US" altLang="zh-CN" baseline="-25000"/>
              <a:t>2</a:t>
            </a:r>
            <a:endParaRPr lang="en-US" altLang="zh-CN"/>
          </a:p>
        </p:txBody>
      </p:sp>
      <p:sp>
        <p:nvSpPr>
          <p:cNvPr id="14" name="Text Box 13"/>
          <p:cNvSpPr txBox="1">
            <a:spLocks noChangeArrowheads="1"/>
          </p:cNvSpPr>
          <p:nvPr/>
        </p:nvSpPr>
        <p:spPr bwMode="auto">
          <a:xfrm>
            <a:off x="4257675" y="4052888"/>
            <a:ext cx="62547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i="1"/>
              <a:t>M</a:t>
            </a:r>
            <a:r>
              <a:rPr lang="en-US" altLang="zh-CN" baseline="-25000"/>
              <a:t>3</a:t>
            </a:r>
            <a:endParaRPr lang="en-US" altLang="zh-CN"/>
          </a:p>
        </p:txBody>
      </p:sp>
      <p:sp>
        <p:nvSpPr>
          <p:cNvPr id="15" name="Oval 14"/>
          <p:cNvSpPr>
            <a:spLocks noChangeArrowheads="1"/>
          </p:cNvSpPr>
          <p:nvPr/>
        </p:nvSpPr>
        <p:spPr bwMode="auto">
          <a:xfrm>
            <a:off x="2870200" y="4678363"/>
            <a:ext cx="207963" cy="139700"/>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 name="Oval 15"/>
          <p:cNvSpPr>
            <a:spLocks noChangeArrowheads="1"/>
          </p:cNvSpPr>
          <p:nvPr/>
        </p:nvSpPr>
        <p:spPr bwMode="auto">
          <a:xfrm>
            <a:off x="4049713" y="4191000"/>
            <a:ext cx="207962" cy="139700"/>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 name="Oval 16"/>
          <p:cNvSpPr>
            <a:spLocks noChangeArrowheads="1"/>
          </p:cNvSpPr>
          <p:nvPr/>
        </p:nvSpPr>
        <p:spPr bwMode="auto">
          <a:xfrm>
            <a:off x="1760538" y="5165725"/>
            <a:ext cx="207962" cy="139700"/>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 name="Line 17"/>
          <p:cNvSpPr>
            <a:spLocks noChangeShapeType="1"/>
          </p:cNvSpPr>
          <p:nvPr/>
        </p:nvSpPr>
        <p:spPr bwMode="auto">
          <a:xfrm flipH="1">
            <a:off x="1830388" y="3286125"/>
            <a:ext cx="762000" cy="1949450"/>
          </a:xfrm>
          <a:prstGeom prst="line">
            <a:avLst/>
          </a:prstGeom>
          <a:noFill/>
          <a:ln w="38100">
            <a:pattFill prst="dkHorz">
              <a:fgClr>
                <a:srgbClr val="66FF33"/>
              </a:fgClr>
              <a:bgClr>
                <a:srgbClr val="339933"/>
              </a:bgClr>
            </a:patt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 name="Line 18"/>
          <p:cNvSpPr>
            <a:spLocks noChangeShapeType="1"/>
          </p:cNvSpPr>
          <p:nvPr/>
        </p:nvSpPr>
        <p:spPr bwMode="auto">
          <a:xfrm>
            <a:off x="2592388" y="3355975"/>
            <a:ext cx="417512" cy="1392238"/>
          </a:xfrm>
          <a:prstGeom prst="line">
            <a:avLst/>
          </a:prstGeom>
          <a:noFill/>
          <a:ln w="38100">
            <a:pattFill prst="wdUpDiag">
              <a:fgClr>
                <a:srgbClr val="FF0000"/>
              </a:fgClr>
              <a:bgClr>
                <a:schemeClr val="bg1"/>
              </a:bgClr>
            </a:patt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 name="Line 19"/>
          <p:cNvSpPr>
            <a:spLocks noChangeShapeType="1"/>
          </p:cNvSpPr>
          <p:nvPr/>
        </p:nvSpPr>
        <p:spPr bwMode="auto">
          <a:xfrm>
            <a:off x="2667000" y="3332163"/>
            <a:ext cx="1522413" cy="928687"/>
          </a:xfrm>
          <a:prstGeom prst="line">
            <a:avLst/>
          </a:prstGeom>
          <a:noFill/>
          <a:ln w="38100">
            <a:pattFill prst="sphere">
              <a:fgClr>
                <a:schemeClr val="accent2"/>
              </a:fgClr>
              <a:bgClr>
                <a:srgbClr val="FFFFFF"/>
              </a:bgClr>
            </a:patt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 name="Line 20"/>
          <p:cNvSpPr>
            <a:spLocks noChangeShapeType="1"/>
          </p:cNvSpPr>
          <p:nvPr/>
        </p:nvSpPr>
        <p:spPr bwMode="auto">
          <a:xfrm>
            <a:off x="1898650" y="5165725"/>
            <a:ext cx="1527175" cy="974725"/>
          </a:xfrm>
          <a:prstGeom prst="line">
            <a:avLst/>
          </a:prstGeom>
          <a:noFill/>
          <a:ln w="28575">
            <a:solidFill>
              <a:srgbClr val="3399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Line 21"/>
          <p:cNvSpPr>
            <a:spLocks noChangeShapeType="1"/>
          </p:cNvSpPr>
          <p:nvPr/>
        </p:nvSpPr>
        <p:spPr bwMode="auto">
          <a:xfrm flipH="1">
            <a:off x="3355975" y="4260850"/>
            <a:ext cx="763588" cy="18796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Line 22"/>
          <p:cNvSpPr>
            <a:spLocks noChangeShapeType="1"/>
          </p:cNvSpPr>
          <p:nvPr/>
        </p:nvSpPr>
        <p:spPr bwMode="auto">
          <a:xfrm flipH="1">
            <a:off x="2038350" y="3355975"/>
            <a:ext cx="763588" cy="18796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Line 23"/>
          <p:cNvSpPr>
            <a:spLocks noChangeShapeType="1"/>
          </p:cNvSpPr>
          <p:nvPr/>
        </p:nvSpPr>
        <p:spPr bwMode="auto">
          <a:xfrm flipH="1">
            <a:off x="2246313" y="3495675"/>
            <a:ext cx="763587" cy="18796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 name="Line 24"/>
          <p:cNvSpPr>
            <a:spLocks noChangeShapeType="1"/>
          </p:cNvSpPr>
          <p:nvPr/>
        </p:nvSpPr>
        <p:spPr bwMode="auto">
          <a:xfrm flipH="1">
            <a:off x="2384425" y="3635375"/>
            <a:ext cx="763588" cy="1878013"/>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Line 25"/>
          <p:cNvSpPr>
            <a:spLocks noChangeShapeType="1"/>
          </p:cNvSpPr>
          <p:nvPr/>
        </p:nvSpPr>
        <p:spPr bwMode="auto">
          <a:xfrm flipH="1">
            <a:off x="2524125" y="3703638"/>
            <a:ext cx="762000" cy="18796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 name="Line 26"/>
          <p:cNvSpPr>
            <a:spLocks noChangeShapeType="1"/>
          </p:cNvSpPr>
          <p:nvPr/>
        </p:nvSpPr>
        <p:spPr bwMode="auto">
          <a:xfrm flipH="1">
            <a:off x="2662238" y="3773488"/>
            <a:ext cx="763587" cy="18796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 name="Line 27"/>
          <p:cNvSpPr>
            <a:spLocks noChangeShapeType="1"/>
          </p:cNvSpPr>
          <p:nvPr/>
        </p:nvSpPr>
        <p:spPr bwMode="auto">
          <a:xfrm flipH="1">
            <a:off x="2801938" y="3913188"/>
            <a:ext cx="762000" cy="18796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 name="Line 28"/>
          <p:cNvSpPr>
            <a:spLocks noChangeShapeType="1"/>
          </p:cNvSpPr>
          <p:nvPr/>
        </p:nvSpPr>
        <p:spPr bwMode="auto">
          <a:xfrm flipH="1">
            <a:off x="3009900" y="3983038"/>
            <a:ext cx="762000" cy="18796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 name="Line 29"/>
          <p:cNvSpPr>
            <a:spLocks noChangeShapeType="1"/>
          </p:cNvSpPr>
          <p:nvPr/>
        </p:nvSpPr>
        <p:spPr bwMode="auto">
          <a:xfrm flipH="1">
            <a:off x="3148013" y="4122738"/>
            <a:ext cx="763587" cy="1878012"/>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 name="Line 30"/>
          <p:cNvSpPr>
            <a:spLocks noChangeShapeType="1"/>
          </p:cNvSpPr>
          <p:nvPr/>
        </p:nvSpPr>
        <p:spPr bwMode="auto">
          <a:xfrm>
            <a:off x="2592388" y="3425825"/>
            <a:ext cx="1527175" cy="974725"/>
          </a:xfrm>
          <a:prstGeom prst="line">
            <a:avLst/>
          </a:prstGeom>
          <a:noFill/>
          <a:ln w="28575">
            <a:solidFill>
              <a:srgbClr val="3399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 name="Line 31"/>
          <p:cNvSpPr>
            <a:spLocks noChangeShapeType="1"/>
          </p:cNvSpPr>
          <p:nvPr/>
        </p:nvSpPr>
        <p:spPr bwMode="auto">
          <a:xfrm>
            <a:off x="2524125" y="3635375"/>
            <a:ext cx="1525588" cy="973138"/>
          </a:xfrm>
          <a:prstGeom prst="line">
            <a:avLst/>
          </a:prstGeom>
          <a:noFill/>
          <a:ln w="28575">
            <a:solidFill>
              <a:srgbClr val="3399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 name="Line 32"/>
          <p:cNvSpPr>
            <a:spLocks noChangeShapeType="1"/>
          </p:cNvSpPr>
          <p:nvPr/>
        </p:nvSpPr>
        <p:spPr bwMode="auto">
          <a:xfrm>
            <a:off x="2454275" y="3773488"/>
            <a:ext cx="1525588" cy="974725"/>
          </a:xfrm>
          <a:prstGeom prst="line">
            <a:avLst/>
          </a:prstGeom>
          <a:noFill/>
          <a:ln w="28575">
            <a:solidFill>
              <a:srgbClr val="3399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 name="Line 33"/>
          <p:cNvSpPr>
            <a:spLocks noChangeShapeType="1"/>
          </p:cNvSpPr>
          <p:nvPr/>
        </p:nvSpPr>
        <p:spPr bwMode="auto">
          <a:xfrm>
            <a:off x="2316163" y="3913188"/>
            <a:ext cx="1525587" cy="974725"/>
          </a:xfrm>
          <a:prstGeom prst="line">
            <a:avLst/>
          </a:prstGeom>
          <a:noFill/>
          <a:ln w="28575">
            <a:solidFill>
              <a:srgbClr val="3399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5" name="Line 34"/>
          <p:cNvSpPr>
            <a:spLocks noChangeShapeType="1"/>
          </p:cNvSpPr>
          <p:nvPr/>
        </p:nvSpPr>
        <p:spPr bwMode="auto">
          <a:xfrm>
            <a:off x="2316163" y="4052888"/>
            <a:ext cx="1525587" cy="974725"/>
          </a:xfrm>
          <a:prstGeom prst="line">
            <a:avLst/>
          </a:prstGeom>
          <a:noFill/>
          <a:ln w="28575">
            <a:solidFill>
              <a:srgbClr val="3399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6" name="Line 35"/>
          <p:cNvSpPr>
            <a:spLocks noChangeShapeType="1"/>
          </p:cNvSpPr>
          <p:nvPr/>
        </p:nvSpPr>
        <p:spPr bwMode="auto">
          <a:xfrm>
            <a:off x="2316163" y="4191000"/>
            <a:ext cx="1525587" cy="974725"/>
          </a:xfrm>
          <a:prstGeom prst="line">
            <a:avLst/>
          </a:prstGeom>
          <a:noFill/>
          <a:ln w="28575">
            <a:solidFill>
              <a:srgbClr val="3399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 name="Line 36"/>
          <p:cNvSpPr>
            <a:spLocks noChangeShapeType="1"/>
          </p:cNvSpPr>
          <p:nvPr/>
        </p:nvSpPr>
        <p:spPr bwMode="auto">
          <a:xfrm>
            <a:off x="2246313" y="4330700"/>
            <a:ext cx="1525587" cy="974725"/>
          </a:xfrm>
          <a:prstGeom prst="line">
            <a:avLst/>
          </a:prstGeom>
          <a:noFill/>
          <a:ln w="28575">
            <a:solidFill>
              <a:srgbClr val="3399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 name="Line 37"/>
          <p:cNvSpPr>
            <a:spLocks noChangeShapeType="1"/>
          </p:cNvSpPr>
          <p:nvPr/>
        </p:nvSpPr>
        <p:spPr bwMode="auto">
          <a:xfrm>
            <a:off x="2176463" y="4470400"/>
            <a:ext cx="1527175" cy="974725"/>
          </a:xfrm>
          <a:prstGeom prst="line">
            <a:avLst/>
          </a:prstGeom>
          <a:noFill/>
          <a:ln w="28575">
            <a:solidFill>
              <a:srgbClr val="3399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 name="Line 38"/>
          <p:cNvSpPr>
            <a:spLocks noChangeShapeType="1"/>
          </p:cNvSpPr>
          <p:nvPr/>
        </p:nvSpPr>
        <p:spPr bwMode="auto">
          <a:xfrm>
            <a:off x="2108200" y="4608513"/>
            <a:ext cx="1525588" cy="974725"/>
          </a:xfrm>
          <a:prstGeom prst="line">
            <a:avLst/>
          </a:prstGeom>
          <a:noFill/>
          <a:ln w="28575">
            <a:solidFill>
              <a:srgbClr val="3399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 name="Line 39"/>
          <p:cNvSpPr>
            <a:spLocks noChangeShapeType="1"/>
          </p:cNvSpPr>
          <p:nvPr/>
        </p:nvSpPr>
        <p:spPr bwMode="auto">
          <a:xfrm>
            <a:off x="2038350" y="4748213"/>
            <a:ext cx="1525588" cy="974725"/>
          </a:xfrm>
          <a:prstGeom prst="line">
            <a:avLst/>
          </a:prstGeom>
          <a:noFill/>
          <a:ln w="28575">
            <a:solidFill>
              <a:srgbClr val="3399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 name="Line 40"/>
          <p:cNvSpPr>
            <a:spLocks noChangeShapeType="1"/>
          </p:cNvSpPr>
          <p:nvPr/>
        </p:nvSpPr>
        <p:spPr bwMode="auto">
          <a:xfrm>
            <a:off x="1968500" y="4887913"/>
            <a:ext cx="1527175" cy="974725"/>
          </a:xfrm>
          <a:prstGeom prst="line">
            <a:avLst/>
          </a:prstGeom>
          <a:noFill/>
          <a:ln w="28575">
            <a:solidFill>
              <a:srgbClr val="3399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2" name="Line 41"/>
          <p:cNvSpPr>
            <a:spLocks noChangeShapeType="1"/>
          </p:cNvSpPr>
          <p:nvPr/>
        </p:nvSpPr>
        <p:spPr bwMode="auto">
          <a:xfrm>
            <a:off x="1898650" y="5027613"/>
            <a:ext cx="1527175" cy="973137"/>
          </a:xfrm>
          <a:prstGeom prst="line">
            <a:avLst/>
          </a:prstGeom>
          <a:noFill/>
          <a:ln w="28575">
            <a:solidFill>
              <a:srgbClr val="3399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3" name="Group 67"/>
          <p:cNvGrpSpPr>
            <a:grpSpLocks/>
          </p:cNvGrpSpPr>
          <p:nvPr/>
        </p:nvGrpSpPr>
        <p:grpSpPr bwMode="auto">
          <a:xfrm>
            <a:off x="1143000" y="2514600"/>
            <a:ext cx="4578350" cy="4144963"/>
            <a:chOff x="2588" y="1584"/>
            <a:chExt cx="2884" cy="2611"/>
          </a:xfrm>
        </p:grpSpPr>
        <p:sp>
          <p:nvSpPr>
            <p:cNvPr id="44" name="Line 43"/>
            <p:cNvSpPr>
              <a:spLocks noChangeShapeType="1"/>
            </p:cNvSpPr>
            <p:nvPr/>
          </p:nvSpPr>
          <p:spPr bwMode="auto">
            <a:xfrm>
              <a:off x="3505" y="2027"/>
              <a:ext cx="481" cy="1841"/>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5" name="Group 44"/>
            <p:cNvGrpSpPr>
              <a:grpSpLocks/>
            </p:cNvGrpSpPr>
            <p:nvPr/>
          </p:nvGrpSpPr>
          <p:grpSpPr bwMode="auto">
            <a:xfrm>
              <a:off x="2588" y="1584"/>
              <a:ext cx="2884" cy="2611"/>
              <a:chOff x="716" y="1584"/>
              <a:chExt cx="2884" cy="2611"/>
            </a:xfrm>
          </p:grpSpPr>
          <p:sp>
            <p:nvSpPr>
              <p:cNvPr id="48" name="Text Box 45"/>
              <p:cNvSpPr txBox="1">
                <a:spLocks noChangeArrowheads="1"/>
              </p:cNvSpPr>
              <p:nvPr/>
            </p:nvSpPr>
            <p:spPr bwMode="auto">
              <a:xfrm>
                <a:off x="1590" y="2904"/>
                <a:ext cx="262"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a:t>O</a:t>
                </a:r>
              </a:p>
            </p:txBody>
          </p:sp>
          <p:sp>
            <p:nvSpPr>
              <p:cNvPr id="49" name="Line 46"/>
              <p:cNvSpPr>
                <a:spLocks noChangeShapeType="1"/>
              </p:cNvSpPr>
              <p:nvPr/>
            </p:nvSpPr>
            <p:spPr bwMode="auto">
              <a:xfrm>
                <a:off x="1633" y="2947"/>
                <a:ext cx="1836"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 name="Line 47"/>
              <p:cNvSpPr>
                <a:spLocks noChangeShapeType="1"/>
              </p:cNvSpPr>
              <p:nvPr/>
            </p:nvSpPr>
            <p:spPr bwMode="auto">
              <a:xfrm flipV="1">
                <a:off x="1632" y="1680"/>
                <a:ext cx="0" cy="1279"/>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 name="Line 48"/>
              <p:cNvSpPr>
                <a:spLocks noChangeShapeType="1"/>
              </p:cNvSpPr>
              <p:nvPr/>
            </p:nvSpPr>
            <p:spPr bwMode="auto">
              <a:xfrm flipH="1">
                <a:off x="934" y="2947"/>
                <a:ext cx="699" cy="1053"/>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 name="Oval 49"/>
              <p:cNvSpPr>
                <a:spLocks noChangeArrowheads="1"/>
              </p:cNvSpPr>
              <p:nvPr/>
            </p:nvSpPr>
            <p:spPr bwMode="auto">
              <a:xfrm>
                <a:off x="2988" y="2903"/>
                <a:ext cx="88" cy="88"/>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 name="Oval 50"/>
              <p:cNvSpPr>
                <a:spLocks noChangeArrowheads="1"/>
              </p:cNvSpPr>
              <p:nvPr/>
            </p:nvSpPr>
            <p:spPr bwMode="auto">
              <a:xfrm>
                <a:off x="1065" y="3693"/>
                <a:ext cx="88" cy="87"/>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 name="Oval 51"/>
              <p:cNvSpPr>
                <a:spLocks noChangeArrowheads="1"/>
              </p:cNvSpPr>
              <p:nvPr/>
            </p:nvSpPr>
            <p:spPr bwMode="auto">
              <a:xfrm>
                <a:off x="1590" y="2027"/>
                <a:ext cx="87" cy="87"/>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 name="Text Box 52"/>
              <p:cNvSpPr txBox="1">
                <a:spLocks noChangeArrowheads="1"/>
              </p:cNvSpPr>
              <p:nvPr/>
            </p:nvSpPr>
            <p:spPr bwMode="auto">
              <a:xfrm>
                <a:off x="716" y="3868"/>
                <a:ext cx="306"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i="1"/>
                  <a:t>X</a:t>
                </a:r>
                <a:endParaRPr lang="en-US" altLang="zh-CN"/>
              </a:p>
            </p:txBody>
          </p:sp>
          <p:sp>
            <p:nvSpPr>
              <p:cNvPr id="56" name="Text Box 53"/>
              <p:cNvSpPr txBox="1">
                <a:spLocks noChangeArrowheads="1"/>
              </p:cNvSpPr>
              <p:nvPr/>
            </p:nvSpPr>
            <p:spPr bwMode="auto">
              <a:xfrm>
                <a:off x="1109" y="3693"/>
                <a:ext cx="219"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a:t>3</a:t>
                </a:r>
              </a:p>
            </p:txBody>
          </p:sp>
          <p:sp>
            <p:nvSpPr>
              <p:cNvPr id="57" name="Text Box 54"/>
              <p:cNvSpPr txBox="1">
                <a:spLocks noChangeArrowheads="1"/>
              </p:cNvSpPr>
              <p:nvPr/>
            </p:nvSpPr>
            <p:spPr bwMode="auto">
              <a:xfrm>
                <a:off x="3381" y="2903"/>
                <a:ext cx="219"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i="1"/>
                  <a:t>Y</a:t>
                </a:r>
                <a:endParaRPr lang="en-US" altLang="zh-CN"/>
              </a:p>
            </p:txBody>
          </p:sp>
          <p:sp>
            <p:nvSpPr>
              <p:cNvPr id="58" name="Text Box 55"/>
              <p:cNvSpPr txBox="1">
                <a:spLocks noChangeArrowheads="1"/>
              </p:cNvSpPr>
              <p:nvPr/>
            </p:nvSpPr>
            <p:spPr bwMode="auto">
              <a:xfrm>
                <a:off x="2944" y="2946"/>
                <a:ext cx="263"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a:t>3</a:t>
                </a:r>
              </a:p>
            </p:txBody>
          </p:sp>
          <p:sp>
            <p:nvSpPr>
              <p:cNvPr id="59" name="Text Box 56"/>
              <p:cNvSpPr txBox="1">
                <a:spLocks noChangeArrowheads="1"/>
              </p:cNvSpPr>
              <p:nvPr/>
            </p:nvSpPr>
            <p:spPr bwMode="auto">
              <a:xfrm>
                <a:off x="1632" y="1584"/>
                <a:ext cx="393"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i="1"/>
                  <a:t>Z</a:t>
                </a:r>
                <a:endParaRPr lang="en-US" altLang="zh-CN"/>
              </a:p>
            </p:txBody>
          </p:sp>
          <p:sp>
            <p:nvSpPr>
              <p:cNvPr id="60" name="Text Box 57"/>
              <p:cNvSpPr txBox="1">
                <a:spLocks noChangeArrowheads="1"/>
              </p:cNvSpPr>
              <p:nvPr/>
            </p:nvSpPr>
            <p:spPr bwMode="auto">
              <a:xfrm>
                <a:off x="1633" y="1807"/>
                <a:ext cx="263"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a:t>3</a:t>
                </a:r>
              </a:p>
            </p:txBody>
          </p:sp>
          <p:sp>
            <p:nvSpPr>
              <p:cNvPr id="61" name="Text Box 58"/>
              <p:cNvSpPr txBox="1">
                <a:spLocks noChangeArrowheads="1"/>
              </p:cNvSpPr>
              <p:nvPr/>
            </p:nvSpPr>
            <p:spPr bwMode="auto">
              <a:xfrm>
                <a:off x="1415" y="1807"/>
                <a:ext cx="175"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i="1"/>
                  <a:t>R</a:t>
                </a:r>
                <a:endParaRPr lang="en-US" altLang="zh-CN"/>
              </a:p>
            </p:txBody>
          </p:sp>
        </p:grpSp>
        <p:sp>
          <p:nvSpPr>
            <p:cNvPr id="46" name="Line 59"/>
            <p:cNvSpPr>
              <a:spLocks noChangeShapeType="1"/>
            </p:cNvSpPr>
            <p:nvPr/>
          </p:nvSpPr>
          <p:spPr bwMode="auto">
            <a:xfrm flipV="1">
              <a:off x="3068" y="2684"/>
              <a:ext cx="1399" cy="57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 name="Text Box 60"/>
            <p:cNvSpPr txBox="1">
              <a:spLocks noChangeArrowheads="1"/>
            </p:cNvSpPr>
            <p:nvPr/>
          </p:nvSpPr>
          <p:spPr bwMode="auto">
            <a:xfrm>
              <a:off x="3168" y="3824"/>
              <a:ext cx="950"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3200">
                  <a:solidFill>
                    <a:schemeClr val="accent2"/>
                  </a:solidFill>
                  <a:effectLst>
                    <a:outerShdw blurRad="38100" dist="38100" dir="2700000" algn="tl">
                      <a:srgbClr val="C0C0C0"/>
                    </a:outerShdw>
                  </a:effectLst>
                </a:rPr>
                <a:t>图</a:t>
              </a:r>
              <a:r>
                <a:rPr lang="en-US" altLang="zh-CN" sz="3200">
                  <a:solidFill>
                    <a:schemeClr val="accent2"/>
                  </a:solidFill>
                  <a:effectLst>
                    <a:outerShdw blurRad="38100" dist="38100" dir="2700000" algn="tl">
                      <a:srgbClr val="C0C0C0"/>
                    </a:outerShdw>
                  </a:effectLst>
                </a:rPr>
                <a:t>3 – 7 </a:t>
              </a:r>
            </a:p>
          </p:txBody>
        </p:sp>
      </p:grpSp>
      <p:sp>
        <p:nvSpPr>
          <p:cNvPr id="62" name="Rectangle 61"/>
          <p:cNvSpPr>
            <a:spLocks noChangeArrowheads="1"/>
          </p:cNvSpPr>
          <p:nvPr/>
        </p:nvSpPr>
        <p:spPr bwMode="auto">
          <a:xfrm>
            <a:off x="965200" y="2133600"/>
            <a:ext cx="41402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i="1">
                <a:sym typeface="Symbol" panose="05050102010706020507" pitchFamily="18" charset="2"/>
              </a:rPr>
              <a:t>R</a:t>
            </a:r>
            <a:r>
              <a:rPr lang="en-US" altLang="zh-CN">
                <a:sym typeface="Symbol" panose="05050102010706020507" pitchFamily="18" charset="2"/>
              </a:rPr>
              <a:t>(0,0,3)</a:t>
            </a:r>
            <a:r>
              <a:rPr lang="en-US" altLang="zh-CN" baseline="-25000">
                <a:sym typeface="Symbol" panose="05050102010706020507" pitchFamily="18" charset="2"/>
              </a:rPr>
              <a:t> </a:t>
            </a:r>
            <a:r>
              <a:rPr lang="en-US" altLang="zh-CN">
                <a:sym typeface="Symbol" panose="05050102010706020507" pitchFamily="18" charset="2"/>
              </a:rPr>
              <a:t>,</a:t>
            </a:r>
            <a:r>
              <a:rPr lang="zh-CN" altLang="en-US">
                <a:sym typeface="Symbol" panose="05050102010706020507" pitchFamily="18" charset="2"/>
              </a:rPr>
              <a:t>作三个向量</a:t>
            </a:r>
            <a:r>
              <a:rPr lang="en-US" altLang="zh-CN">
                <a:sym typeface="Symbol" panose="05050102010706020507" pitchFamily="18" charset="2"/>
              </a:rPr>
              <a:t>: </a:t>
            </a:r>
          </a:p>
        </p:txBody>
      </p:sp>
      <p:sp>
        <p:nvSpPr>
          <p:cNvPr id="63" name="Rectangle 62"/>
          <p:cNvSpPr>
            <a:spLocks noChangeArrowheads="1"/>
          </p:cNvSpPr>
          <p:nvPr/>
        </p:nvSpPr>
        <p:spPr bwMode="auto">
          <a:xfrm>
            <a:off x="965200" y="1468438"/>
            <a:ext cx="74295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sym typeface="Symbol" panose="05050102010706020507" pitchFamily="18" charset="2"/>
              </a:rPr>
              <a:t>=3. </a:t>
            </a:r>
          </a:p>
        </p:txBody>
      </p:sp>
      <p:sp>
        <p:nvSpPr>
          <p:cNvPr id="64" name="Rectangle 63"/>
          <p:cNvSpPr>
            <a:spLocks noChangeArrowheads="1"/>
          </p:cNvSpPr>
          <p:nvPr/>
        </p:nvSpPr>
        <p:spPr bwMode="auto">
          <a:xfrm>
            <a:off x="1524000" y="1447800"/>
            <a:ext cx="25908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a:sym typeface="Symbol" panose="05050102010706020507" pitchFamily="18" charset="2"/>
              </a:rPr>
              <a:t>在  上取四点</a:t>
            </a:r>
            <a:r>
              <a:rPr lang="en-US" altLang="zh-CN">
                <a:sym typeface="Symbol" panose="05050102010706020507" pitchFamily="18" charset="2"/>
              </a:rPr>
              <a:t>:</a:t>
            </a:r>
          </a:p>
        </p:txBody>
      </p:sp>
      <p:sp>
        <p:nvSpPr>
          <p:cNvPr id="65" name="Rectangle 64"/>
          <p:cNvSpPr>
            <a:spLocks noChangeArrowheads="1"/>
          </p:cNvSpPr>
          <p:nvPr/>
        </p:nvSpPr>
        <p:spPr bwMode="auto">
          <a:xfrm>
            <a:off x="3890963" y="1447800"/>
            <a:ext cx="5024437"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i="1">
                <a:sym typeface="Symbol" panose="05050102010706020507" pitchFamily="18" charset="2"/>
              </a:rPr>
              <a:t>M</a:t>
            </a:r>
            <a:r>
              <a:rPr lang="en-US" altLang="zh-CN" baseline="-25000">
                <a:sym typeface="Symbol" panose="05050102010706020507" pitchFamily="18" charset="2"/>
              </a:rPr>
              <a:t>1</a:t>
            </a:r>
            <a:r>
              <a:rPr lang="en-US" altLang="zh-CN">
                <a:sym typeface="Symbol" panose="05050102010706020507" pitchFamily="18" charset="2"/>
              </a:rPr>
              <a:t>(1,1,1)</a:t>
            </a:r>
            <a:r>
              <a:rPr lang="en-US" altLang="zh-CN" baseline="-25000">
                <a:sym typeface="Symbol" panose="05050102010706020507" pitchFamily="18" charset="2"/>
              </a:rPr>
              <a:t> </a:t>
            </a:r>
            <a:r>
              <a:rPr lang="en-US" altLang="zh-CN">
                <a:sym typeface="Symbol" panose="05050102010706020507" pitchFamily="18" charset="2"/>
              </a:rPr>
              <a:t>, </a:t>
            </a:r>
            <a:r>
              <a:rPr lang="en-US" altLang="zh-CN" i="1">
                <a:sym typeface="Symbol" panose="05050102010706020507" pitchFamily="18" charset="2"/>
              </a:rPr>
              <a:t>M</a:t>
            </a:r>
            <a:r>
              <a:rPr lang="en-US" altLang="zh-CN" baseline="-25000">
                <a:sym typeface="Symbol" panose="05050102010706020507" pitchFamily="18" charset="2"/>
              </a:rPr>
              <a:t>2</a:t>
            </a:r>
            <a:r>
              <a:rPr lang="en-US" altLang="zh-CN">
                <a:sym typeface="Symbol" panose="05050102010706020507" pitchFamily="18" charset="2"/>
              </a:rPr>
              <a:t>(2,0,1) , </a:t>
            </a:r>
            <a:r>
              <a:rPr lang="en-US" altLang="zh-CN" i="1">
                <a:sym typeface="Symbol" panose="05050102010706020507" pitchFamily="18" charset="2"/>
              </a:rPr>
              <a:t>M</a:t>
            </a:r>
            <a:r>
              <a:rPr lang="en-US" altLang="zh-CN" baseline="-25000">
                <a:sym typeface="Symbol" panose="05050102010706020507" pitchFamily="18" charset="2"/>
              </a:rPr>
              <a:t>3</a:t>
            </a:r>
            <a:r>
              <a:rPr lang="en-US" altLang="zh-CN">
                <a:sym typeface="Symbol" panose="05050102010706020507" pitchFamily="18" charset="2"/>
              </a:rPr>
              <a:t>(0,2,1) ,</a:t>
            </a:r>
          </a:p>
        </p:txBody>
      </p:sp>
      <p:sp>
        <p:nvSpPr>
          <p:cNvPr id="66" name="Rectangle 65"/>
          <p:cNvSpPr>
            <a:spLocks noChangeArrowheads="1"/>
          </p:cNvSpPr>
          <p:nvPr/>
        </p:nvSpPr>
        <p:spPr bwMode="auto">
          <a:xfrm>
            <a:off x="965200" y="768350"/>
            <a:ext cx="4646613"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solidFill>
                  <a:srgbClr val="006600"/>
                </a:solidFill>
                <a:effectLst>
                  <a:outerShdw blurRad="38100" dist="38100" dir="2700000" algn="tl">
                    <a:srgbClr val="C0C0C0"/>
                  </a:outerShdw>
                </a:effectLst>
              </a:rPr>
              <a:t>几何意义是这 </a:t>
            </a:r>
            <a:r>
              <a:rPr lang="en-US" altLang="zh-CN">
                <a:solidFill>
                  <a:srgbClr val="006600"/>
                </a:solidFill>
                <a:effectLst>
                  <a:outerShdw blurRad="38100" dist="38100" dir="2700000" algn="tl">
                    <a:srgbClr val="C0C0C0"/>
                  </a:outerShdw>
                </a:effectLst>
              </a:rPr>
              <a:t>3 </a:t>
            </a:r>
            <a:r>
              <a:rPr lang="zh-CN" altLang="en-US">
                <a:solidFill>
                  <a:srgbClr val="006600"/>
                </a:solidFill>
                <a:effectLst>
                  <a:outerShdw blurRad="38100" dist="38100" dir="2700000" algn="tl">
                    <a:srgbClr val="C0C0C0"/>
                  </a:outerShdw>
                </a:effectLst>
              </a:rPr>
              <a:t>个向量共面</a:t>
            </a:r>
            <a:r>
              <a:rPr lang="en-US" altLang="zh-CN">
                <a:solidFill>
                  <a:srgbClr val="339933"/>
                </a:solidFill>
                <a:effectLst>
                  <a:outerShdw blurRad="38100" dist="38100" dir="2700000" algn="tl">
                    <a:srgbClr val="C0C0C0"/>
                  </a:outerShdw>
                </a:effectLst>
              </a:rPr>
              <a:t>.</a:t>
            </a:r>
            <a:r>
              <a:rPr lang="en-US" altLang="zh-CN">
                <a:solidFill>
                  <a:srgbClr val="339933"/>
                </a:solidFill>
              </a:rPr>
              <a:t> </a:t>
            </a:r>
            <a:endParaRPr lang="en-US" altLang="zh-CN" i="1">
              <a:sym typeface="Symbol" panose="05050102010706020507" pitchFamily="18" charset="2"/>
            </a:endParaRPr>
          </a:p>
        </p:txBody>
      </p:sp>
      <p:sp>
        <p:nvSpPr>
          <p:cNvPr id="67" name="Rectangle 66"/>
          <p:cNvSpPr>
            <a:spLocks noChangeArrowheads="1"/>
          </p:cNvSpPr>
          <p:nvPr/>
        </p:nvSpPr>
        <p:spPr bwMode="auto">
          <a:xfrm>
            <a:off x="5408613" y="762000"/>
            <a:ext cx="3582987"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a:t>如给定平面 </a:t>
            </a:r>
            <a:r>
              <a:rPr lang="zh-CN" altLang="en-US">
                <a:sym typeface="Symbol" panose="05050102010706020507" pitchFamily="18" charset="2"/>
              </a:rPr>
              <a:t> </a:t>
            </a:r>
            <a:r>
              <a:rPr lang="en-US" altLang="zh-CN">
                <a:sym typeface="Symbol" panose="05050102010706020507" pitchFamily="18" charset="2"/>
              </a:rPr>
              <a:t>: </a:t>
            </a:r>
            <a:r>
              <a:rPr lang="en-US" altLang="zh-CN" i="1">
                <a:sym typeface="Symbol" panose="05050102010706020507" pitchFamily="18" charset="2"/>
              </a:rPr>
              <a:t>x+y+z</a:t>
            </a:r>
          </a:p>
        </p:txBody>
      </p:sp>
    </p:spTree>
    <p:extLst>
      <p:ext uri="{BB962C8B-B14F-4D97-AF65-F5344CB8AC3E}">
        <p14:creationId xmlns:p14="http://schemas.microsoft.com/office/powerpoint/2010/main" val="2024850355"/>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66">
                                            <p:txEl>
                                              <p:pRg st="0" end="0"/>
                                            </p:txEl>
                                          </p:spTgt>
                                        </p:tgtEl>
                                        <p:attrNameLst>
                                          <p:attrName>style.visibility</p:attrName>
                                        </p:attrNameLst>
                                      </p:cBhvr>
                                      <p:to>
                                        <p:strVal val="visible"/>
                                      </p:to>
                                    </p:set>
                                    <p:animEffect transition="in" filter="wipe(left)">
                                      <p:cBhvr>
                                        <p:cTn id="11" dur="500"/>
                                        <p:tgtEl>
                                          <p:spTgt spid="66">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67">
                                            <p:txEl>
                                              <p:pRg st="0" end="0"/>
                                            </p:txEl>
                                          </p:spTgt>
                                        </p:tgtEl>
                                        <p:attrNameLst>
                                          <p:attrName>style.visibility</p:attrName>
                                        </p:attrNameLst>
                                      </p:cBhvr>
                                      <p:to>
                                        <p:strVal val="visible"/>
                                      </p:to>
                                    </p:set>
                                    <p:animEffect transition="in" filter="wipe(left)">
                                      <p:cBhvr>
                                        <p:cTn id="16" dur="500"/>
                                        <p:tgtEl>
                                          <p:spTgt spid="67">
                                            <p:txEl>
                                              <p:pRg st="0" end="0"/>
                                            </p:txEl>
                                          </p:spTgt>
                                        </p:tgtEl>
                                      </p:cBhvr>
                                    </p:animEffect>
                                  </p:childTnLst>
                                </p:cTn>
                              </p:par>
                            </p:childTnLst>
                          </p:cTn>
                        </p:par>
                        <p:par>
                          <p:cTn id="17" fill="hold">
                            <p:stCondLst>
                              <p:cond delay="500"/>
                            </p:stCondLst>
                            <p:childTnLst>
                              <p:par>
                                <p:cTn id="18" presetID="22" presetClass="entr" presetSubtype="8" fill="hold" grpId="0" nodeType="afterEffect">
                                  <p:stCondLst>
                                    <p:cond delay="0"/>
                                  </p:stCondLst>
                                  <p:childTnLst>
                                    <p:set>
                                      <p:cBhvr>
                                        <p:cTn id="19" dur="1" fill="hold">
                                          <p:stCondLst>
                                            <p:cond delay="0"/>
                                          </p:stCondLst>
                                        </p:cTn>
                                        <p:tgtEl>
                                          <p:spTgt spid="63">
                                            <p:txEl>
                                              <p:pRg st="0" end="0"/>
                                            </p:txEl>
                                          </p:spTgt>
                                        </p:tgtEl>
                                        <p:attrNameLst>
                                          <p:attrName>style.visibility</p:attrName>
                                        </p:attrNameLst>
                                      </p:cBhvr>
                                      <p:to>
                                        <p:strVal val="visible"/>
                                      </p:to>
                                    </p:set>
                                    <p:animEffect transition="in" filter="wipe(left)">
                                      <p:cBhvr>
                                        <p:cTn id="20" dur="500"/>
                                        <p:tgtEl>
                                          <p:spTgt spid="63">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64">
                                            <p:txEl>
                                              <p:pRg st="0" end="0"/>
                                            </p:txEl>
                                          </p:spTgt>
                                        </p:tgtEl>
                                        <p:attrNameLst>
                                          <p:attrName>style.visibility</p:attrName>
                                        </p:attrNameLst>
                                      </p:cBhvr>
                                      <p:to>
                                        <p:strVal val="visible"/>
                                      </p:to>
                                    </p:set>
                                    <p:animEffect transition="in" filter="wipe(left)">
                                      <p:cBhvr>
                                        <p:cTn id="25" dur="500"/>
                                        <p:tgtEl>
                                          <p:spTgt spid="64">
                                            <p:txEl>
                                              <p:pRg st="0" end="0"/>
                                            </p:txEl>
                                          </p:spTgt>
                                        </p:tgtEl>
                                      </p:cBhvr>
                                    </p:animEffect>
                                  </p:childTnLst>
                                </p:cTn>
                              </p:par>
                            </p:childTnLst>
                          </p:cTn>
                        </p:par>
                        <p:par>
                          <p:cTn id="26" fill="hold">
                            <p:stCondLst>
                              <p:cond delay="500"/>
                            </p:stCondLst>
                            <p:childTnLst>
                              <p:par>
                                <p:cTn id="27" presetID="22" presetClass="entr" presetSubtype="8" fill="hold" grpId="0" nodeType="afterEffect">
                                  <p:stCondLst>
                                    <p:cond delay="1000"/>
                                  </p:stCondLst>
                                  <p:childTnLst>
                                    <p:set>
                                      <p:cBhvr>
                                        <p:cTn id="28" dur="1" fill="hold">
                                          <p:stCondLst>
                                            <p:cond delay="0"/>
                                          </p:stCondLst>
                                        </p:cTn>
                                        <p:tgtEl>
                                          <p:spTgt spid="65">
                                            <p:txEl>
                                              <p:pRg st="0" end="0"/>
                                            </p:txEl>
                                          </p:spTgt>
                                        </p:tgtEl>
                                        <p:attrNameLst>
                                          <p:attrName>style.visibility</p:attrName>
                                        </p:attrNameLst>
                                      </p:cBhvr>
                                      <p:to>
                                        <p:strVal val="visible"/>
                                      </p:to>
                                    </p:set>
                                    <p:animEffect transition="in" filter="wipe(left)">
                                      <p:cBhvr>
                                        <p:cTn id="29" dur="500"/>
                                        <p:tgtEl>
                                          <p:spTgt spid="65">
                                            <p:txEl>
                                              <p:pRg st="0" end="0"/>
                                            </p:txEl>
                                          </p:spTgt>
                                        </p:tgtEl>
                                      </p:cBhvr>
                                    </p:animEffect>
                                  </p:childTnLst>
                                </p:cTn>
                              </p:par>
                            </p:childTnLst>
                          </p:cTn>
                        </p:par>
                        <p:par>
                          <p:cTn id="30" fill="hold">
                            <p:stCondLst>
                              <p:cond delay="2000"/>
                            </p:stCondLst>
                            <p:childTnLst>
                              <p:par>
                                <p:cTn id="31" presetID="22" presetClass="entr" presetSubtype="8" fill="hold" grpId="0" nodeType="afterEffect">
                                  <p:stCondLst>
                                    <p:cond delay="0"/>
                                  </p:stCondLst>
                                  <p:childTnLst>
                                    <p:set>
                                      <p:cBhvr>
                                        <p:cTn id="32" dur="1" fill="hold">
                                          <p:stCondLst>
                                            <p:cond delay="0"/>
                                          </p:stCondLst>
                                        </p:cTn>
                                        <p:tgtEl>
                                          <p:spTgt spid="62">
                                            <p:txEl>
                                              <p:pRg st="0" end="0"/>
                                            </p:txEl>
                                          </p:spTgt>
                                        </p:tgtEl>
                                        <p:attrNameLst>
                                          <p:attrName>style.visibility</p:attrName>
                                        </p:attrNameLst>
                                      </p:cBhvr>
                                      <p:to>
                                        <p:strVal val="visible"/>
                                      </p:to>
                                    </p:set>
                                    <p:animEffect transition="in" filter="wipe(left)">
                                      <p:cBhvr>
                                        <p:cTn id="33" dur="500"/>
                                        <p:tgtEl>
                                          <p:spTgt spid="62">
                                            <p:txEl>
                                              <p:pRg st="0" end="0"/>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nodeType="clickEffect">
                                  <p:stCondLst>
                                    <p:cond delay="0"/>
                                  </p:stCondLst>
                                  <p:childTnLst>
                                    <p:set>
                                      <p:cBhvr>
                                        <p:cTn id="37" dur="1" fill="hold">
                                          <p:stCondLst>
                                            <p:cond delay="0"/>
                                          </p:stCondLst>
                                        </p:cTn>
                                        <p:tgtEl>
                                          <p:spTgt spid="43"/>
                                        </p:tgtEl>
                                        <p:attrNameLst>
                                          <p:attrName>style.visibility</p:attrName>
                                        </p:attrNameLst>
                                      </p:cBhvr>
                                      <p:to>
                                        <p:strVal val="visible"/>
                                      </p:to>
                                    </p:set>
                                    <p:animEffect transition="in" filter="wipe(left)">
                                      <p:cBhvr>
                                        <p:cTn id="38" dur="500"/>
                                        <p:tgtEl>
                                          <p:spTgt spid="43"/>
                                        </p:tgtEl>
                                      </p:cBhvr>
                                    </p:animEffect>
                                  </p:childTnLst>
                                </p:cTn>
                              </p:par>
                            </p:childTnLst>
                          </p:cTn>
                        </p:par>
                        <p:par>
                          <p:cTn id="39" fill="hold">
                            <p:stCondLst>
                              <p:cond delay="500"/>
                            </p:stCondLst>
                            <p:childTnLst>
                              <p:par>
                                <p:cTn id="40" presetID="2" presetClass="entr" presetSubtype="8" fill="hold" grpId="0" nodeType="afterEffect">
                                  <p:stCondLst>
                                    <p:cond delay="0"/>
                                  </p:stCondLst>
                                  <p:childTnLst>
                                    <p:set>
                                      <p:cBhvr>
                                        <p:cTn id="41" dur="1" fill="hold">
                                          <p:stCondLst>
                                            <p:cond delay="0"/>
                                          </p:stCondLst>
                                        </p:cTn>
                                        <p:tgtEl>
                                          <p:spTgt spid="11"/>
                                        </p:tgtEl>
                                        <p:attrNameLst>
                                          <p:attrName>style.visibility</p:attrName>
                                        </p:attrNameLst>
                                      </p:cBhvr>
                                      <p:to>
                                        <p:strVal val="visible"/>
                                      </p:to>
                                    </p:set>
                                    <p:anim calcmode="lin" valueType="num">
                                      <p:cBhvr additive="base">
                                        <p:cTn id="42" dur="500" fill="hold"/>
                                        <p:tgtEl>
                                          <p:spTgt spid="11"/>
                                        </p:tgtEl>
                                        <p:attrNameLst>
                                          <p:attrName>ppt_x</p:attrName>
                                        </p:attrNameLst>
                                      </p:cBhvr>
                                      <p:tavLst>
                                        <p:tav tm="0">
                                          <p:val>
                                            <p:strVal val="0-#ppt_w/2"/>
                                          </p:val>
                                        </p:tav>
                                        <p:tav tm="100000">
                                          <p:val>
                                            <p:strVal val="#ppt_x"/>
                                          </p:val>
                                        </p:tav>
                                      </p:tavLst>
                                    </p:anim>
                                    <p:anim calcmode="lin" valueType="num">
                                      <p:cBhvr additive="base">
                                        <p:cTn id="43" dur="500" fill="hold"/>
                                        <p:tgtEl>
                                          <p:spTgt spid="11"/>
                                        </p:tgtEl>
                                        <p:attrNameLst>
                                          <p:attrName>ppt_y</p:attrName>
                                        </p:attrNameLst>
                                      </p:cBhvr>
                                      <p:tavLst>
                                        <p:tav tm="0">
                                          <p:val>
                                            <p:strVal val="#ppt_y"/>
                                          </p:val>
                                        </p:tav>
                                        <p:tav tm="100000">
                                          <p:val>
                                            <p:strVal val="#ppt_y"/>
                                          </p:val>
                                        </p:tav>
                                      </p:tavLst>
                                    </p:anim>
                                  </p:childTnLst>
                                </p:cTn>
                              </p:par>
                            </p:childTnLst>
                          </p:cTn>
                        </p:par>
                        <p:par>
                          <p:cTn id="44" fill="hold">
                            <p:stCondLst>
                              <p:cond delay="1000"/>
                            </p:stCondLst>
                            <p:childTnLst>
                              <p:par>
                                <p:cTn id="45" presetID="11" presetClass="entr" presetSubtype="0" fill="hold" grpId="0" nodeType="afterEffect">
                                  <p:stCondLst>
                                    <p:cond delay="0"/>
                                  </p:stCondLst>
                                  <p:childTnLst>
                                    <p:set>
                                      <p:cBhvr>
                                        <p:cTn id="46" dur="1000">
                                          <p:stCondLst>
                                            <p:cond delay="0"/>
                                          </p:stCondLst>
                                        </p:cTn>
                                        <p:tgtEl>
                                          <p:spTgt spid="15"/>
                                        </p:tgtEl>
                                        <p:attrNameLst>
                                          <p:attrName>style.visibility</p:attrName>
                                        </p:attrNameLst>
                                      </p:cBhvr>
                                      <p:to>
                                        <p:strVal val="visible"/>
                                      </p:to>
                                    </p:set>
                                  </p:childTnLst>
                                  <p:subTnLst>
                                    <p:set>
                                      <p:cBhvr override="childStyle">
                                        <p:cTn dur="1" fill="hold" display="0" masterRel="nextClick" afterEffect="1"/>
                                        <p:tgtEl>
                                          <p:spTgt spid="15"/>
                                        </p:tgtEl>
                                        <p:attrNameLst>
                                          <p:attrName>style.visibility</p:attrName>
                                        </p:attrNameLst>
                                      </p:cBhvr>
                                      <p:to>
                                        <p:strVal val="hidden"/>
                                      </p:to>
                                    </p:set>
                                  </p:subTnLst>
                                </p:cTn>
                              </p:par>
                            </p:childTnLst>
                          </p:cTn>
                        </p:par>
                        <p:par>
                          <p:cTn id="47" fill="hold">
                            <p:stCondLst>
                              <p:cond delay="2000"/>
                            </p:stCondLst>
                            <p:childTnLst>
                              <p:par>
                                <p:cTn id="48" presetID="22" presetClass="entr" presetSubtype="8" fill="hold" grpId="0" nodeType="afterEffect">
                                  <p:stCondLst>
                                    <p:cond delay="0"/>
                                  </p:stCondLst>
                                  <p:childTnLst>
                                    <p:set>
                                      <p:cBhvr>
                                        <p:cTn id="49" dur="1" fill="hold">
                                          <p:stCondLst>
                                            <p:cond delay="0"/>
                                          </p:stCondLst>
                                        </p:cTn>
                                        <p:tgtEl>
                                          <p:spTgt spid="12">
                                            <p:txEl>
                                              <p:pRg st="0" end="0"/>
                                            </p:txEl>
                                          </p:spTgt>
                                        </p:tgtEl>
                                        <p:attrNameLst>
                                          <p:attrName>style.visibility</p:attrName>
                                        </p:attrNameLst>
                                      </p:cBhvr>
                                      <p:to>
                                        <p:strVal val="visible"/>
                                      </p:to>
                                    </p:set>
                                    <p:animEffect transition="in" filter="wipe(left)">
                                      <p:cBhvr>
                                        <p:cTn id="50" dur="500"/>
                                        <p:tgtEl>
                                          <p:spTgt spid="12">
                                            <p:txEl>
                                              <p:pRg st="0" end="0"/>
                                            </p:txEl>
                                          </p:spTgt>
                                        </p:tgtEl>
                                      </p:cBhvr>
                                    </p:animEffect>
                                  </p:childTnLst>
                                </p:cTn>
                              </p:par>
                            </p:childTnLst>
                          </p:cTn>
                        </p:par>
                        <p:par>
                          <p:cTn id="51" fill="hold">
                            <p:stCondLst>
                              <p:cond delay="2500"/>
                            </p:stCondLst>
                            <p:childTnLst>
                              <p:par>
                                <p:cTn id="52" presetID="18" presetClass="entr" presetSubtype="6" fill="hold" grpId="0" nodeType="afterEffect">
                                  <p:stCondLst>
                                    <p:cond delay="0"/>
                                  </p:stCondLst>
                                  <p:childTnLst>
                                    <p:set>
                                      <p:cBhvr>
                                        <p:cTn id="53" dur="1" fill="hold">
                                          <p:stCondLst>
                                            <p:cond delay="0"/>
                                          </p:stCondLst>
                                        </p:cTn>
                                        <p:tgtEl>
                                          <p:spTgt spid="9"/>
                                        </p:tgtEl>
                                        <p:attrNameLst>
                                          <p:attrName>style.visibility</p:attrName>
                                        </p:attrNameLst>
                                      </p:cBhvr>
                                      <p:to>
                                        <p:strVal val="visible"/>
                                      </p:to>
                                    </p:set>
                                    <p:animEffect transition="in" filter="strips(downRight)">
                                      <p:cBhvr>
                                        <p:cTn id="54" dur="500"/>
                                        <p:tgtEl>
                                          <p:spTgt spid="9"/>
                                        </p:tgtEl>
                                      </p:cBhvr>
                                    </p:animEffect>
                                  </p:childTnLst>
                                </p:cTn>
                              </p:par>
                            </p:childTnLst>
                          </p:cTn>
                        </p:par>
                        <p:par>
                          <p:cTn id="55" fill="hold">
                            <p:stCondLst>
                              <p:cond delay="3000"/>
                            </p:stCondLst>
                            <p:childTnLst>
                              <p:par>
                                <p:cTn id="56" presetID="18" presetClass="entr" presetSubtype="6" fill="hold" grpId="0" nodeType="afterEffect">
                                  <p:stCondLst>
                                    <p:cond delay="0"/>
                                  </p:stCondLst>
                                  <p:childTnLst>
                                    <p:set>
                                      <p:cBhvr>
                                        <p:cTn id="57" dur="1" fill="hold">
                                          <p:stCondLst>
                                            <p:cond delay="0"/>
                                          </p:stCondLst>
                                        </p:cTn>
                                        <p:tgtEl>
                                          <p:spTgt spid="19"/>
                                        </p:tgtEl>
                                        <p:attrNameLst>
                                          <p:attrName>style.visibility</p:attrName>
                                        </p:attrNameLst>
                                      </p:cBhvr>
                                      <p:to>
                                        <p:strVal val="visible"/>
                                      </p:to>
                                    </p:set>
                                    <p:animEffect transition="in" filter="strips(downRight)">
                                      <p:cBhvr>
                                        <p:cTn id="58" dur="500"/>
                                        <p:tgtEl>
                                          <p:spTgt spid="19"/>
                                        </p:tgtEl>
                                      </p:cBhvr>
                                    </p:animEffect>
                                  </p:childTnLst>
                                  <p:subTnLst>
                                    <p:set>
                                      <p:cBhvr override="childStyle">
                                        <p:cTn dur="1" fill="hold" display="0" masterRel="nextClick" afterEffect="1"/>
                                        <p:tgtEl>
                                          <p:spTgt spid="19"/>
                                        </p:tgtEl>
                                        <p:attrNameLst>
                                          <p:attrName>style.visibility</p:attrName>
                                        </p:attrNameLst>
                                      </p:cBhvr>
                                      <p:to>
                                        <p:strVal val="hidden"/>
                                      </p:to>
                                    </p:set>
                                  </p:subTnLst>
                                </p:cTn>
                              </p:par>
                            </p:childTnLst>
                          </p:cTn>
                        </p:par>
                        <p:par>
                          <p:cTn id="59" fill="hold">
                            <p:stCondLst>
                              <p:cond delay="3500"/>
                            </p:stCondLst>
                            <p:childTnLst>
                              <p:par>
                                <p:cTn id="60" presetID="22" presetClass="entr" presetSubtype="8" fill="hold" nodeType="afterEffect">
                                  <p:stCondLst>
                                    <p:cond delay="0"/>
                                  </p:stCondLst>
                                  <p:childTnLst>
                                    <p:set>
                                      <p:cBhvr>
                                        <p:cTn id="61" dur="1" fill="hold">
                                          <p:stCondLst>
                                            <p:cond delay="0"/>
                                          </p:stCondLst>
                                        </p:cTn>
                                        <p:tgtEl>
                                          <p:spTgt spid="4"/>
                                        </p:tgtEl>
                                        <p:attrNameLst>
                                          <p:attrName>style.visibility</p:attrName>
                                        </p:attrNameLst>
                                      </p:cBhvr>
                                      <p:to>
                                        <p:strVal val="visible"/>
                                      </p:to>
                                    </p:set>
                                    <p:animEffect transition="in" filter="wipe(left)">
                                      <p:cBhvr>
                                        <p:cTn id="62" dur="500"/>
                                        <p:tgtEl>
                                          <p:spTgt spid="4"/>
                                        </p:tgtEl>
                                      </p:cBhvr>
                                    </p:animEffect>
                                  </p:childTnLst>
                                </p:cTn>
                              </p:par>
                            </p:childTnLst>
                          </p:cTn>
                        </p:par>
                        <p:par>
                          <p:cTn id="63" fill="hold">
                            <p:stCondLst>
                              <p:cond delay="4000"/>
                            </p:stCondLst>
                            <p:childTnLst>
                              <p:par>
                                <p:cTn id="64" presetID="11" presetClass="entr" presetSubtype="0" fill="hold" grpId="0" nodeType="afterEffect">
                                  <p:stCondLst>
                                    <p:cond delay="2000"/>
                                  </p:stCondLst>
                                  <p:childTnLst>
                                    <p:set>
                                      <p:cBhvr>
                                        <p:cTn id="65" dur="1000">
                                          <p:stCondLst>
                                            <p:cond delay="0"/>
                                          </p:stCondLst>
                                        </p:cTn>
                                        <p:tgtEl>
                                          <p:spTgt spid="17"/>
                                        </p:tgtEl>
                                        <p:attrNameLst>
                                          <p:attrName>style.visibility</p:attrName>
                                        </p:attrNameLst>
                                      </p:cBhvr>
                                      <p:to>
                                        <p:strVal val="visible"/>
                                      </p:to>
                                    </p:set>
                                  </p:childTnLst>
                                  <p:subTnLst>
                                    <p:set>
                                      <p:cBhvr override="childStyle">
                                        <p:cTn dur="1" fill="hold" display="0" masterRel="nextClick" afterEffect="1"/>
                                        <p:tgtEl>
                                          <p:spTgt spid="17"/>
                                        </p:tgtEl>
                                        <p:attrNameLst>
                                          <p:attrName>style.visibility</p:attrName>
                                        </p:attrNameLst>
                                      </p:cBhvr>
                                      <p:to>
                                        <p:strVal val="hidden"/>
                                      </p:to>
                                    </p:set>
                                  </p:subTnLst>
                                </p:cTn>
                              </p:par>
                            </p:childTnLst>
                          </p:cTn>
                        </p:par>
                        <p:par>
                          <p:cTn id="66" fill="hold">
                            <p:stCondLst>
                              <p:cond delay="7000"/>
                            </p:stCondLst>
                            <p:childTnLst>
                              <p:par>
                                <p:cTn id="67" presetID="22" presetClass="entr" presetSubtype="8" fill="hold" grpId="0" nodeType="afterEffect">
                                  <p:stCondLst>
                                    <p:cond delay="0"/>
                                  </p:stCondLst>
                                  <p:childTnLst>
                                    <p:set>
                                      <p:cBhvr>
                                        <p:cTn id="68" dur="1" fill="hold">
                                          <p:stCondLst>
                                            <p:cond delay="0"/>
                                          </p:stCondLst>
                                        </p:cTn>
                                        <p:tgtEl>
                                          <p:spTgt spid="13">
                                            <p:txEl>
                                              <p:pRg st="0" end="0"/>
                                            </p:txEl>
                                          </p:spTgt>
                                        </p:tgtEl>
                                        <p:attrNameLst>
                                          <p:attrName>style.visibility</p:attrName>
                                        </p:attrNameLst>
                                      </p:cBhvr>
                                      <p:to>
                                        <p:strVal val="visible"/>
                                      </p:to>
                                    </p:set>
                                    <p:animEffect transition="in" filter="wipe(left)">
                                      <p:cBhvr>
                                        <p:cTn id="69" dur="500"/>
                                        <p:tgtEl>
                                          <p:spTgt spid="13">
                                            <p:txEl>
                                              <p:pRg st="0" end="0"/>
                                            </p:txEl>
                                          </p:spTgt>
                                        </p:tgtEl>
                                      </p:cBhvr>
                                    </p:animEffect>
                                  </p:childTnLst>
                                </p:cTn>
                              </p:par>
                            </p:childTnLst>
                          </p:cTn>
                        </p:par>
                        <p:par>
                          <p:cTn id="70" fill="hold">
                            <p:stCondLst>
                              <p:cond delay="7500"/>
                            </p:stCondLst>
                            <p:childTnLst>
                              <p:par>
                                <p:cTn id="71" presetID="18" presetClass="entr" presetSubtype="12" fill="hold" grpId="0" nodeType="afterEffect">
                                  <p:stCondLst>
                                    <p:cond delay="0"/>
                                  </p:stCondLst>
                                  <p:childTnLst>
                                    <p:set>
                                      <p:cBhvr>
                                        <p:cTn id="72" dur="1" fill="hold">
                                          <p:stCondLst>
                                            <p:cond delay="0"/>
                                          </p:stCondLst>
                                        </p:cTn>
                                        <p:tgtEl>
                                          <p:spTgt spid="8"/>
                                        </p:tgtEl>
                                        <p:attrNameLst>
                                          <p:attrName>style.visibility</p:attrName>
                                        </p:attrNameLst>
                                      </p:cBhvr>
                                      <p:to>
                                        <p:strVal val="visible"/>
                                      </p:to>
                                    </p:set>
                                    <p:animEffect transition="in" filter="strips(downLeft)">
                                      <p:cBhvr>
                                        <p:cTn id="73" dur="500"/>
                                        <p:tgtEl>
                                          <p:spTgt spid="8"/>
                                        </p:tgtEl>
                                      </p:cBhvr>
                                    </p:animEffect>
                                  </p:childTnLst>
                                </p:cTn>
                              </p:par>
                            </p:childTnLst>
                          </p:cTn>
                        </p:par>
                        <p:par>
                          <p:cTn id="74" fill="hold">
                            <p:stCondLst>
                              <p:cond delay="8000"/>
                            </p:stCondLst>
                            <p:childTnLst>
                              <p:par>
                                <p:cTn id="75" presetID="18" presetClass="entr" presetSubtype="12" fill="hold" grpId="0" nodeType="afterEffect">
                                  <p:stCondLst>
                                    <p:cond delay="0"/>
                                  </p:stCondLst>
                                  <p:childTnLst>
                                    <p:set>
                                      <p:cBhvr>
                                        <p:cTn id="76" dur="1" fill="hold">
                                          <p:stCondLst>
                                            <p:cond delay="0"/>
                                          </p:stCondLst>
                                        </p:cTn>
                                        <p:tgtEl>
                                          <p:spTgt spid="18"/>
                                        </p:tgtEl>
                                        <p:attrNameLst>
                                          <p:attrName>style.visibility</p:attrName>
                                        </p:attrNameLst>
                                      </p:cBhvr>
                                      <p:to>
                                        <p:strVal val="visible"/>
                                      </p:to>
                                    </p:set>
                                    <p:animEffect transition="in" filter="strips(downLeft)">
                                      <p:cBhvr>
                                        <p:cTn id="77" dur="500"/>
                                        <p:tgtEl>
                                          <p:spTgt spid="18"/>
                                        </p:tgtEl>
                                      </p:cBhvr>
                                    </p:animEffect>
                                  </p:childTnLst>
                                  <p:subTnLst>
                                    <p:set>
                                      <p:cBhvr override="childStyle">
                                        <p:cTn dur="1" fill="hold" display="0" masterRel="nextClick" afterEffect="1"/>
                                        <p:tgtEl>
                                          <p:spTgt spid="18"/>
                                        </p:tgtEl>
                                        <p:attrNameLst>
                                          <p:attrName>style.visibility</p:attrName>
                                        </p:attrNameLst>
                                      </p:cBhvr>
                                      <p:to>
                                        <p:strVal val="hidden"/>
                                      </p:to>
                                    </p:set>
                                  </p:subTnLst>
                                </p:cTn>
                              </p:par>
                            </p:childTnLst>
                          </p:cTn>
                        </p:par>
                        <p:par>
                          <p:cTn id="78" fill="hold">
                            <p:stCondLst>
                              <p:cond delay="8500"/>
                            </p:stCondLst>
                            <p:childTnLst>
                              <p:par>
                                <p:cTn id="79" presetID="22" presetClass="entr" presetSubtype="8" fill="hold" nodeType="afterEffect">
                                  <p:stCondLst>
                                    <p:cond delay="0"/>
                                  </p:stCondLst>
                                  <p:childTnLst>
                                    <p:set>
                                      <p:cBhvr>
                                        <p:cTn id="80" dur="1" fill="hold">
                                          <p:stCondLst>
                                            <p:cond delay="0"/>
                                          </p:stCondLst>
                                        </p:cTn>
                                        <p:tgtEl>
                                          <p:spTgt spid="5"/>
                                        </p:tgtEl>
                                        <p:attrNameLst>
                                          <p:attrName>style.visibility</p:attrName>
                                        </p:attrNameLst>
                                      </p:cBhvr>
                                      <p:to>
                                        <p:strVal val="visible"/>
                                      </p:to>
                                    </p:set>
                                    <p:animEffect transition="in" filter="wipe(left)">
                                      <p:cBhvr>
                                        <p:cTn id="81" dur="500"/>
                                        <p:tgtEl>
                                          <p:spTgt spid="5"/>
                                        </p:tgtEl>
                                      </p:cBhvr>
                                    </p:animEffect>
                                  </p:childTnLst>
                                </p:cTn>
                              </p:par>
                            </p:childTnLst>
                          </p:cTn>
                        </p:par>
                        <p:par>
                          <p:cTn id="82" fill="hold">
                            <p:stCondLst>
                              <p:cond delay="9000"/>
                            </p:stCondLst>
                            <p:childTnLst>
                              <p:par>
                                <p:cTn id="83" presetID="11" presetClass="entr" presetSubtype="0" fill="hold" grpId="0" nodeType="afterEffect">
                                  <p:stCondLst>
                                    <p:cond delay="2000"/>
                                  </p:stCondLst>
                                  <p:childTnLst>
                                    <p:set>
                                      <p:cBhvr>
                                        <p:cTn id="84" dur="1000">
                                          <p:stCondLst>
                                            <p:cond delay="0"/>
                                          </p:stCondLst>
                                        </p:cTn>
                                        <p:tgtEl>
                                          <p:spTgt spid="16"/>
                                        </p:tgtEl>
                                        <p:attrNameLst>
                                          <p:attrName>style.visibility</p:attrName>
                                        </p:attrNameLst>
                                      </p:cBhvr>
                                      <p:to>
                                        <p:strVal val="visible"/>
                                      </p:to>
                                    </p:set>
                                  </p:childTnLst>
                                </p:cTn>
                              </p:par>
                            </p:childTnLst>
                          </p:cTn>
                        </p:par>
                        <p:par>
                          <p:cTn id="85" fill="hold">
                            <p:stCondLst>
                              <p:cond delay="12000"/>
                            </p:stCondLst>
                            <p:childTnLst>
                              <p:par>
                                <p:cTn id="86" presetID="22" presetClass="entr" presetSubtype="8" fill="hold" grpId="0" nodeType="afterEffect">
                                  <p:stCondLst>
                                    <p:cond delay="0"/>
                                  </p:stCondLst>
                                  <p:childTnLst>
                                    <p:set>
                                      <p:cBhvr>
                                        <p:cTn id="87" dur="1" fill="hold">
                                          <p:stCondLst>
                                            <p:cond delay="0"/>
                                          </p:stCondLst>
                                        </p:cTn>
                                        <p:tgtEl>
                                          <p:spTgt spid="14"/>
                                        </p:tgtEl>
                                        <p:attrNameLst>
                                          <p:attrName>style.visibility</p:attrName>
                                        </p:attrNameLst>
                                      </p:cBhvr>
                                      <p:to>
                                        <p:strVal val="visible"/>
                                      </p:to>
                                    </p:set>
                                    <p:animEffect transition="in" filter="wipe(left)">
                                      <p:cBhvr>
                                        <p:cTn id="88" dur="500"/>
                                        <p:tgtEl>
                                          <p:spTgt spid="14"/>
                                        </p:tgtEl>
                                      </p:cBhvr>
                                    </p:animEffect>
                                  </p:childTnLst>
                                </p:cTn>
                              </p:par>
                            </p:childTnLst>
                          </p:cTn>
                        </p:par>
                        <p:par>
                          <p:cTn id="89" fill="hold">
                            <p:stCondLst>
                              <p:cond delay="12500"/>
                            </p:stCondLst>
                            <p:childTnLst>
                              <p:par>
                                <p:cTn id="90" presetID="18" presetClass="entr" presetSubtype="6" fill="hold" grpId="0" nodeType="afterEffect">
                                  <p:stCondLst>
                                    <p:cond delay="0"/>
                                  </p:stCondLst>
                                  <p:childTnLst>
                                    <p:set>
                                      <p:cBhvr>
                                        <p:cTn id="91" dur="1" fill="hold">
                                          <p:stCondLst>
                                            <p:cond delay="0"/>
                                          </p:stCondLst>
                                        </p:cTn>
                                        <p:tgtEl>
                                          <p:spTgt spid="10"/>
                                        </p:tgtEl>
                                        <p:attrNameLst>
                                          <p:attrName>style.visibility</p:attrName>
                                        </p:attrNameLst>
                                      </p:cBhvr>
                                      <p:to>
                                        <p:strVal val="visible"/>
                                      </p:to>
                                    </p:set>
                                    <p:animEffect transition="in" filter="strips(downRight)">
                                      <p:cBhvr>
                                        <p:cTn id="92" dur="500"/>
                                        <p:tgtEl>
                                          <p:spTgt spid="10"/>
                                        </p:tgtEl>
                                      </p:cBhvr>
                                    </p:animEffect>
                                  </p:childTnLst>
                                </p:cTn>
                              </p:par>
                            </p:childTnLst>
                          </p:cTn>
                        </p:par>
                        <p:par>
                          <p:cTn id="93" fill="hold">
                            <p:stCondLst>
                              <p:cond delay="13000"/>
                            </p:stCondLst>
                            <p:childTnLst>
                              <p:par>
                                <p:cTn id="94" presetID="18" presetClass="entr" presetSubtype="6" fill="hold" grpId="0" nodeType="afterEffect">
                                  <p:stCondLst>
                                    <p:cond delay="0"/>
                                  </p:stCondLst>
                                  <p:childTnLst>
                                    <p:set>
                                      <p:cBhvr>
                                        <p:cTn id="95" dur="1" fill="hold">
                                          <p:stCondLst>
                                            <p:cond delay="0"/>
                                          </p:stCondLst>
                                        </p:cTn>
                                        <p:tgtEl>
                                          <p:spTgt spid="20"/>
                                        </p:tgtEl>
                                        <p:attrNameLst>
                                          <p:attrName>style.visibility</p:attrName>
                                        </p:attrNameLst>
                                      </p:cBhvr>
                                      <p:to>
                                        <p:strVal val="visible"/>
                                      </p:to>
                                    </p:set>
                                    <p:animEffect transition="in" filter="strips(downRight)">
                                      <p:cBhvr>
                                        <p:cTn id="96" dur="500"/>
                                        <p:tgtEl>
                                          <p:spTgt spid="20"/>
                                        </p:tgtEl>
                                      </p:cBhvr>
                                    </p:animEffect>
                                  </p:childTnLst>
                                  <p:subTnLst>
                                    <p:set>
                                      <p:cBhvr override="childStyle">
                                        <p:cTn dur="1" fill="hold" display="0" masterRel="nextClick" afterEffect="1"/>
                                        <p:tgtEl>
                                          <p:spTgt spid="20"/>
                                        </p:tgtEl>
                                        <p:attrNameLst>
                                          <p:attrName>style.visibility</p:attrName>
                                        </p:attrNameLst>
                                      </p:cBhvr>
                                      <p:to>
                                        <p:strVal val="hidden"/>
                                      </p:to>
                                    </p:set>
                                  </p:subTnLst>
                                </p:cTn>
                              </p:par>
                            </p:childTnLst>
                          </p:cTn>
                        </p:par>
                        <p:par>
                          <p:cTn id="97" fill="hold">
                            <p:stCondLst>
                              <p:cond delay="13500"/>
                            </p:stCondLst>
                            <p:childTnLst>
                              <p:par>
                                <p:cTn id="98" presetID="22" presetClass="entr" presetSubtype="8" fill="hold" nodeType="afterEffect">
                                  <p:stCondLst>
                                    <p:cond delay="0"/>
                                  </p:stCondLst>
                                  <p:childTnLst>
                                    <p:set>
                                      <p:cBhvr>
                                        <p:cTn id="99" dur="1" fill="hold">
                                          <p:stCondLst>
                                            <p:cond delay="0"/>
                                          </p:stCondLst>
                                        </p:cTn>
                                        <p:tgtEl>
                                          <p:spTgt spid="6"/>
                                        </p:tgtEl>
                                        <p:attrNameLst>
                                          <p:attrName>style.visibility</p:attrName>
                                        </p:attrNameLst>
                                      </p:cBhvr>
                                      <p:to>
                                        <p:strVal val="visible"/>
                                      </p:to>
                                    </p:set>
                                    <p:animEffect transition="in" filter="wipe(left)">
                                      <p:cBhvr>
                                        <p:cTn id="100" dur="500"/>
                                        <p:tgtEl>
                                          <p:spTgt spid="6"/>
                                        </p:tgtEl>
                                      </p:cBhvr>
                                    </p:animEffect>
                                  </p:childTnLst>
                                </p:cTn>
                              </p:par>
                            </p:childTnLst>
                          </p:cTn>
                        </p:par>
                        <p:par>
                          <p:cTn id="101" fill="hold">
                            <p:stCondLst>
                              <p:cond delay="14000"/>
                            </p:stCondLst>
                            <p:childTnLst>
                              <p:par>
                                <p:cTn id="102" presetID="2" presetClass="entr" presetSubtype="4" fill="hold" grpId="0" nodeType="afterEffect">
                                  <p:stCondLst>
                                    <p:cond delay="1000"/>
                                  </p:stCondLst>
                                  <p:childTnLst>
                                    <p:set>
                                      <p:cBhvr>
                                        <p:cTn id="103" dur="1" fill="hold">
                                          <p:stCondLst>
                                            <p:cond delay="0"/>
                                          </p:stCondLst>
                                        </p:cTn>
                                        <p:tgtEl>
                                          <p:spTgt spid="7"/>
                                        </p:tgtEl>
                                        <p:attrNameLst>
                                          <p:attrName>style.visibility</p:attrName>
                                        </p:attrNameLst>
                                      </p:cBhvr>
                                      <p:to>
                                        <p:strVal val="visible"/>
                                      </p:to>
                                    </p:set>
                                    <p:anim calcmode="lin" valueType="num">
                                      <p:cBhvr additive="base">
                                        <p:cTn id="104" dur="500" fill="hold"/>
                                        <p:tgtEl>
                                          <p:spTgt spid="7"/>
                                        </p:tgtEl>
                                        <p:attrNameLst>
                                          <p:attrName>ppt_x</p:attrName>
                                        </p:attrNameLst>
                                      </p:cBhvr>
                                      <p:tavLst>
                                        <p:tav tm="0">
                                          <p:val>
                                            <p:strVal val="#ppt_x"/>
                                          </p:val>
                                        </p:tav>
                                        <p:tav tm="100000">
                                          <p:val>
                                            <p:strVal val="#ppt_x"/>
                                          </p:val>
                                        </p:tav>
                                      </p:tavLst>
                                    </p:anim>
                                    <p:anim calcmode="lin" valueType="num">
                                      <p:cBhvr additive="base">
                                        <p:cTn id="105" dur="500" fill="hold"/>
                                        <p:tgtEl>
                                          <p:spTgt spid="7"/>
                                        </p:tgtEl>
                                        <p:attrNameLst>
                                          <p:attrName>ppt_y</p:attrName>
                                        </p:attrNameLst>
                                      </p:cBhvr>
                                      <p:tavLst>
                                        <p:tav tm="0">
                                          <p:val>
                                            <p:strVal val="1+#ppt_h/2"/>
                                          </p:val>
                                        </p:tav>
                                        <p:tav tm="100000">
                                          <p:val>
                                            <p:strVal val="#ppt_y"/>
                                          </p:val>
                                        </p:tav>
                                      </p:tavLst>
                                    </p:anim>
                                  </p:childTnLst>
                                </p:cTn>
                              </p:par>
                            </p:childTnLst>
                          </p:cTn>
                        </p:par>
                        <p:par>
                          <p:cTn id="106" fill="hold">
                            <p:stCondLst>
                              <p:cond delay="15500"/>
                            </p:stCondLst>
                            <p:childTnLst>
                              <p:par>
                                <p:cTn id="107" presetID="18" presetClass="entr" presetSubtype="12" fill="hold" grpId="0" nodeType="afterEffect">
                                  <p:stCondLst>
                                    <p:cond delay="500"/>
                                  </p:stCondLst>
                                  <p:childTnLst>
                                    <p:set>
                                      <p:cBhvr>
                                        <p:cTn id="108" dur="1" fill="hold">
                                          <p:stCondLst>
                                            <p:cond delay="0"/>
                                          </p:stCondLst>
                                        </p:cTn>
                                        <p:tgtEl>
                                          <p:spTgt spid="23"/>
                                        </p:tgtEl>
                                        <p:attrNameLst>
                                          <p:attrName>style.visibility</p:attrName>
                                        </p:attrNameLst>
                                      </p:cBhvr>
                                      <p:to>
                                        <p:strVal val="visible"/>
                                      </p:to>
                                    </p:set>
                                    <p:animEffect transition="in" filter="strips(downLeft)">
                                      <p:cBhvr>
                                        <p:cTn id="109" dur="500"/>
                                        <p:tgtEl>
                                          <p:spTgt spid="23"/>
                                        </p:tgtEl>
                                      </p:cBhvr>
                                    </p:animEffect>
                                  </p:childTnLst>
                                  <p:subTnLst>
                                    <p:set>
                                      <p:cBhvr override="childStyle">
                                        <p:cTn dur="1" fill="hold" display="0" masterRel="sameClick" afterEffect="1">
                                          <p:stCondLst>
                                            <p:cond evt="end" delay="0">
                                              <p:tn val="107"/>
                                            </p:cond>
                                          </p:stCondLst>
                                        </p:cTn>
                                        <p:tgtEl>
                                          <p:spTgt spid="23"/>
                                        </p:tgtEl>
                                        <p:attrNameLst>
                                          <p:attrName>style.visibility</p:attrName>
                                        </p:attrNameLst>
                                      </p:cBhvr>
                                      <p:to>
                                        <p:strVal val="hidden"/>
                                      </p:to>
                                    </p:set>
                                  </p:subTnLst>
                                </p:cTn>
                              </p:par>
                            </p:childTnLst>
                          </p:cTn>
                        </p:par>
                        <p:par>
                          <p:cTn id="110" fill="hold">
                            <p:stCondLst>
                              <p:cond delay="16500"/>
                            </p:stCondLst>
                            <p:childTnLst>
                              <p:par>
                                <p:cTn id="111" presetID="18" presetClass="entr" presetSubtype="12" fill="hold" grpId="0" nodeType="afterEffect">
                                  <p:stCondLst>
                                    <p:cond delay="500"/>
                                  </p:stCondLst>
                                  <p:childTnLst>
                                    <p:set>
                                      <p:cBhvr>
                                        <p:cTn id="112" dur="1" fill="hold">
                                          <p:stCondLst>
                                            <p:cond delay="0"/>
                                          </p:stCondLst>
                                        </p:cTn>
                                        <p:tgtEl>
                                          <p:spTgt spid="24"/>
                                        </p:tgtEl>
                                        <p:attrNameLst>
                                          <p:attrName>style.visibility</p:attrName>
                                        </p:attrNameLst>
                                      </p:cBhvr>
                                      <p:to>
                                        <p:strVal val="visible"/>
                                      </p:to>
                                    </p:set>
                                    <p:animEffect transition="in" filter="strips(downLeft)">
                                      <p:cBhvr>
                                        <p:cTn id="113" dur="500"/>
                                        <p:tgtEl>
                                          <p:spTgt spid="24"/>
                                        </p:tgtEl>
                                      </p:cBhvr>
                                    </p:animEffect>
                                  </p:childTnLst>
                                  <p:subTnLst>
                                    <p:set>
                                      <p:cBhvr override="childStyle">
                                        <p:cTn dur="1" fill="hold" display="0" masterRel="sameClick" afterEffect="1">
                                          <p:stCondLst>
                                            <p:cond evt="end" delay="0">
                                              <p:tn val="111"/>
                                            </p:cond>
                                          </p:stCondLst>
                                        </p:cTn>
                                        <p:tgtEl>
                                          <p:spTgt spid="24"/>
                                        </p:tgtEl>
                                        <p:attrNameLst>
                                          <p:attrName>style.visibility</p:attrName>
                                        </p:attrNameLst>
                                      </p:cBhvr>
                                      <p:to>
                                        <p:strVal val="hidden"/>
                                      </p:to>
                                    </p:set>
                                  </p:subTnLst>
                                </p:cTn>
                              </p:par>
                            </p:childTnLst>
                          </p:cTn>
                        </p:par>
                        <p:par>
                          <p:cTn id="114" fill="hold">
                            <p:stCondLst>
                              <p:cond delay="17500"/>
                            </p:stCondLst>
                            <p:childTnLst>
                              <p:par>
                                <p:cTn id="115" presetID="18" presetClass="entr" presetSubtype="12" fill="hold" grpId="0" nodeType="afterEffect">
                                  <p:stCondLst>
                                    <p:cond delay="500"/>
                                  </p:stCondLst>
                                  <p:childTnLst>
                                    <p:set>
                                      <p:cBhvr>
                                        <p:cTn id="116" dur="1" fill="hold">
                                          <p:stCondLst>
                                            <p:cond delay="0"/>
                                          </p:stCondLst>
                                        </p:cTn>
                                        <p:tgtEl>
                                          <p:spTgt spid="25"/>
                                        </p:tgtEl>
                                        <p:attrNameLst>
                                          <p:attrName>style.visibility</p:attrName>
                                        </p:attrNameLst>
                                      </p:cBhvr>
                                      <p:to>
                                        <p:strVal val="visible"/>
                                      </p:to>
                                    </p:set>
                                    <p:animEffect transition="in" filter="strips(downLeft)">
                                      <p:cBhvr>
                                        <p:cTn id="117" dur="500"/>
                                        <p:tgtEl>
                                          <p:spTgt spid="25"/>
                                        </p:tgtEl>
                                      </p:cBhvr>
                                    </p:animEffect>
                                  </p:childTnLst>
                                  <p:subTnLst>
                                    <p:set>
                                      <p:cBhvr override="childStyle">
                                        <p:cTn dur="1" fill="hold" display="0" masterRel="sameClick" afterEffect="1">
                                          <p:stCondLst>
                                            <p:cond evt="end" delay="0">
                                              <p:tn val="115"/>
                                            </p:cond>
                                          </p:stCondLst>
                                        </p:cTn>
                                        <p:tgtEl>
                                          <p:spTgt spid="25"/>
                                        </p:tgtEl>
                                        <p:attrNameLst>
                                          <p:attrName>style.visibility</p:attrName>
                                        </p:attrNameLst>
                                      </p:cBhvr>
                                      <p:to>
                                        <p:strVal val="hidden"/>
                                      </p:to>
                                    </p:set>
                                  </p:subTnLst>
                                </p:cTn>
                              </p:par>
                            </p:childTnLst>
                          </p:cTn>
                        </p:par>
                        <p:par>
                          <p:cTn id="118" fill="hold">
                            <p:stCondLst>
                              <p:cond delay="18500"/>
                            </p:stCondLst>
                            <p:childTnLst>
                              <p:par>
                                <p:cTn id="119" presetID="18" presetClass="entr" presetSubtype="12" fill="hold" grpId="0" nodeType="afterEffect">
                                  <p:stCondLst>
                                    <p:cond delay="500"/>
                                  </p:stCondLst>
                                  <p:childTnLst>
                                    <p:set>
                                      <p:cBhvr>
                                        <p:cTn id="120" dur="1" fill="hold">
                                          <p:stCondLst>
                                            <p:cond delay="0"/>
                                          </p:stCondLst>
                                        </p:cTn>
                                        <p:tgtEl>
                                          <p:spTgt spid="26"/>
                                        </p:tgtEl>
                                        <p:attrNameLst>
                                          <p:attrName>style.visibility</p:attrName>
                                        </p:attrNameLst>
                                      </p:cBhvr>
                                      <p:to>
                                        <p:strVal val="visible"/>
                                      </p:to>
                                    </p:set>
                                    <p:animEffect transition="in" filter="strips(downLeft)">
                                      <p:cBhvr>
                                        <p:cTn id="121" dur="500"/>
                                        <p:tgtEl>
                                          <p:spTgt spid="26"/>
                                        </p:tgtEl>
                                      </p:cBhvr>
                                    </p:animEffect>
                                  </p:childTnLst>
                                  <p:subTnLst>
                                    <p:set>
                                      <p:cBhvr override="childStyle">
                                        <p:cTn dur="1" fill="hold" display="0" masterRel="sameClick" afterEffect="1">
                                          <p:stCondLst>
                                            <p:cond evt="end" delay="0">
                                              <p:tn val="119"/>
                                            </p:cond>
                                          </p:stCondLst>
                                        </p:cTn>
                                        <p:tgtEl>
                                          <p:spTgt spid="26"/>
                                        </p:tgtEl>
                                        <p:attrNameLst>
                                          <p:attrName>style.visibility</p:attrName>
                                        </p:attrNameLst>
                                      </p:cBhvr>
                                      <p:to>
                                        <p:strVal val="hidden"/>
                                      </p:to>
                                    </p:set>
                                  </p:subTnLst>
                                </p:cTn>
                              </p:par>
                            </p:childTnLst>
                          </p:cTn>
                        </p:par>
                        <p:par>
                          <p:cTn id="122" fill="hold">
                            <p:stCondLst>
                              <p:cond delay="19500"/>
                            </p:stCondLst>
                            <p:childTnLst>
                              <p:par>
                                <p:cTn id="123" presetID="18" presetClass="entr" presetSubtype="12" fill="hold" grpId="0" nodeType="afterEffect">
                                  <p:stCondLst>
                                    <p:cond delay="500"/>
                                  </p:stCondLst>
                                  <p:childTnLst>
                                    <p:set>
                                      <p:cBhvr>
                                        <p:cTn id="124" dur="1" fill="hold">
                                          <p:stCondLst>
                                            <p:cond delay="0"/>
                                          </p:stCondLst>
                                        </p:cTn>
                                        <p:tgtEl>
                                          <p:spTgt spid="27"/>
                                        </p:tgtEl>
                                        <p:attrNameLst>
                                          <p:attrName>style.visibility</p:attrName>
                                        </p:attrNameLst>
                                      </p:cBhvr>
                                      <p:to>
                                        <p:strVal val="visible"/>
                                      </p:to>
                                    </p:set>
                                    <p:animEffect transition="in" filter="strips(downLeft)">
                                      <p:cBhvr>
                                        <p:cTn id="125" dur="500"/>
                                        <p:tgtEl>
                                          <p:spTgt spid="27"/>
                                        </p:tgtEl>
                                      </p:cBhvr>
                                    </p:animEffect>
                                  </p:childTnLst>
                                  <p:subTnLst>
                                    <p:set>
                                      <p:cBhvr override="childStyle">
                                        <p:cTn dur="1" fill="hold" display="0" masterRel="sameClick" afterEffect="1">
                                          <p:stCondLst>
                                            <p:cond evt="end" delay="0">
                                              <p:tn val="123"/>
                                            </p:cond>
                                          </p:stCondLst>
                                        </p:cTn>
                                        <p:tgtEl>
                                          <p:spTgt spid="27"/>
                                        </p:tgtEl>
                                        <p:attrNameLst>
                                          <p:attrName>style.visibility</p:attrName>
                                        </p:attrNameLst>
                                      </p:cBhvr>
                                      <p:to>
                                        <p:strVal val="hidden"/>
                                      </p:to>
                                    </p:set>
                                  </p:subTnLst>
                                </p:cTn>
                              </p:par>
                            </p:childTnLst>
                          </p:cTn>
                        </p:par>
                        <p:par>
                          <p:cTn id="126" fill="hold">
                            <p:stCondLst>
                              <p:cond delay="20500"/>
                            </p:stCondLst>
                            <p:childTnLst>
                              <p:par>
                                <p:cTn id="127" presetID="18" presetClass="entr" presetSubtype="12" fill="hold" grpId="0" nodeType="afterEffect">
                                  <p:stCondLst>
                                    <p:cond delay="500"/>
                                  </p:stCondLst>
                                  <p:childTnLst>
                                    <p:set>
                                      <p:cBhvr>
                                        <p:cTn id="128" dur="1" fill="hold">
                                          <p:stCondLst>
                                            <p:cond delay="0"/>
                                          </p:stCondLst>
                                        </p:cTn>
                                        <p:tgtEl>
                                          <p:spTgt spid="28"/>
                                        </p:tgtEl>
                                        <p:attrNameLst>
                                          <p:attrName>style.visibility</p:attrName>
                                        </p:attrNameLst>
                                      </p:cBhvr>
                                      <p:to>
                                        <p:strVal val="visible"/>
                                      </p:to>
                                    </p:set>
                                    <p:animEffect transition="in" filter="strips(downLeft)">
                                      <p:cBhvr>
                                        <p:cTn id="129" dur="500"/>
                                        <p:tgtEl>
                                          <p:spTgt spid="28"/>
                                        </p:tgtEl>
                                      </p:cBhvr>
                                    </p:animEffect>
                                  </p:childTnLst>
                                  <p:subTnLst>
                                    <p:set>
                                      <p:cBhvr override="childStyle">
                                        <p:cTn dur="1" fill="hold" display="0" masterRel="sameClick" afterEffect="1">
                                          <p:stCondLst>
                                            <p:cond evt="end" delay="0">
                                              <p:tn val="127"/>
                                            </p:cond>
                                          </p:stCondLst>
                                        </p:cTn>
                                        <p:tgtEl>
                                          <p:spTgt spid="28"/>
                                        </p:tgtEl>
                                        <p:attrNameLst>
                                          <p:attrName>style.visibility</p:attrName>
                                        </p:attrNameLst>
                                      </p:cBhvr>
                                      <p:to>
                                        <p:strVal val="hidden"/>
                                      </p:to>
                                    </p:set>
                                  </p:subTnLst>
                                </p:cTn>
                              </p:par>
                            </p:childTnLst>
                          </p:cTn>
                        </p:par>
                        <p:par>
                          <p:cTn id="130" fill="hold">
                            <p:stCondLst>
                              <p:cond delay="21500"/>
                            </p:stCondLst>
                            <p:childTnLst>
                              <p:par>
                                <p:cTn id="131" presetID="18" presetClass="entr" presetSubtype="12" fill="hold" grpId="0" nodeType="afterEffect">
                                  <p:stCondLst>
                                    <p:cond delay="500"/>
                                  </p:stCondLst>
                                  <p:childTnLst>
                                    <p:set>
                                      <p:cBhvr>
                                        <p:cTn id="132" dur="1" fill="hold">
                                          <p:stCondLst>
                                            <p:cond delay="0"/>
                                          </p:stCondLst>
                                        </p:cTn>
                                        <p:tgtEl>
                                          <p:spTgt spid="29"/>
                                        </p:tgtEl>
                                        <p:attrNameLst>
                                          <p:attrName>style.visibility</p:attrName>
                                        </p:attrNameLst>
                                      </p:cBhvr>
                                      <p:to>
                                        <p:strVal val="visible"/>
                                      </p:to>
                                    </p:set>
                                    <p:animEffect transition="in" filter="strips(downLeft)">
                                      <p:cBhvr>
                                        <p:cTn id="133" dur="500"/>
                                        <p:tgtEl>
                                          <p:spTgt spid="29"/>
                                        </p:tgtEl>
                                      </p:cBhvr>
                                    </p:animEffect>
                                  </p:childTnLst>
                                  <p:subTnLst>
                                    <p:set>
                                      <p:cBhvr override="childStyle">
                                        <p:cTn dur="1" fill="hold" display="0" masterRel="sameClick" afterEffect="1">
                                          <p:stCondLst>
                                            <p:cond evt="end" delay="0">
                                              <p:tn val="131"/>
                                            </p:cond>
                                          </p:stCondLst>
                                        </p:cTn>
                                        <p:tgtEl>
                                          <p:spTgt spid="29"/>
                                        </p:tgtEl>
                                        <p:attrNameLst>
                                          <p:attrName>style.visibility</p:attrName>
                                        </p:attrNameLst>
                                      </p:cBhvr>
                                      <p:to>
                                        <p:strVal val="hidden"/>
                                      </p:to>
                                    </p:set>
                                  </p:subTnLst>
                                </p:cTn>
                              </p:par>
                            </p:childTnLst>
                          </p:cTn>
                        </p:par>
                        <p:par>
                          <p:cTn id="134" fill="hold">
                            <p:stCondLst>
                              <p:cond delay="22500"/>
                            </p:stCondLst>
                            <p:childTnLst>
                              <p:par>
                                <p:cTn id="135" presetID="18" presetClass="entr" presetSubtype="12" fill="hold" grpId="0" nodeType="afterEffect">
                                  <p:stCondLst>
                                    <p:cond delay="500"/>
                                  </p:stCondLst>
                                  <p:childTnLst>
                                    <p:set>
                                      <p:cBhvr>
                                        <p:cTn id="136" dur="1" fill="hold">
                                          <p:stCondLst>
                                            <p:cond delay="0"/>
                                          </p:stCondLst>
                                        </p:cTn>
                                        <p:tgtEl>
                                          <p:spTgt spid="30"/>
                                        </p:tgtEl>
                                        <p:attrNameLst>
                                          <p:attrName>style.visibility</p:attrName>
                                        </p:attrNameLst>
                                      </p:cBhvr>
                                      <p:to>
                                        <p:strVal val="visible"/>
                                      </p:to>
                                    </p:set>
                                    <p:animEffect transition="in" filter="strips(downLeft)">
                                      <p:cBhvr>
                                        <p:cTn id="137" dur="500"/>
                                        <p:tgtEl>
                                          <p:spTgt spid="30"/>
                                        </p:tgtEl>
                                      </p:cBhvr>
                                    </p:animEffect>
                                  </p:childTnLst>
                                  <p:subTnLst>
                                    <p:set>
                                      <p:cBhvr override="childStyle">
                                        <p:cTn dur="1" fill="hold" display="0" masterRel="sameClick" afterEffect="1">
                                          <p:stCondLst>
                                            <p:cond evt="end" delay="0">
                                              <p:tn val="135"/>
                                            </p:cond>
                                          </p:stCondLst>
                                        </p:cTn>
                                        <p:tgtEl>
                                          <p:spTgt spid="30"/>
                                        </p:tgtEl>
                                        <p:attrNameLst>
                                          <p:attrName>style.visibility</p:attrName>
                                        </p:attrNameLst>
                                      </p:cBhvr>
                                      <p:to>
                                        <p:strVal val="hidden"/>
                                      </p:to>
                                    </p:set>
                                  </p:subTnLst>
                                </p:cTn>
                              </p:par>
                            </p:childTnLst>
                          </p:cTn>
                        </p:par>
                        <p:par>
                          <p:cTn id="138" fill="hold">
                            <p:stCondLst>
                              <p:cond delay="23500"/>
                            </p:stCondLst>
                            <p:childTnLst>
                              <p:par>
                                <p:cTn id="139" presetID="18" presetClass="entr" presetSubtype="12" fill="hold" grpId="0" nodeType="afterEffect">
                                  <p:stCondLst>
                                    <p:cond delay="500"/>
                                  </p:stCondLst>
                                  <p:childTnLst>
                                    <p:set>
                                      <p:cBhvr>
                                        <p:cTn id="140" dur="1" fill="hold">
                                          <p:stCondLst>
                                            <p:cond delay="0"/>
                                          </p:stCondLst>
                                        </p:cTn>
                                        <p:tgtEl>
                                          <p:spTgt spid="22"/>
                                        </p:tgtEl>
                                        <p:attrNameLst>
                                          <p:attrName>style.visibility</p:attrName>
                                        </p:attrNameLst>
                                      </p:cBhvr>
                                      <p:to>
                                        <p:strVal val="visible"/>
                                      </p:to>
                                    </p:set>
                                    <p:animEffect transition="in" filter="strips(downLeft)">
                                      <p:cBhvr>
                                        <p:cTn id="141" dur="500"/>
                                        <p:tgtEl>
                                          <p:spTgt spid="22"/>
                                        </p:tgtEl>
                                      </p:cBhvr>
                                    </p:animEffect>
                                  </p:childTnLst>
                                </p:cTn>
                              </p:par>
                            </p:childTnLst>
                          </p:cTn>
                        </p:par>
                        <p:par>
                          <p:cTn id="142" fill="hold">
                            <p:stCondLst>
                              <p:cond delay="24500"/>
                            </p:stCondLst>
                            <p:childTnLst>
                              <p:par>
                                <p:cTn id="143" presetID="18" presetClass="entr" presetSubtype="6" fill="hold" grpId="0" nodeType="afterEffect">
                                  <p:stCondLst>
                                    <p:cond delay="500"/>
                                  </p:stCondLst>
                                  <p:childTnLst>
                                    <p:set>
                                      <p:cBhvr>
                                        <p:cTn id="144" dur="1" fill="hold">
                                          <p:stCondLst>
                                            <p:cond delay="0"/>
                                          </p:stCondLst>
                                        </p:cTn>
                                        <p:tgtEl>
                                          <p:spTgt spid="31"/>
                                        </p:tgtEl>
                                        <p:attrNameLst>
                                          <p:attrName>style.visibility</p:attrName>
                                        </p:attrNameLst>
                                      </p:cBhvr>
                                      <p:to>
                                        <p:strVal val="visible"/>
                                      </p:to>
                                    </p:set>
                                    <p:animEffect transition="in" filter="strips(downRight)">
                                      <p:cBhvr>
                                        <p:cTn id="145" dur="500"/>
                                        <p:tgtEl>
                                          <p:spTgt spid="31"/>
                                        </p:tgtEl>
                                      </p:cBhvr>
                                    </p:animEffect>
                                  </p:childTnLst>
                                  <p:subTnLst>
                                    <p:set>
                                      <p:cBhvr override="childStyle">
                                        <p:cTn dur="1" fill="hold" display="0" masterRel="sameClick" afterEffect="1">
                                          <p:stCondLst>
                                            <p:cond evt="end" delay="0">
                                              <p:tn val="143"/>
                                            </p:cond>
                                          </p:stCondLst>
                                        </p:cTn>
                                        <p:tgtEl>
                                          <p:spTgt spid="31"/>
                                        </p:tgtEl>
                                        <p:attrNameLst>
                                          <p:attrName>style.visibility</p:attrName>
                                        </p:attrNameLst>
                                      </p:cBhvr>
                                      <p:to>
                                        <p:strVal val="hidden"/>
                                      </p:to>
                                    </p:set>
                                  </p:subTnLst>
                                </p:cTn>
                              </p:par>
                            </p:childTnLst>
                          </p:cTn>
                        </p:par>
                        <p:par>
                          <p:cTn id="146" fill="hold">
                            <p:stCondLst>
                              <p:cond delay="25500"/>
                            </p:stCondLst>
                            <p:childTnLst>
                              <p:par>
                                <p:cTn id="147" presetID="18" presetClass="entr" presetSubtype="6" fill="hold" grpId="0" nodeType="afterEffect">
                                  <p:stCondLst>
                                    <p:cond delay="500"/>
                                  </p:stCondLst>
                                  <p:childTnLst>
                                    <p:set>
                                      <p:cBhvr>
                                        <p:cTn id="148" dur="1" fill="hold">
                                          <p:stCondLst>
                                            <p:cond delay="0"/>
                                          </p:stCondLst>
                                        </p:cTn>
                                        <p:tgtEl>
                                          <p:spTgt spid="32"/>
                                        </p:tgtEl>
                                        <p:attrNameLst>
                                          <p:attrName>style.visibility</p:attrName>
                                        </p:attrNameLst>
                                      </p:cBhvr>
                                      <p:to>
                                        <p:strVal val="visible"/>
                                      </p:to>
                                    </p:set>
                                    <p:animEffect transition="in" filter="strips(downRight)">
                                      <p:cBhvr>
                                        <p:cTn id="149" dur="500"/>
                                        <p:tgtEl>
                                          <p:spTgt spid="32"/>
                                        </p:tgtEl>
                                      </p:cBhvr>
                                    </p:animEffect>
                                  </p:childTnLst>
                                  <p:subTnLst>
                                    <p:set>
                                      <p:cBhvr override="childStyle">
                                        <p:cTn dur="1" fill="hold" display="0" masterRel="sameClick" afterEffect="1">
                                          <p:stCondLst>
                                            <p:cond evt="end" delay="0">
                                              <p:tn val="147"/>
                                            </p:cond>
                                          </p:stCondLst>
                                        </p:cTn>
                                        <p:tgtEl>
                                          <p:spTgt spid="32"/>
                                        </p:tgtEl>
                                        <p:attrNameLst>
                                          <p:attrName>style.visibility</p:attrName>
                                        </p:attrNameLst>
                                      </p:cBhvr>
                                      <p:to>
                                        <p:strVal val="hidden"/>
                                      </p:to>
                                    </p:set>
                                  </p:subTnLst>
                                </p:cTn>
                              </p:par>
                            </p:childTnLst>
                          </p:cTn>
                        </p:par>
                        <p:par>
                          <p:cTn id="150" fill="hold">
                            <p:stCondLst>
                              <p:cond delay="26500"/>
                            </p:stCondLst>
                            <p:childTnLst>
                              <p:par>
                                <p:cTn id="151" presetID="18" presetClass="entr" presetSubtype="6" fill="hold" grpId="0" nodeType="afterEffect">
                                  <p:stCondLst>
                                    <p:cond delay="500"/>
                                  </p:stCondLst>
                                  <p:childTnLst>
                                    <p:set>
                                      <p:cBhvr>
                                        <p:cTn id="152" dur="1" fill="hold">
                                          <p:stCondLst>
                                            <p:cond delay="0"/>
                                          </p:stCondLst>
                                        </p:cTn>
                                        <p:tgtEl>
                                          <p:spTgt spid="33"/>
                                        </p:tgtEl>
                                        <p:attrNameLst>
                                          <p:attrName>style.visibility</p:attrName>
                                        </p:attrNameLst>
                                      </p:cBhvr>
                                      <p:to>
                                        <p:strVal val="visible"/>
                                      </p:to>
                                    </p:set>
                                    <p:animEffect transition="in" filter="strips(downRight)">
                                      <p:cBhvr>
                                        <p:cTn id="153" dur="500"/>
                                        <p:tgtEl>
                                          <p:spTgt spid="33"/>
                                        </p:tgtEl>
                                      </p:cBhvr>
                                    </p:animEffect>
                                  </p:childTnLst>
                                  <p:subTnLst>
                                    <p:set>
                                      <p:cBhvr override="childStyle">
                                        <p:cTn dur="1" fill="hold" display="0" masterRel="sameClick" afterEffect="1">
                                          <p:stCondLst>
                                            <p:cond evt="end" delay="0">
                                              <p:tn val="151"/>
                                            </p:cond>
                                          </p:stCondLst>
                                        </p:cTn>
                                        <p:tgtEl>
                                          <p:spTgt spid="33"/>
                                        </p:tgtEl>
                                        <p:attrNameLst>
                                          <p:attrName>style.visibility</p:attrName>
                                        </p:attrNameLst>
                                      </p:cBhvr>
                                      <p:to>
                                        <p:strVal val="hidden"/>
                                      </p:to>
                                    </p:set>
                                  </p:subTnLst>
                                </p:cTn>
                              </p:par>
                            </p:childTnLst>
                          </p:cTn>
                        </p:par>
                        <p:par>
                          <p:cTn id="154" fill="hold">
                            <p:stCondLst>
                              <p:cond delay="27500"/>
                            </p:stCondLst>
                            <p:childTnLst>
                              <p:par>
                                <p:cTn id="155" presetID="18" presetClass="entr" presetSubtype="6" fill="hold" grpId="0" nodeType="afterEffect">
                                  <p:stCondLst>
                                    <p:cond delay="500"/>
                                  </p:stCondLst>
                                  <p:childTnLst>
                                    <p:set>
                                      <p:cBhvr>
                                        <p:cTn id="156" dur="1" fill="hold">
                                          <p:stCondLst>
                                            <p:cond delay="0"/>
                                          </p:stCondLst>
                                        </p:cTn>
                                        <p:tgtEl>
                                          <p:spTgt spid="34"/>
                                        </p:tgtEl>
                                        <p:attrNameLst>
                                          <p:attrName>style.visibility</p:attrName>
                                        </p:attrNameLst>
                                      </p:cBhvr>
                                      <p:to>
                                        <p:strVal val="visible"/>
                                      </p:to>
                                    </p:set>
                                    <p:animEffect transition="in" filter="strips(downRight)">
                                      <p:cBhvr>
                                        <p:cTn id="157" dur="500"/>
                                        <p:tgtEl>
                                          <p:spTgt spid="34"/>
                                        </p:tgtEl>
                                      </p:cBhvr>
                                    </p:animEffect>
                                  </p:childTnLst>
                                  <p:subTnLst>
                                    <p:set>
                                      <p:cBhvr override="childStyle">
                                        <p:cTn dur="1" fill="hold" display="0" masterRel="sameClick" afterEffect="1">
                                          <p:stCondLst>
                                            <p:cond evt="end" delay="0">
                                              <p:tn val="155"/>
                                            </p:cond>
                                          </p:stCondLst>
                                        </p:cTn>
                                        <p:tgtEl>
                                          <p:spTgt spid="34"/>
                                        </p:tgtEl>
                                        <p:attrNameLst>
                                          <p:attrName>style.visibility</p:attrName>
                                        </p:attrNameLst>
                                      </p:cBhvr>
                                      <p:to>
                                        <p:strVal val="hidden"/>
                                      </p:to>
                                    </p:set>
                                  </p:subTnLst>
                                </p:cTn>
                              </p:par>
                            </p:childTnLst>
                          </p:cTn>
                        </p:par>
                        <p:par>
                          <p:cTn id="158" fill="hold">
                            <p:stCondLst>
                              <p:cond delay="28500"/>
                            </p:stCondLst>
                            <p:childTnLst>
                              <p:par>
                                <p:cTn id="159" presetID="18" presetClass="entr" presetSubtype="6" fill="hold" grpId="0" nodeType="afterEffect">
                                  <p:stCondLst>
                                    <p:cond delay="500"/>
                                  </p:stCondLst>
                                  <p:childTnLst>
                                    <p:set>
                                      <p:cBhvr>
                                        <p:cTn id="160" dur="1" fill="hold">
                                          <p:stCondLst>
                                            <p:cond delay="0"/>
                                          </p:stCondLst>
                                        </p:cTn>
                                        <p:tgtEl>
                                          <p:spTgt spid="35"/>
                                        </p:tgtEl>
                                        <p:attrNameLst>
                                          <p:attrName>style.visibility</p:attrName>
                                        </p:attrNameLst>
                                      </p:cBhvr>
                                      <p:to>
                                        <p:strVal val="visible"/>
                                      </p:to>
                                    </p:set>
                                    <p:animEffect transition="in" filter="strips(downRight)">
                                      <p:cBhvr>
                                        <p:cTn id="161" dur="500"/>
                                        <p:tgtEl>
                                          <p:spTgt spid="35"/>
                                        </p:tgtEl>
                                      </p:cBhvr>
                                    </p:animEffect>
                                  </p:childTnLst>
                                  <p:subTnLst>
                                    <p:set>
                                      <p:cBhvr override="childStyle">
                                        <p:cTn dur="1" fill="hold" display="0" masterRel="sameClick" afterEffect="1">
                                          <p:stCondLst>
                                            <p:cond evt="end" delay="0">
                                              <p:tn val="159"/>
                                            </p:cond>
                                          </p:stCondLst>
                                        </p:cTn>
                                        <p:tgtEl>
                                          <p:spTgt spid="35"/>
                                        </p:tgtEl>
                                        <p:attrNameLst>
                                          <p:attrName>style.visibility</p:attrName>
                                        </p:attrNameLst>
                                      </p:cBhvr>
                                      <p:to>
                                        <p:strVal val="hidden"/>
                                      </p:to>
                                    </p:set>
                                  </p:subTnLst>
                                </p:cTn>
                              </p:par>
                            </p:childTnLst>
                          </p:cTn>
                        </p:par>
                        <p:par>
                          <p:cTn id="162" fill="hold">
                            <p:stCondLst>
                              <p:cond delay="29500"/>
                            </p:stCondLst>
                            <p:childTnLst>
                              <p:par>
                                <p:cTn id="163" presetID="18" presetClass="entr" presetSubtype="6" fill="hold" grpId="0" nodeType="afterEffect">
                                  <p:stCondLst>
                                    <p:cond delay="500"/>
                                  </p:stCondLst>
                                  <p:childTnLst>
                                    <p:set>
                                      <p:cBhvr>
                                        <p:cTn id="164" dur="1" fill="hold">
                                          <p:stCondLst>
                                            <p:cond delay="0"/>
                                          </p:stCondLst>
                                        </p:cTn>
                                        <p:tgtEl>
                                          <p:spTgt spid="36"/>
                                        </p:tgtEl>
                                        <p:attrNameLst>
                                          <p:attrName>style.visibility</p:attrName>
                                        </p:attrNameLst>
                                      </p:cBhvr>
                                      <p:to>
                                        <p:strVal val="visible"/>
                                      </p:to>
                                    </p:set>
                                    <p:animEffect transition="in" filter="strips(downRight)">
                                      <p:cBhvr>
                                        <p:cTn id="165" dur="500"/>
                                        <p:tgtEl>
                                          <p:spTgt spid="36"/>
                                        </p:tgtEl>
                                      </p:cBhvr>
                                    </p:animEffect>
                                  </p:childTnLst>
                                  <p:subTnLst>
                                    <p:set>
                                      <p:cBhvr override="childStyle">
                                        <p:cTn dur="1" fill="hold" display="0" masterRel="sameClick" afterEffect="1">
                                          <p:stCondLst>
                                            <p:cond evt="end" delay="0">
                                              <p:tn val="163"/>
                                            </p:cond>
                                          </p:stCondLst>
                                        </p:cTn>
                                        <p:tgtEl>
                                          <p:spTgt spid="36"/>
                                        </p:tgtEl>
                                        <p:attrNameLst>
                                          <p:attrName>style.visibility</p:attrName>
                                        </p:attrNameLst>
                                      </p:cBhvr>
                                      <p:to>
                                        <p:strVal val="hidden"/>
                                      </p:to>
                                    </p:set>
                                  </p:subTnLst>
                                </p:cTn>
                              </p:par>
                            </p:childTnLst>
                          </p:cTn>
                        </p:par>
                        <p:par>
                          <p:cTn id="166" fill="hold">
                            <p:stCondLst>
                              <p:cond delay="30500"/>
                            </p:stCondLst>
                            <p:childTnLst>
                              <p:par>
                                <p:cTn id="167" presetID="18" presetClass="entr" presetSubtype="6" fill="hold" grpId="0" nodeType="afterEffect">
                                  <p:stCondLst>
                                    <p:cond delay="500"/>
                                  </p:stCondLst>
                                  <p:childTnLst>
                                    <p:set>
                                      <p:cBhvr>
                                        <p:cTn id="168" dur="1" fill="hold">
                                          <p:stCondLst>
                                            <p:cond delay="0"/>
                                          </p:stCondLst>
                                        </p:cTn>
                                        <p:tgtEl>
                                          <p:spTgt spid="37"/>
                                        </p:tgtEl>
                                        <p:attrNameLst>
                                          <p:attrName>style.visibility</p:attrName>
                                        </p:attrNameLst>
                                      </p:cBhvr>
                                      <p:to>
                                        <p:strVal val="visible"/>
                                      </p:to>
                                    </p:set>
                                    <p:animEffect transition="in" filter="strips(downRight)">
                                      <p:cBhvr>
                                        <p:cTn id="169" dur="500"/>
                                        <p:tgtEl>
                                          <p:spTgt spid="37"/>
                                        </p:tgtEl>
                                      </p:cBhvr>
                                    </p:animEffect>
                                  </p:childTnLst>
                                  <p:subTnLst>
                                    <p:set>
                                      <p:cBhvr override="childStyle">
                                        <p:cTn dur="1" fill="hold" display="0" masterRel="sameClick" afterEffect="1">
                                          <p:stCondLst>
                                            <p:cond evt="end" delay="0">
                                              <p:tn val="167"/>
                                            </p:cond>
                                          </p:stCondLst>
                                        </p:cTn>
                                        <p:tgtEl>
                                          <p:spTgt spid="37"/>
                                        </p:tgtEl>
                                        <p:attrNameLst>
                                          <p:attrName>style.visibility</p:attrName>
                                        </p:attrNameLst>
                                      </p:cBhvr>
                                      <p:to>
                                        <p:strVal val="hidden"/>
                                      </p:to>
                                    </p:set>
                                  </p:subTnLst>
                                </p:cTn>
                              </p:par>
                            </p:childTnLst>
                          </p:cTn>
                        </p:par>
                        <p:par>
                          <p:cTn id="170" fill="hold">
                            <p:stCondLst>
                              <p:cond delay="31500"/>
                            </p:stCondLst>
                            <p:childTnLst>
                              <p:par>
                                <p:cTn id="171" presetID="18" presetClass="entr" presetSubtype="6" fill="hold" grpId="0" nodeType="afterEffect">
                                  <p:stCondLst>
                                    <p:cond delay="500"/>
                                  </p:stCondLst>
                                  <p:childTnLst>
                                    <p:set>
                                      <p:cBhvr>
                                        <p:cTn id="172" dur="1" fill="hold">
                                          <p:stCondLst>
                                            <p:cond delay="0"/>
                                          </p:stCondLst>
                                        </p:cTn>
                                        <p:tgtEl>
                                          <p:spTgt spid="38"/>
                                        </p:tgtEl>
                                        <p:attrNameLst>
                                          <p:attrName>style.visibility</p:attrName>
                                        </p:attrNameLst>
                                      </p:cBhvr>
                                      <p:to>
                                        <p:strVal val="visible"/>
                                      </p:to>
                                    </p:set>
                                    <p:animEffect transition="in" filter="strips(downRight)">
                                      <p:cBhvr>
                                        <p:cTn id="173" dur="500"/>
                                        <p:tgtEl>
                                          <p:spTgt spid="38"/>
                                        </p:tgtEl>
                                      </p:cBhvr>
                                    </p:animEffect>
                                  </p:childTnLst>
                                  <p:subTnLst>
                                    <p:set>
                                      <p:cBhvr override="childStyle">
                                        <p:cTn dur="1" fill="hold" display="0" masterRel="sameClick" afterEffect="1">
                                          <p:stCondLst>
                                            <p:cond evt="end" delay="0">
                                              <p:tn val="171"/>
                                            </p:cond>
                                          </p:stCondLst>
                                        </p:cTn>
                                        <p:tgtEl>
                                          <p:spTgt spid="38"/>
                                        </p:tgtEl>
                                        <p:attrNameLst>
                                          <p:attrName>style.visibility</p:attrName>
                                        </p:attrNameLst>
                                      </p:cBhvr>
                                      <p:to>
                                        <p:strVal val="hidden"/>
                                      </p:to>
                                    </p:set>
                                  </p:subTnLst>
                                </p:cTn>
                              </p:par>
                            </p:childTnLst>
                          </p:cTn>
                        </p:par>
                        <p:par>
                          <p:cTn id="174" fill="hold">
                            <p:stCondLst>
                              <p:cond delay="32500"/>
                            </p:stCondLst>
                            <p:childTnLst>
                              <p:par>
                                <p:cTn id="175" presetID="18" presetClass="entr" presetSubtype="6" fill="hold" grpId="0" nodeType="afterEffect">
                                  <p:stCondLst>
                                    <p:cond delay="500"/>
                                  </p:stCondLst>
                                  <p:childTnLst>
                                    <p:set>
                                      <p:cBhvr>
                                        <p:cTn id="176" dur="1" fill="hold">
                                          <p:stCondLst>
                                            <p:cond delay="0"/>
                                          </p:stCondLst>
                                        </p:cTn>
                                        <p:tgtEl>
                                          <p:spTgt spid="39"/>
                                        </p:tgtEl>
                                        <p:attrNameLst>
                                          <p:attrName>style.visibility</p:attrName>
                                        </p:attrNameLst>
                                      </p:cBhvr>
                                      <p:to>
                                        <p:strVal val="visible"/>
                                      </p:to>
                                    </p:set>
                                    <p:animEffect transition="in" filter="strips(downRight)">
                                      <p:cBhvr>
                                        <p:cTn id="177" dur="500"/>
                                        <p:tgtEl>
                                          <p:spTgt spid="39"/>
                                        </p:tgtEl>
                                      </p:cBhvr>
                                    </p:animEffect>
                                  </p:childTnLst>
                                  <p:subTnLst>
                                    <p:set>
                                      <p:cBhvr override="childStyle">
                                        <p:cTn dur="1" fill="hold" display="0" masterRel="sameClick" afterEffect="1">
                                          <p:stCondLst>
                                            <p:cond evt="end" delay="0">
                                              <p:tn val="175"/>
                                            </p:cond>
                                          </p:stCondLst>
                                        </p:cTn>
                                        <p:tgtEl>
                                          <p:spTgt spid="39"/>
                                        </p:tgtEl>
                                        <p:attrNameLst>
                                          <p:attrName>style.visibility</p:attrName>
                                        </p:attrNameLst>
                                      </p:cBhvr>
                                      <p:to>
                                        <p:strVal val="hidden"/>
                                      </p:to>
                                    </p:set>
                                  </p:subTnLst>
                                </p:cTn>
                              </p:par>
                            </p:childTnLst>
                          </p:cTn>
                        </p:par>
                        <p:par>
                          <p:cTn id="178" fill="hold">
                            <p:stCondLst>
                              <p:cond delay="33500"/>
                            </p:stCondLst>
                            <p:childTnLst>
                              <p:par>
                                <p:cTn id="179" presetID="18" presetClass="entr" presetSubtype="6" fill="hold" grpId="0" nodeType="afterEffect">
                                  <p:stCondLst>
                                    <p:cond delay="500"/>
                                  </p:stCondLst>
                                  <p:childTnLst>
                                    <p:set>
                                      <p:cBhvr>
                                        <p:cTn id="180" dur="1" fill="hold">
                                          <p:stCondLst>
                                            <p:cond delay="0"/>
                                          </p:stCondLst>
                                        </p:cTn>
                                        <p:tgtEl>
                                          <p:spTgt spid="40"/>
                                        </p:tgtEl>
                                        <p:attrNameLst>
                                          <p:attrName>style.visibility</p:attrName>
                                        </p:attrNameLst>
                                      </p:cBhvr>
                                      <p:to>
                                        <p:strVal val="visible"/>
                                      </p:to>
                                    </p:set>
                                    <p:animEffect transition="in" filter="strips(downRight)">
                                      <p:cBhvr>
                                        <p:cTn id="181" dur="500"/>
                                        <p:tgtEl>
                                          <p:spTgt spid="40"/>
                                        </p:tgtEl>
                                      </p:cBhvr>
                                    </p:animEffect>
                                  </p:childTnLst>
                                  <p:subTnLst>
                                    <p:set>
                                      <p:cBhvr override="childStyle">
                                        <p:cTn dur="1" fill="hold" display="0" masterRel="sameClick" afterEffect="1">
                                          <p:stCondLst>
                                            <p:cond evt="end" delay="0">
                                              <p:tn val="179"/>
                                            </p:cond>
                                          </p:stCondLst>
                                        </p:cTn>
                                        <p:tgtEl>
                                          <p:spTgt spid="40"/>
                                        </p:tgtEl>
                                        <p:attrNameLst>
                                          <p:attrName>style.visibility</p:attrName>
                                        </p:attrNameLst>
                                      </p:cBhvr>
                                      <p:to>
                                        <p:strVal val="hidden"/>
                                      </p:to>
                                    </p:set>
                                  </p:subTnLst>
                                </p:cTn>
                              </p:par>
                            </p:childTnLst>
                          </p:cTn>
                        </p:par>
                        <p:par>
                          <p:cTn id="182" fill="hold">
                            <p:stCondLst>
                              <p:cond delay="34500"/>
                            </p:stCondLst>
                            <p:childTnLst>
                              <p:par>
                                <p:cTn id="183" presetID="18" presetClass="entr" presetSubtype="6" fill="hold" grpId="0" nodeType="afterEffect">
                                  <p:stCondLst>
                                    <p:cond delay="500"/>
                                  </p:stCondLst>
                                  <p:childTnLst>
                                    <p:set>
                                      <p:cBhvr>
                                        <p:cTn id="184" dur="1" fill="hold">
                                          <p:stCondLst>
                                            <p:cond delay="0"/>
                                          </p:stCondLst>
                                        </p:cTn>
                                        <p:tgtEl>
                                          <p:spTgt spid="41"/>
                                        </p:tgtEl>
                                        <p:attrNameLst>
                                          <p:attrName>style.visibility</p:attrName>
                                        </p:attrNameLst>
                                      </p:cBhvr>
                                      <p:to>
                                        <p:strVal val="visible"/>
                                      </p:to>
                                    </p:set>
                                    <p:animEffect transition="in" filter="strips(downRight)">
                                      <p:cBhvr>
                                        <p:cTn id="185" dur="500"/>
                                        <p:tgtEl>
                                          <p:spTgt spid="41"/>
                                        </p:tgtEl>
                                      </p:cBhvr>
                                    </p:animEffect>
                                  </p:childTnLst>
                                  <p:subTnLst>
                                    <p:set>
                                      <p:cBhvr override="childStyle">
                                        <p:cTn dur="1" fill="hold" display="0" masterRel="sameClick" afterEffect="1">
                                          <p:stCondLst>
                                            <p:cond evt="end" delay="0">
                                              <p:tn val="183"/>
                                            </p:cond>
                                          </p:stCondLst>
                                        </p:cTn>
                                        <p:tgtEl>
                                          <p:spTgt spid="41"/>
                                        </p:tgtEl>
                                        <p:attrNameLst>
                                          <p:attrName>style.visibility</p:attrName>
                                        </p:attrNameLst>
                                      </p:cBhvr>
                                      <p:to>
                                        <p:strVal val="hidden"/>
                                      </p:to>
                                    </p:set>
                                  </p:subTnLst>
                                </p:cTn>
                              </p:par>
                            </p:childTnLst>
                          </p:cTn>
                        </p:par>
                        <p:par>
                          <p:cTn id="186" fill="hold">
                            <p:stCondLst>
                              <p:cond delay="35500"/>
                            </p:stCondLst>
                            <p:childTnLst>
                              <p:par>
                                <p:cTn id="187" presetID="18" presetClass="entr" presetSubtype="6" fill="hold" grpId="0" nodeType="afterEffect">
                                  <p:stCondLst>
                                    <p:cond delay="500"/>
                                  </p:stCondLst>
                                  <p:childTnLst>
                                    <p:set>
                                      <p:cBhvr>
                                        <p:cTn id="188" dur="1" fill="hold">
                                          <p:stCondLst>
                                            <p:cond delay="0"/>
                                          </p:stCondLst>
                                        </p:cTn>
                                        <p:tgtEl>
                                          <p:spTgt spid="42"/>
                                        </p:tgtEl>
                                        <p:attrNameLst>
                                          <p:attrName>style.visibility</p:attrName>
                                        </p:attrNameLst>
                                      </p:cBhvr>
                                      <p:to>
                                        <p:strVal val="visible"/>
                                      </p:to>
                                    </p:set>
                                    <p:animEffect transition="in" filter="strips(downRight)">
                                      <p:cBhvr>
                                        <p:cTn id="189" dur="500"/>
                                        <p:tgtEl>
                                          <p:spTgt spid="42"/>
                                        </p:tgtEl>
                                      </p:cBhvr>
                                    </p:animEffect>
                                  </p:childTnLst>
                                  <p:subTnLst>
                                    <p:set>
                                      <p:cBhvr override="childStyle">
                                        <p:cTn dur="1" fill="hold" display="0" masterRel="sameClick" afterEffect="1">
                                          <p:stCondLst>
                                            <p:cond evt="end" delay="0">
                                              <p:tn val="187"/>
                                            </p:cond>
                                          </p:stCondLst>
                                        </p:cTn>
                                        <p:tgtEl>
                                          <p:spTgt spid="42"/>
                                        </p:tgtEl>
                                        <p:attrNameLst>
                                          <p:attrName>style.visibility</p:attrName>
                                        </p:attrNameLst>
                                      </p:cBhvr>
                                      <p:to>
                                        <p:strVal val="hidden"/>
                                      </p:to>
                                    </p:set>
                                  </p:subTnLst>
                                </p:cTn>
                              </p:par>
                            </p:childTnLst>
                          </p:cTn>
                        </p:par>
                        <p:par>
                          <p:cTn id="190" fill="hold">
                            <p:stCondLst>
                              <p:cond delay="36500"/>
                            </p:stCondLst>
                            <p:childTnLst>
                              <p:par>
                                <p:cTn id="191" presetID="18" presetClass="entr" presetSubtype="6" fill="hold" grpId="0" nodeType="afterEffect">
                                  <p:stCondLst>
                                    <p:cond delay="500"/>
                                  </p:stCondLst>
                                  <p:childTnLst>
                                    <p:set>
                                      <p:cBhvr>
                                        <p:cTn id="192" dur="1" fill="hold">
                                          <p:stCondLst>
                                            <p:cond delay="0"/>
                                          </p:stCondLst>
                                        </p:cTn>
                                        <p:tgtEl>
                                          <p:spTgt spid="21"/>
                                        </p:tgtEl>
                                        <p:attrNameLst>
                                          <p:attrName>style.visibility</p:attrName>
                                        </p:attrNameLst>
                                      </p:cBhvr>
                                      <p:to>
                                        <p:strVal val="visible"/>
                                      </p:to>
                                    </p:set>
                                    <p:animEffect transition="in" filter="strips(downRight)">
                                      <p:cBhvr>
                                        <p:cTn id="193"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utoUpdateAnimBg="0"/>
      <p:bldP spid="7" grpId="0" animBg="1" autoUpdateAnimBg="0"/>
      <p:bldP spid="8" grpId="0" animBg="1"/>
      <p:bldP spid="9" grpId="0" animBg="1"/>
      <p:bldP spid="10" grpId="0" animBg="1"/>
      <p:bldP spid="11" grpId="0" animBg="1"/>
      <p:bldP spid="12" grpId="0" build="p" autoUpdateAnimBg="0" advAuto="0"/>
      <p:bldP spid="13" grpId="0" build="p" autoUpdateAnimBg="0" advAuto="0"/>
      <p:bldP spid="14" grpId="0" autoUpdateAnimBg="0"/>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62" grpId="0" build="p" autoUpdateAnimBg="0" advAuto="0"/>
      <p:bldP spid="63" grpId="0" build="p" autoUpdateAnimBg="0" advAuto="0"/>
      <p:bldP spid="64" grpId="0" build="p" autoUpdateAnimBg="0"/>
      <p:bldP spid="65" grpId="0" build="p" autoUpdateAnimBg="0" advAuto="1000"/>
      <p:bldP spid="66" grpId="0" build="p" autoUpdateAnimBg="0" advAuto="0"/>
      <p:bldP spid="67" grpId="0" build="p" autoUpdateAnimBg="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pPr>
              <a:defRPr/>
            </a:pPr>
            <a:r>
              <a:rPr lang="en-US" altLang="zh-CN"/>
              <a:t>-</a:t>
            </a:r>
            <a:fld id="{0541C894-9D0E-4769-9954-960E2037CBAD}" type="slidenum">
              <a:rPr lang="en-US" altLang="zh-CN" sz="1800" smtClean="0">
                <a:solidFill>
                  <a:srgbClr val="0000FF"/>
                </a:solidFill>
              </a:rPr>
              <a:pPr>
                <a:defRPr/>
              </a:pPr>
              <a:t>100</a:t>
            </a:fld>
            <a:r>
              <a:rPr lang="en-US" altLang="zh-CN"/>
              <a:t>-</a:t>
            </a:r>
          </a:p>
        </p:txBody>
      </p:sp>
      <p:pic>
        <p:nvPicPr>
          <p:cNvPr id="3" name="图片 2"/>
          <p:cNvPicPr>
            <a:picLocks noChangeAspect="1"/>
          </p:cNvPicPr>
          <p:nvPr/>
        </p:nvPicPr>
        <p:blipFill>
          <a:blip r:embed="rId2"/>
          <a:stretch>
            <a:fillRect/>
          </a:stretch>
        </p:blipFill>
        <p:spPr>
          <a:xfrm>
            <a:off x="755576" y="1124744"/>
            <a:ext cx="7911443" cy="4464496"/>
          </a:xfrm>
          <a:prstGeom prst="rect">
            <a:avLst/>
          </a:prstGeom>
        </p:spPr>
      </p:pic>
    </p:spTree>
    <p:extLst>
      <p:ext uri="{BB962C8B-B14F-4D97-AF65-F5344CB8AC3E}">
        <p14:creationId xmlns:p14="http://schemas.microsoft.com/office/powerpoint/2010/main" val="4290247715"/>
      </p:ext>
    </p:extLst>
  </p:cSld>
  <p:clrMapOvr>
    <a:masterClrMapping/>
  </p:clrMapOvr>
  <p:transition>
    <p:wipe dir="r"/>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pPr>
              <a:defRPr/>
            </a:pPr>
            <a:r>
              <a:rPr lang="en-US" altLang="zh-CN"/>
              <a:t>-</a:t>
            </a:r>
            <a:fld id="{0541C894-9D0E-4769-9954-960E2037CBAD}" type="slidenum">
              <a:rPr lang="en-US" altLang="zh-CN" sz="1800" smtClean="0">
                <a:solidFill>
                  <a:srgbClr val="0000FF"/>
                </a:solidFill>
              </a:rPr>
              <a:pPr>
                <a:defRPr/>
              </a:pPr>
              <a:t>101</a:t>
            </a:fld>
            <a:r>
              <a:rPr lang="en-US" altLang="zh-CN"/>
              <a:t>-</a:t>
            </a:r>
          </a:p>
        </p:txBody>
      </p:sp>
      <p:sp>
        <p:nvSpPr>
          <p:cNvPr id="3" name="AutoShape 2" descr="BL01_4_1"/>
          <p:cNvSpPr>
            <a:spLocks noChangeAspect="1" noChangeArrowheads="1"/>
          </p:cNvSpPr>
          <p:nvPr/>
        </p:nvSpPr>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 name="Rectangle 4"/>
          <p:cNvSpPr>
            <a:spLocks noChangeArrowheads="1"/>
          </p:cNvSpPr>
          <p:nvPr/>
        </p:nvSpPr>
        <p:spPr bwMode="auto">
          <a:xfrm>
            <a:off x="958072" y="1012116"/>
            <a:ext cx="7315200" cy="812800"/>
          </a:xfrm>
          <a:prstGeom prst="rect">
            <a:avLst/>
          </a:prstGeom>
          <a:noFill/>
          <a:ln>
            <a:noFill/>
          </a:ln>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822325"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230313"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383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latinLnBrk="1">
              <a:buFontTx/>
              <a:buNone/>
            </a:pPr>
            <a:r>
              <a:rPr lang="en-US" altLang="zh-CN" sz="2200" dirty="0">
                <a:latin typeface="΄̥"/>
                <a:ea typeface="΄̥"/>
                <a:cs typeface="΄̥"/>
              </a:rPr>
              <a:t>   </a:t>
            </a:r>
            <a:r>
              <a:rPr lang="zh-CN" altLang="en-US" sz="2800" dirty="0">
                <a:latin typeface="黑体" panose="02010609060101010101" pitchFamily="49" charset="-122"/>
                <a:ea typeface="黑体" panose="02010609060101010101" pitchFamily="49" charset="-122"/>
              </a:rPr>
              <a:t>图形的每一个点在给定的方向上移动相同距离所得的变换称为</a:t>
            </a:r>
            <a:r>
              <a:rPr lang="zh-CN" altLang="en-US" sz="2800" b="1" dirty="0">
                <a:solidFill>
                  <a:srgbClr val="7E0278"/>
                </a:solidFill>
                <a:effectLst>
                  <a:outerShdw blurRad="38100" dist="38100" dir="2700000" algn="tl">
                    <a:srgbClr val="C0C0C0"/>
                  </a:outerShdw>
                </a:effectLst>
                <a:latin typeface="黑体" panose="02010609060101010101" pitchFamily="49" charset="-122"/>
                <a:ea typeface="黑体" panose="02010609060101010101" pitchFamily="49" charset="-122"/>
              </a:rPr>
              <a:t>平移变换</a:t>
            </a:r>
            <a:r>
              <a:rPr lang="zh-CN" altLang="en-US" sz="2800" dirty="0">
                <a:latin typeface="΄̥"/>
                <a:ea typeface="΄̥"/>
                <a:cs typeface="΄̥"/>
              </a:rPr>
              <a:t> </a:t>
            </a:r>
            <a:endParaRPr lang="zh-CN" altLang="en-US" sz="2800" dirty="0"/>
          </a:p>
        </p:txBody>
      </p:sp>
      <p:pic>
        <p:nvPicPr>
          <p:cNvPr id="6" name="Picture 5" descr="平移"/>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27538" y="2205038"/>
            <a:ext cx="4176712" cy="2611437"/>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a:spLocks noChangeArrowheads="1"/>
          </p:cNvSpPr>
          <p:nvPr/>
        </p:nvSpPr>
        <p:spPr bwMode="auto">
          <a:xfrm>
            <a:off x="107504" y="2171044"/>
            <a:ext cx="4177035" cy="1200329"/>
          </a:xfrm>
          <a:prstGeom prst="rect">
            <a:avLst/>
          </a:prstGeom>
          <a:noFill/>
          <a:ln>
            <a:noFill/>
          </a:ln>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latinLnBrk="1"/>
            <a:r>
              <a:rPr lang="zh-CN" altLang="en-US" sz="2400" dirty="0">
                <a:latin typeface="+mn-lt"/>
                <a:ea typeface="华文新魏" panose="02010800040101010101" pitchFamily="2" charset="-122"/>
              </a:rPr>
              <a:t>图形在</a:t>
            </a:r>
            <a:r>
              <a:rPr lang="en-US" altLang="zh-CN" sz="2400" dirty="0">
                <a:latin typeface="+mn-lt"/>
                <a:ea typeface="华文新魏" panose="02010800040101010101" pitchFamily="2" charset="-122"/>
              </a:rPr>
              <a:t>x</a:t>
            </a:r>
            <a:r>
              <a:rPr lang="zh-CN" altLang="en-US" sz="2400" dirty="0">
                <a:latin typeface="+mn-lt"/>
                <a:ea typeface="华文新魏" panose="02010800040101010101" pitchFamily="2" charset="-122"/>
              </a:rPr>
              <a:t>轴方向的平移量为</a:t>
            </a:r>
            <a:r>
              <a:rPr lang="en-US" altLang="zh-CN" sz="2400" b="1" i="1" dirty="0">
                <a:solidFill>
                  <a:srgbClr val="7E0278"/>
                </a:solidFill>
                <a:latin typeface="+mn-lt"/>
                <a:ea typeface="华文新魏" panose="02010800040101010101" pitchFamily="2" charset="-122"/>
              </a:rPr>
              <a:t>l</a:t>
            </a:r>
            <a:r>
              <a:rPr lang="zh-CN" altLang="en-US" sz="2400" dirty="0">
                <a:latin typeface="+mn-lt"/>
                <a:ea typeface="华文新魏" panose="02010800040101010101" pitchFamily="2" charset="-122"/>
              </a:rPr>
              <a:t>，在</a:t>
            </a:r>
            <a:r>
              <a:rPr lang="en-US" altLang="zh-CN" sz="2400" dirty="0">
                <a:latin typeface="+mn-lt"/>
                <a:ea typeface="华文新魏" panose="02010800040101010101" pitchFamily="2" charset="-122"/>
              </a:rPr>
              <a:t>y</a:t>
            </a:r>
            <a:r>
              <a:rPr lang="zh-CN" altLang="en-US" sz="2400" dirty="0">
                <a:latin typeface="+mn-lt"/>
                <a:ea typeface="华文新魏" panose="02010800040101010101" pitchFamily="2" charset="-122"/>
              </a:rPr>
              <a:t>轴方向的平移量为</a:t>
            </a:r>
            <a:r>
              <a:rPr lang="en-US" altLang="zh-CN" sz="2400" b="1" dirty="0">
                <a:solidFill>
                  <a:srgbClr val="7E0278"/>
                </a:solidFill>
                <a:latin typeface="+mn-lt"/>
                <a:ea typeface="华文新魏" panose="02010800040101010101" pitchFamily="2" charset="-122"/>
              </a:rPr>
              <a:t>m</a:t>
            </a:r>
            <a:r>
              <a:rPr lang="zh-CN" altLang="en-US" sz="2400" dirty="0">
                <a:latin typeface="+mn-lt"/>
                <a:ea typeface="华文新魏" panose="02010800040101010101" pitchFamily="2" charset="-122"/>
              </a:rPr>
              <a:t>，则坐标点的平移变换： </a:t>
            </a:r>
          </a:p>
        </p:txBody>
      </p:sp>
      <p:grpSp>
        <p:nvGrpSpPr>
          <p:cNvPr id="8" name="Group 7"/>
          <p:cNvGrpSpPr>
            <a:grpSpLocks/>
          </p:cNvGrpSpPr>
          <p:nvPr/>
        </p:nvGrpSpPr>
        <p:grpSpPr bwMode="auto">
          <a:xfrm>
            <a:off x="1979613" y="5564188"/>
            <a:ext cx="5592762" cy="1038225"/>
            <a:chOff x="1247" y="3505"/>
            <a:chExt cx="3523" cy="654"/>
          </a:xfrm>
        </p:grpSpPr>
        <p:graphicFrame>
          <p:nvGraphicFramePr>
            <p:cNvPr id="9" name="Object 8"/>
            <p:cNvGraphicFramePr>
              <a:graphicFrameLocks/>
            </p:cNvGraphicFramePr>
            <p:nvPr/>
          </p:nvGraphicFramePr>
          <p:xfrm>
            <a:off x="1247" y="3748"/>
            <a:ext cx="680" cy="214"/>
          </p:xfrm>
          <a:graphic>
            <a:graphicData uri="http://schemas.openxmlformats.org/presentationml/2006/ole">
              <mc:AlternateContent xmlns:mc="http://schemas.openxmlformats.org/markup-compatibility/2006">
                <mc:Choice xmlns:v="urn:schemas-microsoft-com:vml" Requires="v">
                  <p:oleObj name="公式" r:id="rId3" imgW="698197" imgH="215806" progId="Equation.3">
                    <p:embed/>
                  </p:oleObj>
                </mc:Choice>
                <mc:Fallback>
                  <p:oleObj name="公式" r:id="rId3" imgW="698197" imgH="215806" progId="Equation.3">
                    <p:embed/>
                    <p:pic>
                      <p:nvPicPr>
                        <p:cNvPr id="0" nam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47" y="3748"/>
                          <a:ext cx="680" cy="21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 name="Rectangle 9"/>
            <p:cNvSpPr>
              <a:spLocks noChangeArrowheads="1"/>
            </p:cNvSpPr>
            <p:nvPr/>
          </p:nvSpPr>
          <p:spPr bwMode="auto">
            <a:xfrm>
              <a:off x="1836" y="3703"/>
              <a:ext cx="355" cy="288"/>
            </a:xfrm>
            <a:prstGeom prst="rect">
              <a:avLst/>
            </a:prstGeom>
            <a:noFill/>
            <a:ln>
              <a:noFill/>
            </a:ln>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latinLnBrk="1"/>
              <a:r>
                <a:rPr lang="zh-CN" altLang="en-US" sz="2400">
                  <a:latin typeface="华文新魏" panose="02010800040101010101" pitchFamily="2" charset="-122"/>
                  <a:ea typeface="华文新魏" panose="02010800040101010101" pitchFamily="2" charset="-122"/>
                </a:rPr>
                <a:t>＝ </a:t>
              </a:r>
              <a:endParaRPr lang="zh-CN" altLang="en-US">
                <a:ea typeface="华文新魏" panose="02010800040101010101" pitchFamily="2" charset="-122"/>
              </a:endParaRPr>
            </a:p>
          </p:txBody>
        </p:sp>
        <p:graphicFrame>
          <p:nvGraphicFramePr>
            <p:cNvPr id="11" name="Object 10"/>
            <p:cNvGraphicFramePr>
              <a:graphicFrameLocks/>
            </p:cNvGraphicFramePr>
            <p:nvPr/>
          </p:nvGraphicFramePr>
          <p:xfrm>
            <a:off x="2063" y="3748"/>
            <a:ext cx="590" cy="209"/>
          </p:xfrm>
          <a:graphic>
            <a:graphicData uri="http://schemas.openxmlformats.org/presentationml/2006/ole">
              <mc:AlternateContent xmlns:mc="http://schemas.openxmlformats.org/markup-compatibility/2006">
                <mc:Choice xmlns:v="urn:schemas-microsoft-com:vml" Requires="v">
                  <p:oleObj name="公式" r:id="rId5" imgW="622030" imgH="215806" progId="Equation.3">
                    <p:embed/>
                  </p:oleObj>
                </mc:Choice>
                <mc:Fallback>
                  <p:oleObj name="公式" r:id="rId5" imgW="622030" imgH="215806" progId="Equation.3">
                    <p:embed/>
                    <p:pic>
                      <p:nvPicPr>
                        <p:cNvPr id="0" name=""/>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63" y="3748"/>
                          <a:ext cx="590" cy="20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 name="Object 11"/>
            <p:cNvGraphicFramePr>
              <a:graphicFrameLocks/>
            </p:cNvGraphicFramePr>
            <p:nvPr>
              <p:extLst>
                <p:ext uri="{D42A27DB-BD31-4B8C-83A1-F6EECF244321}">
                  <p14:modId xmlns:p14="http://schemas.microsoft.com/office/powerpoint/2010/main" val="2554867151"/>
                </p:ext>
              </p:extLst>
            </p:nvPr>
          </p:nvGraphicFramePr>
          <p:xfrm>
            <a:off x="2695" y="3505"/>
            <a:ext cx="669" cy="654"/>
          </p:xfrm>
          <a:graphic>
            <a:graphicData uri="http://schemas.openxmlformats.org/presentationml/2006/ole">
              <mc:AlternateContent xmlns:mc="http://schemas.openxmlformats.org/markup-compatibility/2006">
                <mc:Choice xmlns:v="urn:schemas-microsoft-com:vml" Requires="v">
                  <p:oleObj name="公式" r:id="rId7" imgW="736560" imgH="711000" progId="Equation.3">
                    <p:embed/>
                  </p:oleObj>
                </mc:Choice>
                <mc:Fallback>
                  <p:oleObj name="公式" r:id="rId7" imgW="736560" imgH="711000" progId="Equation.3">
                    <p:embed/>
                    <p:pic>
                      <p:nvPicPr>
                        <p:cNvPr id="0" name=""/>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695" y="3505"/>
                          <a:ext cx="669" cy="65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Rectangle 12"/>
            <p:cNvSpPr>
              <a:spLocks noChangeArrowheads="1"/>
            </p:cNvSpPr>
            <p:nvPr/>
          </p:nvSpPr>
          <p:spPr bwMode="auto">
            <a:xfrm>
              <a:off x="3242" y="3657"/>
              <a:ext cx="355" cy="288"/>
            </a:xfrm>
            <a:prstGeom prst="rect">
              <a:avLst/>
            </a:prstGeom>
            <a:noFill/>
            <a:ln>
              <a:noFill/>
            </a:ln>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latinLnBrk="1"/>
              <a:r>
                <a:rPr lang="zh-CN" altLang="en-US" sz="2400">
                  <a:latin typeface="华文新魏" panose="02010800040101010101" pitchFamily="2" charset="-122"/>
                  <a:ea typeface="华文新魏" panose="02010800040101010101" pitchFamily="2" charset="-122"/>
                </a:rPr>
                <a:t>＝ </a:t>
              </a:r>
              <a:endParaRPr lang="zh-CN" altLang="en-US">
                <a:ea typeface="华文新魏" panose="02010800040101010101" pitchFamily="2" charset="-122"/>
              </a:endParaRPr>
            </a:p>
          </p:txBody>
        </p:sp>
        <p:graphicFrame>
          <p:nvGraphicFramePr>
            <p:cNvPr id="14" name="Object 13"/>
            <p:cNvGraphicFramePr>
              <a:graphicFrameLocks/>
            </p:cNvGraphicFramePr>
            <p:nvPr/>
          </p:nvGraphicFramePr>
          <p:xfrm>
            <a:off x="3530" y="3703"/>
            <a:ext cx="1240" cy="259"/>
          </p:xfrm>
          <a:graphic>
            <a:graphicData uri="http://schemas.openxmlformats.org/presentationml/2006/ole">
              <mc:AlternateContent xmlns:mc="http://schemas.openxmlformats.org/markup-compatibility/2006">
                <mc:Choice xmlns:v="urn:schemas-microsoft-com:vml" Requires="v">
                  <p:oleObj name="公式" r:id="rId9" imgW="1054080" imgH="215640" progId="Equation.3">
                    <p:embed/>
                  </p:oleObj>
                </mc:Choice>
                <mc:Fallback>
                  <p:oleObj name="公式" r:id="rId9" imgW="1054080" imgH="215640" progId="Equation.3">
                    <p:embed/>
                    <p:pic>
                      <p:nvPicPr>
                        <p:cNvPr id="0" name=""/>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530" y="3703"/>
                          <a:ext cx="1240" cy="25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aphicFrame>
        <p:nvGraphicFramePr>
          <p:cNvPr id="16" name="Object 15"/>
          <p:cNvGraphicFramePr>
            <a:graphicFrameLocks/>
          </p:cNvGraphicFramePr>
          <p:nvPr>
            <p:extLst>
              <p:ext uri="{D42A27DB-BD31-4B8C-83A1-F6EECF244321}">
                <p14:modId xmlns:p14="http://schemas.microsoft.com/office/powerpoint/2010/main" val="1908951080"/>
              </p:ext>
            </p:extLst>
          </p:nvPr>
        </p:nvGraphicFramePr>
        <p:xfrm>
          <a:off x="1937415" y="4220720"/>
          <a:ext cx="1800225" cy="777875"/>
        </p:xfrm>
        <a:graphic>
          <a:graphicData uri="http://schemas.openxmlformats.org/presentationml/2006/ole">
            <mc:AlternateContent xmlns:mc="http://schemas.openxmlformats.org/markup-compatibility/2006">
              <mc:Choice xmlns:v="urn:schemas-microsoft-com:vml" Requires="v">
                <p:oleObj name="公式" r:id="rId11" imgW="710891" imgH="457002" progId="Equation.3">
                  <p:embed/>
                </p:oleObj>
              </mc:Choice>
              <mc:Fallback>
                <p:oleObj name="公式" r:id="rId11" imgW="710891" imgH="457002" progId="Equation.3">
                  <p:embed/>
                  <p:pic>
                    <p:nvPicPr>
                      <p:cNvPr id="0" name=""/>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937415" y="4220720"/>
                        <a:ext cx="1800225" cy="7778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17" name="Group 16"/>
          <p:cNvGrpSpPr>
            <a:grpSpLocks/>
          </p:cNvGrpSpPr>
          <p:nvPr/>
        </p:nvGrpSpPr>
        <p:grpSpPr bwMode="auto">
          <a:xfrm>
            <a:off x="1470691" y="3601560"/>
            <a:ext cx="1366837" cy="431800"/>
            <a:chOff x="0" y="0"/>
            <a:chExt cx="997" cy="317"/>
          </a:xfrm>
        </p:grpSpPr>
        <p:sp>
          <p:nvSpPr>
            <p:cNvPr id="18" name="AutoShape 17"/>
            <p:cNvSpPr>
              <a:spLocks noChangeArrowheads="1"/>
            </p:cNvSpPr>
            <p:nvPr/>
          </p:nvSpPr>
          <p:spPr bwMode="auto">
            <a:xfrm>
              <a:off x="0" y="0"/>
              <a:ext cx="997" cy="317"/>
            </a:xfrm>
            <a:prstGeom prst="bevel">
              <a:avLst>
                <a:gd name="adj" fmla="val 12500"/>
              </a:avLst>
            </a:prstGeom>
            <a:solidFill>
              <a:srgbClr val="CCFFFF"/>
            </a:solidFill>
            <a:ln w="9525">
              <a:solidFill>
                <a:schemeClr val="tx1"/>
              </a:solidFill>
              <a:miter lim="800000"/>
              <a:headEnd/>
              <a:tailEnd/>
            </a:ln>
          </p:spPr>
          <p:txBody>
            <a:bodyPr wrap="none" anchor="ctr"/>
            <a:lstStyle/>
            <a:p>
              <a:endParaRPr lang="zh-CN" altLang="en-US"/>
            </a:p>
          </p:txBody>
        </p:sp>
        <p:graphicFrame>
          <p:nvGraphicFramePr>
            <p:cNvPr id="19" name="Object 18"/>
            <p:cNvGraphicFramePr>
              <a:graphicFrameLocks/>
            </p:cNvGraphicFramePr>
            <p:nvPr>
              <p:extLst>
                <p:ext uri="{D42A27DB-BD31-4B8C-83A1-F6EECF244321}">
                  <p14:modId xmlns:p14="http://schemas.microsoft.com/office/powerpoint/2010/main" val="3508728574"/>
                </p:ext>
              </p:extLst>
            </p:nvPr>
          </p:nvGraphicFramePr>
          <p:xfrm>
            <a:off x="99" y="23"/>
            <a:ext cx="799" cy="249"/>
          </p:xfrm>
          <a:graphic>
            <a:graphicData uri="http://schemas.openxmlformats.org/presentationml/2006/ole">
              <mc:AlternateContent xmlns:mc="http://schemas.openxmlformats.org/markup-compatibility/2006">
                <mc:Choice xmlns:v="urn:schemas-microsoft-com:vml" Requires="v">
                  <p:oleObj name="公式" r:id="rId13" imgW="647138" imgH="203024" progId="Equation.3">
                    <p:embed/>
                  </p:oleObj>
                </mc:Choice>
                <mc:Fallback>
                  <p:oleObj name="公式" r:id="rId13" imgW="647138" imgH="203024" progId="Equation.3">
                    <p:embed/>
                    <p:pic>
                      <p:nvPicPr>
                        <p:cNvPr id="0" name=""/>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9" y="23"/>
                          <a:ext cx="799" cy="24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20" name="Group 19"/>
          <p:cNvGrpSpPr>
            <a:grpSpLocks/>
          </p:cNvGrpSpPr>
          <p:nvPr/>
        </p:nvGrpSpPr>
        <p:grpSpPr bwMode="auto">
          <a:xfrm>
            <a:off x="1547813" y="5094289"/>
            <a:ext cx="1366837" cy="431800"/>
            <a:chOff x="0" y="0"/>
            <a:chExt cx="997" cy="317"/>
          </a:xfrm>
        </p:grpSpPr>
        <p:sp>
          <p:nvSpPr>
            <p:cNvPr id="21" name="AutoShape 20"/>
            <p:cNvSpPr>
              <a:spLocks noChangeArrowheads="1"/>
            </p:cNvSpPr>
            <p:nvPr/>
          </p:nvSpPr>
          <p:spPr bwMode="auto">
            <a:xfrm>
              <a:off x="0" y="0"/>
              <a:ext cx="997" cy="317"/>
            </a:xfrm>
            <a:prstGeom prst="bevel">
              <a:avLst>
                <a:gd name="adj" fmla="val 12500"/>
              </a:avLst>
            </a:prstGeom>
            <a:solidFill>
              <a:srgbClr val="CCFFFF"/>
            </a:solidFill>
            <a:ln w="9525">
              <a:solidFill>
                <a:schemeClr val="tx1"/>
              </a:solidFill>
              <a:miter lim="800000"/>
              <a:headEnd/>
              <a:tailEnd/>
            </a:ln>
          </p:spPr>
          <p:txBody>
            <a:bodyPr wrap="none" anchor="ctr"/>
            <a:lstStyle/>
            <a:p>
              <a:endParaRPr lang="zh-CN" altLang="en-US"/>
            </a:p>
          </p:txBody>
        </p:sp>
        <p:graphicFrame>
          <p:nvGraphicFramePr>
            <p:cNvPr id="22" name="Object 21"/>
            <p:cNvGraphicFramePr>
              <a:graphicFrameLocks/>
            </p:cNvGraphicFramePr>
            <p:nvPr/>
          </p:nvGraphicFramePr>
          <p:xfrm>
            <a:off x="99" y="37"/>
            <a:ext cx="799" cy="249"/>
          </p:xfrm>
          <a:graphic>
            <a:graphicData uri="http://schemas.openxmlformats.org/presentationml/2006/ole">
              <mc:AlternateContent xmlns:mc="http://schemas.openxmlformats.org/markup-compatibility/2006">
                <mc:Choice xmlns:v="urn:schemas-microsoft-com:vml" Requires="v">
                  <p:oleObj name="公式" r:id="rId15" imgW="647138" imgH="203024" progId="Equation.3">
                    <p:embed/>
                  </p:oleObj>
                </mc:Choice>
                <mc:Fallback>
                  <p:oleObj name="公式" r:id="rId15" imgW="647138" imgH="203024" progId="Equation.3">
                    <p:embed/>
                    <p:pic>
                      <p:nvPicPr>
                        <p:cNvPr id="0" name=""/>
                        <p:cNvPicPr>
                          <a:picLocks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9" y="37"/>
                          <a:ext cx="799" cy="24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23" name="Rectangle 22"/>
          <p:cNvSpPr>
            <a:spLocks noChangeArrowheads="1"/>
          </p:cNvSpPr>
          <p:nvPr/>
        </p:nvSpPr>
        <p:spPr bwMode="auto">
          <a:xfrm>
            <a:off x="395288" y="188913"/>
            <a:ext cx="7543800" cy="863600"/>
          </a:xfrm>
          <a:prstGeom prst="rect">
            <a:avLst/>
          </a:prstGeom>
          <a:noFill/>
          <a:ln>
            <a:noFill/>
          </a:ln>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a:defRPr sz="4400">
                <a:solidFill>
                  <a:schemeClr val="tx2"/>
                </a:solidFill>
                <a:latin typeface="Arial" panose="020B0604020202020204" pitchFamily="34" charset="0"/>
                <a:ea typeface="宋体" panose="02010600030101010101" pitchFamily="2" charset="-122"/>
              </a:defRPr>
            </a:lvl1pPr>
            <a:lvl2pPr algn="ctr">
              <a:defRPr sz="4400">
                <a:solidFill>
                  <a:schemeClr val="tx2"/>
                </a:solidFill>
                <a:latin typeface="Arial" panose="020B0604020202020204" pitchFamily="34" charset="0"/>
                <a:ea typeface="宋体" panose="02010600030101010101" pitchFamily="2" charset="-122"/>
              </a:defRPr>
            </a:lvl2pPr>
            <a:lvl3pPr algn="ctr">
              <a:defRPr sz="4400">
                <a:solidFill>
                  <a:schemeClr val="tx2"/>
                </a:solidFill>
                <a:latin typeface="Arial" panose="020B0604020202020204" pitchFamily="34" charset="0"/>
                <a:ea typeface="宋体" panose="02010600030101010101" pitchFamily="2" charset="-122"/>
              </a:defRPr>
            </a:lvl3pPr>
            <a:lvl4pPr algn="ctr">
              <a:defRPr sz="4400">
                <a:solidFill>
                  <a:schemeClr val="tx2"/>
                </a:solidFill>
                <a:latin typeface="Arial" panose="020B0604020202020204" pitchFamily="34" charset="0"/>
                <a:ea typeface="宋体" panose="02010600030101010101" pitchFamily="2" charset="-122"/>
              </a:defRPr>
            </a:lvl4pPr>
            <a:lvl5pPr algn="ctr">
              <a:defRPr sz="4400">
                <a:solidFill>
                  <a:schemeClr val="tx2"/>
                </a:solidFill>
                <a:latin typeface="Arial" panose="020B0604020202020204" pitchFamily="34" charset="0"/>
                <a:ea typeface="宋体" panose="02010600030101010101" pitchFamily="2" charset="-122"/>
              </a:defRPr>
            </a:lvl5pPr>
            <a:lvl6pPr marL="457200" algn="ctr"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algn="l" latinLnBrk="1"/>
            <a:r>
              <a:rPr lang="en-US" altLang="zh-CN" sz="3200" dirty="0">
                <a:solidFill>
                  <a:srgbClr val="FF6600"/>
                </a:solidFill>
                <a:latin typeface="΄Ђκ"/>
                <a:ea typeface="΄Ђκ"/>
                <a:cs typeface="΄Ђκ"/>
              </a:rPr>
              <a:t>2. </a:t>
            </a:r>
            <a:r>
              <a:rPr lang="zh-CN" altLang="en-US" sz="3200" dirty="0">
                <a:solidFill>
                  <a:srgbClr val="FF6600"/>
                </a:solidFill>
                <a:latin typeface="΄Ђκ"/>
                <a:ea typeface="΄Ђκ"/>
                <a:cs typeface="΄Ђκ"/>
              </a:rPr>
              <a:t>平移变换</a:t>
            </a:r>
          </a:p>
          <a:p>
            <a:pPr algn="l" latinLnBrk="1"/>
            <a:endParaRPr lang="zh-CN" altLang="en-US" dirty="0"/>
          </a:p>
        </p:txBody>
      </p:sp>
      <p:sp>
        <p:nvSpPr>
          <p:cNvPr id="24" name="Rectangle 23"/>
          <p:cNvSpPr>
            <a:spLocks noChangeArrowheads="1"/>
          </p:cNvSpPr>
          <p:nvPr/>
        </p:nvSpPr>
        <p:spPr bwMode="auto">
          <a:xfrm>
            <a:off x="0" y="909638"/>
            <a:ext cx="7451725" cy="71437"/>
          </a:xfrm>
          <a:prstGeom prst="rect">
            <a:avLst/>
          </a:prstGeom>
          <a:gradFill rotWithShape="1">
            <a:gsLst>
              <a:gs pos="0">
                <a:schemeClr val="accent1"/>
              </a:gs>
              <a:gs pos="100000">
                <a:schemeClr val="bg1"/>
              </a:gs>
            </a:gsLst>
            <a:path path="rect">
              <a:fillToRect r="100000" b="10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2884667743"/>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par>
                          <p:cTn id="8" fill="hold">
                            <p:stCondLst>
                              <p:cond delay="500"/>
                            </p:stCondLst>
                            <p:childTnLst>
                              <p:par>
                                <p:cTn id="9" presetID="3" presetClass="entr" presetSubtype="1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blinds(horizontal)">
                                      <p:cBhvr>
                                        <p:cTn id="11" dur="5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nodeType="click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wipe(up)">
                                      <p:cBhvr>
                                        <p:cTn id="16" dur="500"/>
                                        <p:tgtEl>
                                          <p:spTgt spid="17"/>
                                        </p:tgtEl>
                                      </p:cBhvr>
                                    </p:animEffect>
                                  </p:childTnLst>
                                </p:cTn>
                              </p:par>
                            </p:childTnLst>
                          </p:cTn>
                        </p:par>
                        <p:par>
                          <p:cTn id="17" fill="hold">
                            <p:stCondLst>
                              <p:cond delay="500"/>
                            </p:stCondLst>
                            <p:childTnLst>
                              <p:par>
                                <p:cTn id="18" presetID="22" presetClass="entr" presetSubtype="1" fill="hold" nodeType="after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wipe(up)">
                                      <p:cBhvr>
                                        <p:cTn id="20" dur="500"/>
                                        <p:tgtEl>
                                          <p:spTgt spid="16"/>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1" fill="hold" nodeType="click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wipe(up)">
                                      <p:cBhvr>
                                        <p:cTn id="25" dur="500"/>
                                        <p:tgtEl>
                                          <p:spTgt spid="20"/>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nodeType="click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blinds(horizontal)">
                                      <p:cBhvr>
                                        <p:cTn id="3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utoUpdateAnimBg="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pPr>
              <a:defRPr/>
            </a:pPr>
            <a:r>
              <a:rPr lang="en-US" altLang="zh-CN"/>
              <a:t>-</a:t>
            </a:r>
            <a:fld id="{0541C894-9D0E-4769-9954-960E2037CBAD}" type="slidenum">
              <a:rPr lang="en-US" altLang="zh-CN" sz="1800" smtClean="0">
                <a:solidFill>
                  <a:srgbClr val="0000FF"/>
                </a:solidFill>
              </a:rPr>
              <a:pPr>
                <a:defRPr/>
              </a:pPr>
              <a:t>102</a:t>
            </a:fld>
            <a:r>
              <a:rPr lang="en-US" altLang="zh-CN"/>
              <a:t>-</a:t>
            </a:r>
          </a:p>
        </p:txBody>
      </p:sp>
      <p:sp>
        <p:nvSpPr>
          <p:cNvPr id="3" name="AutoShape 2" descr="BL01_4_1"/>
          <p:cNvSpPr>
            <a:spLocks noChangeAspect="1" noChangeArrowheads="1"/>
          </p:cNvSpPr>
          <p:nvPr/>
        </p:nvSpPr>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txBody>
          <a:bodyPr/>
          <a:lstStyle/>
          <a:p>
            <a:endParaRPr lang="zh-CN" altLang="en-US"/>
          </a:p>
        </p:txBody>
      </p:sp>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0" y="4237250"/>
            <a:ext cx="4464050" cy="106838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比例变换"/>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28508" y="773112"/>
            <a:ext cx="4121150" cy="3297238"/>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a:spLocks noChangeArrowheads="1"/>
          </p:cNvSpPr>
          <p:nvPr/>
        </p:nvSpPr>
        <p:spPr bwMode="auto">
          <a:xfrm>
            <a:off x="827088" y="5297488"/>
            <a:ext cx="7381875" cy="1371600"/>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latinLnBrk="1"/>
            <a:r>
              <a:rPr lang="en-US" altLang="zh-CN" sz="2000" dirty="0">
                <a:solidFill>
                  <a:schemeClr val="hlink"/>
                </a:solidFill>
                <a:latin typeface="+mn-lt"/>
                <a:ea typeface="华文新魏" panose="02010800040101010101" pitchFamily="2" charset="-122"/>
              </a:rPr>
              <a:t>(1)  a = e </a:t>
            </a:r>
            <a:r>
              <a:rPr lang="en-US" altLang="zh-CN" sz="2000" dirty="0">
                <a:solidFill>
                  <a:srgbClr val="D410CF"/>
                </a:solidFill>
                <a:latin typeface="+mn-lt"/>
                <a:ea typeface="华文新魏" panose="02010800040101010101" pitchFamily="2" charset="-122"/>
              </a:rPr>
              <a:t>= </a:t>
            </a:r>
            <a:r>
              <a:rPr lang="en-US" altLang="zh-CN" sz="2000" dirty="0">
                <a:solidFill>
                  <a:schemeClr val="hlink"/>
                </a:solidFill>
                <a:latin typeface="+mn-lt"/>
                <a:ea typeface="华文新魏" panose="02010800040101010101" pitchFamily="2" charset="-122"/>
              </a:rPr>
              <a:t>1</a:t>
            </a:r>
            <a:r>
              <a:rPr lang="zh-CN" altLang="en-US" sz="2000" dirty="0">
                <a:solidFill>
                  <a:schemeClr val="hlink"/>
                </a:solidFill>
                <a:latin typeface="+mn-lt"/>
                <a:ea typeface="华文新魏" panose="02010800040101010101" pitchFamily="2" charset="-122"/>
              </a:rPr>
              <a:t>时，为恒等比例变换，即图形</a:t>
            </a:r>
            <a:r>
              <a:rPr lang="zh-CN" altLang="en-US" sz="2000" dirty="0">
                <a:solidFill>
                  <a:srgbClr val="D410CF"/>
                </a:solidFill>
                <a:latin typeface="+mn-lt"/>
                <a:ea typeface="华文新魏" panose="02010800040101010101" pitchFamily="2" charset="-122"/>
              </a:rPr>
              <a:t>不变</a:t>
            </a:r>
            <a:br>
              <a:rPr lang="zh-CN" altLang="en-US" sz="2000" dirty="0">
                <a:solidFill>
                  <a:schemeClr val="hlink"/>
                </a:solidFill>
                <a:latin typeface="+mn-lt"/>
                <a:ea typeface="华文新魏" panose="02010800040101010101" pitchFamily="2" charset="-122"/>
              </a:rPr>
            </a:br>
            <a:r>
              <a:rPr lang="en-US" altLang="zh-CN" sz="2000" dirty="0">
                <a:solidFill>
                  <a:schemeClr val="hlink"/>
                </a:solidFill>
                <a:latin typeface="+mn-lt"/>
                <a:ea typeface="华文新魏" panose="02010800040101010101" pitchFamily="2" charset="-122"/>
              </a:rPr>
              <a:t>(2)  a = e </a:t>
            </a:r>
            <a:r>
              <a:rPr lang="zh-CN" altLang="en-US" sz="2000" dirty="0">
                <a:solidFill>
                  <a:srgbClr val="D410CF"/>
                </a:solidFill>
                <a:latin typeface="+mn-lt"/>
                <a:ea typeface="华文新魏" panose="02010800040101010101" pitchFamily="2" charset="-122"/>
              </a:rPr>
              <a:t>＞</a:t>
            </a:r>
            <a:r>
              <a:rPr lang="en-US" altLang="zh-CN" sz="2000" dirty="0">
                <a:solidFill>
                  <a:schemeClr val="hlink"/>
                </a:solidFill>
                <a:latin typeface="+mn-lt"/>
                <a:ea typeface="华文新魏" panose="02010800040101010101" pitchFamily="2" charset="-122"/>
              </a:rPr>
              <a:t>1</a:t>
            </a:r>
            <a:r>
              <a:rPr lang="zh-CN" altLang="en-US" sz="2000" dirty="0">
                <a:solidFill>
                  <a:schemeClr val="hlink"/>
                </a:solidFill>
                <a:latin typeface="+mn-lt"/>
                <a:ea typeface="华文新魏" panose="02010800040101010101" pitchFamily="2" charset="-122"/>
              </a:rPr>
              <a:t>时，图形沿两个坐标轴方向等比</a:t>
            </a:r>
            <a:r>
              <a:rPr lang="zh-CN" altLang="en-US" sz="2000" dirty="0">
                <a:solidFill>
                  <a:srgbClr val="D410CF"/>
                </a:solidFill>
                <a:latin typeface="+mn-lt"/>
                <a:ea typeface="华文新魏" panose="02010800040101010101" pitchFamily="2" charset="-122"/>
              </a:rPr>
              <a:t>放大</a:t>
            </a:r>
            <a:br>
              <a:rPr lang="zh-CN" altLang="en-US" sz="2000" dirty="0">
                <a:solidFill>
                  <a:schemeClr val="hlink"/>
                </a:solidFill>
                <a:latin typeface="+mn-lt"/>
                <a:ea typeface="华文新魏" panose="02010800040101010101" pitchFamily="2" charset="-122"/>
              </a:rPr>
            </a:br>
            <a:r>
              <a:rPr lang="en-US" altLang="zh-CN" sz="2000" dirty="0">
                <a:solidFill>
                  <a:schemeClr val="hlink"/>
                </a:solidFill>
                <a:latin typeface="+mn-lt"/>
                <a:ea typeface="华文新魏" panose="02010800040101010101" pitchFamily="2" charset="-122"/>
              </a:rPr>
              <a:t>(3)  a = e </a:t>
            </a:r>
            <a:r>
              <a:rPr lang="zh-CN" altLang="en-US" sz="2000" dirty="0">
                <a:solidFill>
                  <a:srgbClr val="D410CF"/>
                </a:solidFill>
                <a:latin typeface="+mn-lt"/>
                <a:ea typeface="华文新魏" panose="02010800040101010101" pitchFamily="2" charset="-122"/>
              </a:rPr>
              <a:t>＜</a:t>
            </a:r>
            <a:r>
              <a:rPr lang="en-US" altLang="zh-CN" sz="2000" dirty="0">
                <a:solidFill>
                  <a:schemeClr val="hlink"/>
                </a:solidFill>
                <a:latin typeface="+mn-lt"/>
                <a:ea typeface="华文新魏" panose="02010800040101010101" pitchFamily="2" charset="-122"/>
              </a:rPr>
              <a:t>1</a:t>
            </a:r>
            <a:r>
              <a:rPr lang="zh-CN" altLang="en-US" sz="2000" dirty="0">
                <a:solidFill>
                  <a:schemeClr val="hlink"/>
                </a:solidFill>
                <a:latin typeface="+mn-lt"/>
                <a:ea typeface="华文新魏" panose="02010800040101010101" pitchFamily="2" charset="-122"/>
              </a:rPr>
              <a:t>时，图形沿两个坐标轴方向等比</a:t>
            </a:r>
            <a:r>
              <a:rPr lang="zh-CN" altLang="en-US" sz="2000" dirty="0">
                <a:solidFill>
                  <a:srgbClr val="D410CF"/>
                </a:solidFill>
                <a:latin typeface="+mn-lt"/>
                <a:ea typeface="华文新魏" panose="02010800040101010101" pitchFamily="2" charset="-122"/>
              </a:rPr>
              <a:t>缩小</a:t>
            </a:r>
            <a:br>
              <a:rPr lang="zh-CN" altLang="en-US" sz="2000" dirty="0">
                <a:solidFill>
                  <a:srgbClr val="D410CF"/>
                </a:solidFill>
                <a:latin typeface="+mn-lt"/>
                <a:ea typeface="华文新魏" panose="02010800040101010101" pitchFamily="2" charset="-122"/>
              </a:rPr>
            </a:br>
            <a:r>
              <a:rPr lang="en-US" altLang="zh-CN" sz="2000" dirty="0">
                <a:solidFill>
                  <a:schemeClr val="hlink"/>
                </a:solidFill>
                <a:latin typeface="+mn-lt"/>
                <a:ea typeface="华文新魏" panose="02010800040101010101" pitchFamily="2" charset="-122"/>
              </a:rPr>
              <a:t>(4)  </a:t>
            </a:r>
            <a:r>
              <a:rPr lang="en-US" altLang="zh-CN" sz="2000" dirty="0" err="1">
                <a:solidFill>
                  <a:schemeClr val="hlink"/>
                </a:solidFill>
                <a:latin typeface="+mn-lt"/>
                <a:ea typeface="华文新魏" panose="02010800040101010101" pitchFamily="2" charset="-122"/>
              </a:rPr>
              <a:t>a</a:t>
            </a:r>
            <a:r>
              <a:rPr lang="en-US" altLang="zh-CN" sz="2000" dirty="0" err="1">
                <a:solidFill>
                  <a:srgbClr val="D410CF"/>
                </a:solidFill>
                <a:latin typeface="+mn-lt"/>
                <a:ea typeface="华文新魏" panose="02010800040101010101" pitchFamily="2" charset="-122"/>
              </a:rPr>
              <a:t>≠</a:t>
            </a:r>
            <a:r>
              <a:rPr lang="en-US" altLang="zh-CN" sz="2000" dirty="0" err="1">
                <a:solidFill>
                  <a:schemeClr val="hlink"/>
                </a:solidFill>
                <a:latin typeface="+mn-lt"/>
                <a:ea typeface="华文新魏" panose="02010800040101010101" pitchFamily="2" charset="-122"/>
              </a:rPr>
              <a:t>e</a:t>
            </a:r>
            <a:r>
              <a:rPr lang="zh-CN" altLang="en-US" sz="2000" dirty="0">
                <a:solidFill>
                  <a:schemeClr val="hlink"/>
                </a:solidFill>
                <a:latin typeface="+mn-lt"/>
                <a:ea typeface="华文新魏" panose="02010800040101010101" pitchFamily="2" charset="-122"/>
              </a:rPr>
              <a:t>时，图形沿两个坐标轴方向进行</a:t>
            </a:r>
            <a:r>
              <a:rPr lang="zh-CN" altLang="en-US" sz="2000" dirty="0">
                <a:solidFill>
                  <a:srgbClr val="D410CF"/>
                </a:solidFill>
                <a:latin typeface="+mn-lt"/>
                <a:ea typeface="华文新魏" panose="02010800040101010101" pitchFamily="2" charset="-122"/>
              </a:rPr>
              <a:t>非等比变换</a:t>
            </a:r>
            <a:r>
              <a:rPr lang="zh-CN" altLang="en-US" sz="2000" dirty="0">
                <a:solidFill>
                  <a:schemeClr val="hlink"/>
                </a:solidFill>
                <a:latin typeface="+mn-lt"/>
                <a:ea typeface="华文新魏" panose="02010800040101010101" pitchFamily="2" charset="-122"/>
              </a:rPr>
              <a:t>，称为畸变</a:t>
            </a:r>
            <a:r>
              <a:rPr lang="zh-CN" altLang="en-US" sz="2400" dirty="0">
                <a:latin typeface="+mn-lt"/>
                <a:ea typeface="华文新魏" panose="02010800040101010101" pitchFamily="2" charset="-122"/>
              </a:rPr>
              <a:t>  </a:t>
            </a:r>
            <a:endParaRPr lang="zh-CN" altLang="en-US" dirty="0">
              <a:latin typeface="+mn-lt"/>
              <a:ea typeface="华文新魏" panose="02010800040101010101" pitchFamily="2" charset="-122"/>
            </a:endParaRPr>
          </a:p>
        </p:txBody>
      </p:sp>
      <p:sp>
        <p:nvSpPr>
          <p:cNvPr id="8" name="Rectangle 7"/>
          <p:cNvSpPr>
            <a:spLocks noChangeArrowheads="1"/>
          </p:cNvSpPr>
          <p:nvPr/>
        </p:nvSpPr>
        <p:spPr bwMode="auto">
          <a:xfrm>
            <a:off x="127001" y="863133"/>
            <a:ext cx="4801507" cy="2985433"/>
          </a:xfrm>
          <a:prstGeom prst="rect">
            <a:avLst/>
          </a:prstGeom>
          <a:noFill/>
          <a:ln>
            <a:noFill/>
          </a:ln>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a:lnSpc>
                <a:spcPct val="200000"/>
              </a:lnSpc>
            </a:pPr>
            <a:r>
              <a:rPr lang="zh-CN" altLang="en-US" sz="2000" dirty="0">
                <a:ea typeface="黑体" panose="02010609060101010101" pitchFamily="49" charset="-122"/>
                <a:cs typeface="Times New Roman" panose="02020603050405020304" pitchFamily="18" charset="0"/>
              </a:rPr>
              <a:t>在直角坐标系</a:t>
            </a:r>
            <a:r>
              <a:rPr lang="en-US" altLang="zh-CN" sz="2000" i="1" dirty="0" err="1">
                <a:ea typeface="黑体" panose="02010609060101010101" pitchFamily="49" charset="-122"/>
                <a:cs typeface="Times New Roman" panose="02020603050405020304" pitchFamily="18" charset="0"/>
              </a:rPr>
              <a:t>xOy</a:t>
            </a:r>
            <a:r>
              <a:rPr lang="zh-CN" altLang="en-US" sz="2000" dirty="0">
                <a:ea typeface="黑体" panose="02010609060101010101" pitchFamily="49" charset="-122"/>
                <a:cs typeface="Times New Roman" panose="02020603050405020304" pitchFamily="18" charset="0"/>
              </a:rPr>
              <a:t>内将每个点的横坐标变为原来的</a:t>
            </a:r>
            <a:r>
              <a:rPr lang="en-US" altLang="zh-CN" sz="2000" i="1" dirty="0">
                <a:ea typeface="黑体" panose="02010609060101010101" pitchFamily="49" charset="-122"/>
                <a:cs typeface="Times New Roman" panose="02020603050405020304" pitchFamily="18" charset="0"/>
              </a:rPr>
              <a:t>k</a:t>
            </a:r>
            <a:r>
              <a:rPr lang="en-US" altLang="zh-CN" sz="2000" baseline="-30000" dirty="0">
                <a:ea typeface="黑体" panose="02010609060101010101" pitchFamily="49" charset="-122"/>
                <a:cs typeface="Times New Roman" panose="02020603050405020304" pitchFamily="18" charset="0"/>
              </a:rPr>
              <a:t>1</a:t>
            </a:r>
            <a:r>
              <a:rPr lang="zh-CN" altLang="en-US" sz="2000" dirty="0">
                <a:ea typeface="黑体" panose="02010609060101010101" pitchFamily="49" charset="-122"/>
                <a:cs typeface="Times New Roman" panose="02020603050405020304" pitchFamily="18" charset="0"/>
              </a:rPr>
              <a:t>倍，纵坐标变为原来的</a:t>
            </a:r>
            <a:r>
              <a:rPr lang="en-US" altLang="zh-CN" sz="2000" i="1" dirty="0">
                <a:ea typeface="黑体" panose="02010609060101010101" pitchFamily="49" charset="-122"/>
                <a:cs typeface="Times New Roman" panose="02020603050405020304" pitchFamily="18" charset="0"/>
              </a:rPr>
              <a:t>k</a:t>
            </a:r>
            <a:r>
              <a:rPr lang="en-US" altLang="zh-CN" sz="2000" baseline="-30000" dirty="0">
                <a:ea typeface="黑体" panose="02010609060101010101" pitchFamily="49" charset="-122"/>
                <a:cs typeface="Times New Roman" panose="02020603050405020304" pitchFamily="18" charset="0"/>
              </a:rPr>
              <a:t>2</a:t>
            </a:r>
            <a:r>
              <a:rPr lang="zh-CN" altLang="en-US" sz="2000" dirty="0">
                <a:ea typeface="黑体" panose="02010609060101010101" pitchFamily="49" charset="-122"/>
                <a:cs typeface="Times New Roman" panose="02020603050405020304" pitchFamily="18" charset="0"/>
              </a:rPr>
              <a:t>倍，其中</a:t>
            </a:r>
            <a:r>
              <a:rPr lang="en-US" altLang="zh-CN" sz="2000" i="1" dirty="0">
                <a:ea typeface="黑体" panose="02010609060101010101" pitchFamily="49" charset="-122"/>
                <a:cs typeface="Times New Roman" panose="02020603050405020304" pitchFamily="18" charset="0"/>
              </a:rPr>
              <a:t>k</a:t>
            </a:r>
            <a:r>
              <a:rPr lang="en-US" altLang="zh-CN" sz="2000" baseline="-30000" dirty="0">
                <a:ea typeface="黑体" panose="02010609060101010101" pitchFamily="49" charset="-122"/>
                <a:cs typeface="Times New Roman" panose="02020603050405020304" pitchFamily="18" charset="0"/>
              </a:rPr>
              <a:t>1</a:t>
            </a:r>
            <a:r>
              <a:rPr lang="zh-CN" altLang="en-US" sz="2000" dirty="0">
                <a:ea typeface="黑体" panose="02010609060101010101" pitchFamily="49" charset="-122"/>
                <a:cs typeface="Times New Roman" panose="02020603050405020304" pitchFamily="18" charset="0"/>
              </a:rPr>
              <a:t>，</a:t>
            </a:r>
            <a:r>
              <a:rPr lang="en-US" altLang="zh-CN" sz="2000" i="1" dirty="0">
                <a:ea typeface="黑体" panose="02010609060101010101" pitchFamily="49" charset="-122"/>
                <a:cs typeface="Times New Roman" panose="02020603050405020304" pitchFamily="18" charset="0"/>
              </a:rPr>
              <a:t>k</a:t>
            </a:r>
            <a:r>
              <a:rPr lang="en-US" altLang="zh-CN" sz="2000" baseline="-30000" dirty="0">
                <a:ea typeface="黑体" panose="02010609060101010101" pitchFamily="49" charset="-122"/>
                <a:cs typeface="Times New Roman" panose="02020603050405020304" pitchFamily="18" charset="0"/>
              </a:rPr>
              <a:t>2</a:t>
            </a:r>
            <a:r>
              <a:rPr lang="zh-CN" altLang="en-US" sz="2000" dirty="0">
                <a:ea typeface="黑体" panose="02010609060101010101" pitchFamily="49" charset="-122"/>
                <a:cs typeface="Times New Roman" panose="02020603050405020304" pitchFamily="18" charset="0"/>
              </a:rPr>
              <a:t>为非零常数，</a:t>
            </a:r>
            <a:r>
              <a:rPr lang="en-US" altLang="zh-CN" sz="2000" dirty="0">
                <a:ea typeface="黑体" panose="02010609060101010101" pitchFamily="49" charset="-122"/>
                <a:cs typeface="Times New Roman" panose="02020603050405020304" pitchFamily="18" charset="0"/>
              </a:rPr>
              <a:t> </a:t>
            </a:r>
            <a:r>
              <a:rPr lang="zh-CN" altLang="en-US" sz="2000" dirty="0">
                <a:ea typeface="黑体" panose="02010609060101010101" pitchFamily="49" charset="-122"/>
                <a:cs typeface="Times New Roman" panose="02020603050405020304" pitchFamily="18" charset="0"/>
              </a:rPr>
              <a:t>这样的几何变换为</a:t>
            </a:r>
            <a:r>
              <a:rPr lang="zh-CN" altLang="en-US" sz="2000" dirty="0">
                <a:solidFill>
                  <a:srgbClr val="FF0000"/>
                </a:solidFill>
                <a:ea typeface="黑体" panose="02010609060101010101" pitchFamily="49" charset="-122"/>
                <a:cs typeface="Times New Roman" panose="02020603050405020304" pitchFamily="18" charset="0"/>
              </a:rPr>
              <a:t>伸缩变换</a:t>
            </a:r>
            <a:r>
              <a:rPr lang="zh-CN" altLang="en-US" sz="2000" dirty="0">
                <a:ea typeface="黑体" panose="02010609060101010101" pitchFamily="49" charset="-122"/>
                <a:cs typeface="Times New Roman" panose="02020603050405020304" pitchFamily="18" charset="0"/>
              </a:rPr>
              <a:t>．</a:t>
            </a:r>
            <a:endParaRPr lang="zh-CN" altLang="en-US" sz="2000" dirty="0">
              <a:latin typeface="Arial" panose="020B0604020202020204" pitchFamily="34" charset="0"/>
              <a:ea typeface="黑体" panose="02010609060101010101" pitchFamily="49" charset="-122"/>
              <a:cs typeface="Times New Roman" panose="02020603050405020304" pitchFamily="18" charset="0"/>
            </a:endParaRPr>
          </a:p>
          <a:p>
            <a:pPr latinLnBrk="1"/>
            <a:endParaRPr lang="zh-CN" altLang="en-US" dirty="0">
              <a:ea typeface="黑体" panose="02010609060101010101" pitchFamily="49" charset="-122"/>
            </a:endParaRPr>
          </a:p>
        </p:txBody>
      </p:sp>
      <p:sp>
        <p:nvSpPr>
          <p:cNvPr id="9" name="Rectangle 8"/>
          <p:cNvSpPr>
            <a:spLocks noChangeArrowheads="1"/>
          </p:cNvSpPr>
          <p:nvPr/>
        </p:nvSpPr>
        <p:spPr bwMode="auto">
          <a:xfrm>
            <a:off x="804819" y="3257657"/>
            <a:ext cx="3529012" cy="1006475"/>
          </a:xfrm>
          <a:prstGeom prst="rect">
            <a:avLst/>
          </a:prstGeom>
          <a:noFill/>
          <a:ln>
            <a:noFill/>
          </a:ln>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latinLnBrk="1"/>
            <a:r>
              <a:rPr lang="en-US" altLang="zh-CN" sz="2000" dirty="0">
                <a:latin typeface="华文新魏" panose="02010800040101010101" pitchFamily="2" charset="-122"/>
                <a:ea typeface="华文新魏" panose="02010800040101010101" pitchFamily="2" charset="-122"/>
              </a:rPr>
              <a:t>    </a:t>
            </a:r>
            <a:r>
              <a:rPr lang="zh-CN" altLang="en-US" sz="2000" dirty="0">
                <a:latin typeface="+mn-lt"/>
                <a:ea typeface="华文新魏" panose="02010800040101010101" pitchFamily="2" charset="-122"/>
              </a:rPr>
              <a:t>图形在</a:t>
            </a:r>
            <a:r>
              <a:rPr lang="en-US" altLang="zh-CN" sz="2000" dirty="0">
                <a:latin typeface="+mn-lt"/>
                <a:ea typeface="华文新魏" panose="02010800040101010101" pitchFamily="2" charset="-122"/>
              </a:rPr>
              <a:t>x</a:t>
            </a:r>
            <a:r>
              <a:rPr lang="zh-CN" altLang="en-US" sz="2000" dirty="0">
                <a:latin typeface="+mn-lt"/>
                <a:ea typeface="华文新魏" panose="02010800040101010101" pitchFamily="2" charset="-122"/>
              </a:rPr>
              <a:t>，</a:t>
            </a:r>
            <a:r>
              <a:rPr lang="en-US" altLang="zh-CN" sz="2000" dirty="0">
                <a:latin typeface="+mn-lt"/>
                <a:ea typeface="华文新魏" panose="02010800040101010101" pitchFamily="2" charset="-122"/>
              </a:rPr>
              <a:t>y</a:t>
            </a:r>
            <a:r>
              <a:rPr lang="zh-CN" altLang="en-US" sz="2000" dirty="0">
                <a:latin typeface="+mn-lt"/>
                <a:ea typeface="华文新魏" panose="02010800040101010101" pitchFamily="2" charset="-122"/>
              </a:rPr>
              <a:t>两个坐标方向放大或缩小比例分别为 </a:t>
            </a:r>
            <a:r>
              <a:rPr lang="en-US" altLang="zh-CN" sz="2000" b="1" dirty="0">
                <a:solidFill>
                  <a:srgbClr val="7E0278"/>
                </a:solidFill>
                <a:latin typeface="+mn-lt"/>
                <a:ea typeface="华文新魏" panose="02010800040101010101" pitchFamily="2" charset="-122"/>
              </a:rPr>
              <a:t>a </a:t>
            </a:r>
            <a:r>
              <a:rPr lang="zh-CN" altLang="en-US" sz="2000" dirty="0">
                <a:latin typeface="+mn-lt"/>
                <a:ea typeface="华文新魏" panose="02010800040101010101" pitchFamily="2" charset="-122"/>
              </a:rPr>
              <a:t>和</a:t>
            </a:r>
            <a:r>
              <a:rPr lang="en-US" altLang="zh-CN" sz="2000" b="1" dirty="0">
                <a:solidFill>
                  <a:srgbClr val="7E0278"/>
                </a:solidFill>
                <a:latin typeface="+mn-lt"/>
                <a:ea typeface="华文新魏" panose="02010800040101010101" pitchFamily="2" charset="-122"/>
              </a:rPr>
              <a:t>e</a:t>
            </a:r>
            <a:r>
              <a:rPr lang="zh-CN" altLang="en-US" sz="2000" dirty="0">
                <a:latin typeface="+mn-lt"/>
                <a:ea typeface="华文新魏" panose="02010800040101010101" pitchFamily="2" charset="-122"/>
              </a:rPr>
              <a:t>，</a:t>
            </a:r>
            <a:br>
              <a:rPr lang="zh-CN" altLang="en-US" sz="2000" dirty="0">
                <a:latin typeface="+mn-lt"/>
                <a:ea typeface="华文新魏" panose="02010800040101010101" pitchFamily="2" charset="-122"/>
              </a:rPr>
            </a:br>
            <a:r>
              <a:rPr lang="zh-CN" altLang="en-US" sz="2000" dirty="0">
                <a:latin typeface="+mn-lt"/>
                <a:ea typeface="华文新魏" panose="02010800040101010101" pitchFamily="2" charset="-122"/>
              </a:rPr>
              <a:t>   则坐标点的比例变换：</a:t>
            </a:r>
            <a:endParaRPr lang="zh-CN" altLang="en-US" dirty="0">
              <a:latin typeface="+mn-lt"/>
              <a:ea typeface="华文新魏" panose="02010800040101010101" pitchFamily="2" charset="-122"/>
            </a:endParaRPr>
          </a:p>
        </p:txBody>
      </p:sp>
      <p:sp>
        <p:nvSpPr>
          <p:cNvPr id="11" name="Rectangle 10"/>
          <p:cNvSpPr>
            <a:spLocks noChangeArrowheads="1"/>
          </p:cNvSpPr>
          <p:nvPr/>
        </p:nvSpPr>
        <p:spPr bwMode="auto">
          <a:xfrm>
            <a:off x="395288" y="188913"/>
            <a:ext cx="7543800" cy="863600"/>
          </a:xfrm>
          <a:prstGeom prst="rect">
            <a:avLst/>
          </a:prstGeom>
          <a:noFill/>
          <a:ln>
            <a:noFill/>
          </a:ln>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a:defRPr sz="4400">
                <a:solidFill>
                  <a:schemeClr val="tx2"/>
                </a:solidFill>
                <a:latin typeface="Arial" panose="020B0604020202020204" pitchFamily="34" charset="0"/>
                <a:ea typeface="宋体" panose="02010600030101010101" pitchFamily="2" charset="-122"/>
              </a:defRPr>
            </a:lvl1pPr>
            <a:lvl2pPr algn="ctr">
              <a:defRPr sz="4400">
                <a:solidFill>
                  <a:schemeClr val="tx2"/>
                </a:solidFill>
                <a:latin typeface="Arial" panose="020B0604020202020204" pitchFamily="34" charset="0"/>
                <a:ea typeface="宋体" panose="02010600030101010101" pitchFamily="2" charset="-122"/>
              </a:defRPr>
            </a:lvl2pPr>
            <a:lvl3pPr algn="ctr">
              <a:defRPr sz="4400">
                <a:solidFill>
                  <a:schemeClr val="tx2"/>
                </a:solidFill>
                <a:latin typeface="Arial" panose="020B0604020202020204" pitchFamily="34" charset="0"/>
                <a:ea typeface="宋体" panose="02010600030101010101" pitchFamily="2" charset="-122"/>
              </a:defRPr>
            </a:lvl3pPr>
            <a:lvl4pPr algn="ctr">
              <a:defRPr sz="4400">
                <a:solidFill>
                  <a:schemeClr val="tx2"/>
                </a:solidFill>
                <a:latin typeface="Arial" panose="020B0604020202020204" pitchFamily="34" charset="0"/>
                <a:ea typeface="宋体" panose="02010600030101010101" pitchFamily="2" charset="-122"/>
              </a:defRPr>
            </a:lvl4pPr>
            <a:lvl5pPr algn="ctr">
              <a:defRPr sz="4400">
                <a:solidFill>
                  <a:schemeClr val="tx2"/>
                </a:solidFill>
                <a:latin typeface="Arial" panose="020B0604020202020204" pitchFamily="34" charset="0"/>
                <a:ea typeface="宋体" panose="02010600030101010101" pitchFamily="2" charset="-122"/>
              </a:defRPr>
            </a:lvl5pPr>
            <a:lvl6pPr marL="457200" algn="ctr"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algn="l" latinLnBrk="1"/>
            <a:r>
              <a:rPr lang="en-US" altLang="zh-CN" sz="3200" dirty="0">
                <a:solidFill>
                  <a:srgbClr val="FF6600"/>
                </a:solidFill>
                <a:latin typeface="΄Ђκ"/>
                <a:ea typeface="΄Ђκ"/>
                <a:cs typeface="΄Ђκ"/>
              </a:rPr>
              <a:t>3.</a:t>
            </a:r>
            <a:r>
              <a:rPr lang="zh-CN" altLang="en-US" sz="3200" dirty="0">
                <a:solidFill>
                  <a:srgbClr val="FF6600"/>
                </a:solidFill>
                <a:latin typeface="΄Ђκ"/>
                <a:ea typeface="΄Ђκ"/>
                <a:cs typeface="΄Ђκ"/>
              </a:rPr>
              <a:t>伸缩变换</a:t>
            </a:r>
          </a:p>
        </p:txBody>
      </p:sp>
      <p:sp>
        <p:nvSpPr>
          <p:cNvPr id="12" name="Rectangle 11"/>
          <p:cNvSpPr>
            <a:spLocks noChangeArrowheads="1"/>
          </p:cNvSpPr>
          <p:nvPr/>
        </p:nvSpPr>
        <p:spPr bwMode="auto">
          <a:xfrm>
            <a:off x="0" y="909638"/>
            <a:ext cx="7451725" cy="71437"/>
          </a:xfrm>
          <a:prstGeom prst="rect">
            <a:avLst/>
          </a:prstGeom>
          <a:gradFill rotWithShape="1">
            <a:gsLst>
              <a:gs pos="0">
                <a:schemeClr val="accent1"/>
              </a:gs>
              <a:gs pos="100000">
                <a:schemeClr val="bg1"/>
              </a:gs>
            </a:gsLst>
            <a:path path="rect">
              <a:fillToRect r="100000" b="10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3113204956"/>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horizontal)">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blinds(horizontal)">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autoUpdateAnimBg="0"/>
      <p:bldP spid="9" grpId="0" autoUpdateAnimBg="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pPr>
              <a:defRPr/>
            </a:pPr>
            <a:r>
              <a:rPr lang="en-US" altLang="zh-CN"/>
              <a:t>-</a:t>
            </a:r>
            <a:fld id="{0541C894-9D0E-4769-9954-960E2037CBAD}" type="slidenum">
              <a:rPr lang="en-US" altLang="zh-CN" sz="1800" smtClean="0">
                <a:solidFill>
                  <a:srgbClr val="0000FF"/>
                </a:solidFill>
              </a:rPr>
              <a:pPr>
                <a:defRPr/>
              </a:pPr>
              <a:t>103</a:t>
            </a:fld>
            <a:r>
              <a:rPr lang="en-US" altLang="zh-CN"/>
              <a:t>-</a:t>
            </a:r>
          </a:p>
        </p:txBody>
      </p:sp>
      <p:sp>
        <p:nvSpPr>
          <p:cNvPr id="3" name="灯片编号占位符 1"/>
          <p:cNvSpPr txBox="1">
            <a:spLocks/>
          </p:cNvSpPr>
          <p:nvPr/>
        </p:nvSpPr>
        <p:spPr bwMode="auto">
          <a:xfrm>
            <a:off x="8459788" y="6416675"/>
            <a:ext cx="684212" cy="396875"/>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defPPr>
              <a:defRPr lang="zh-CN"/>
            </a:defPPr>
            <a:lvl1pPr algn="ctr" rtl="0" eaLnBrk="1" fontAlgn="base" hangingPunct="1">
              <a:spcBef>
                <a:spcPct val="0"/>
              </a:spcBef>
              <a:spcAft>
                <a:spcPct val="0"/>
              </a:spcAft>
              <a:defRPr kumimoji="1" sz="2000" b="1" kern="1200">
                <a:solidFill>
                  <a:srgbClr val="FF0000"/>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800" b="1"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800" b="1"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800" b="1"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800" b="1"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800" b="1"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800" b="1"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800" b="1"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800" b="1" kern="1200">
                <a:solidFill>
                  <a:schemeClr val="tx1"/>
                </a:solidFill>
                <a:latin typeface="Times New Roman" panose="02020603050405020304" pitchFamily="18" charset="0"/>
                <a:ea typeface="宋体" panose="02010600030101010101" pitchFamily="2" charset="-122"/>
                <a:cs typeface="+mn-cs"/>
              </a:defRPr>
            </a:lvl9pPr>
          </a:lstStyle>
          <a:p>
            <a:pPr>
              <a:defRPr/>
            </a:pPr>
            <a:r>
              <a:rPr lang="en-US" altLang="zh-CN"/>
              <a:t>-</a:t>
            </a:r>
            <a:fld id="{0541C894-9D0E-4769-9954-960E2037CBAD}" type="slidenum">
              <a:rPr lang="en-US" altLang="zh-CN" sz="1800" smtClean="0">
                <a:solidFill>
                  <a:srgbClr val="0000FF"/>
                </a:solidFill>
              </a:rPr>
              <a:pPr>
                <a:defRPr/>
              </a:pPr>
              <a:t>103</a:t>
            </a:fld>
            <a:r>
              <a:rPr lang="en-US" altLang="zh-CN"/>
              <a:t>-</a:t>
            </a:r>
          </a:p>
        </p:txBody>
      </p:sp>
      <p:sp>
        <p:nvSpPr>
          <p:cNvPr id="4" name="Rectangle 2"/>
          <p:cNvSpPr txBox="1">
            <a:spLocks noChangeArrowheads="1"/>
          </p:cNvSpPr>
          <p:nvPr/>
        </p:nvSpPr>
        <p:spPr>
          <a:xfrm>
            <a:off x="1133475" y="677863"/>
            <a:ext cx="6156325" cy="838200"/>
          </a:xfrm>
          <a:prstGeom prst="rect">
            <a:avLst/>
          </a:prstGeom>
        </p:spPr>
        <p:txBody>
          <a:bodyP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Times New Roman" pitchFamily="18" charset="0"/>
                <a:ea typeface="宋体" pitchFamily="2" charset="-122"/>
              </a:defRPr>
            </a:lvl2pPr>
            <a:lvl3pPr algn="ctr" rtl="0" eaLnBrk="0" fontAlgn="base" hangingPunct="0">
              <a:spcBef>
                <a:spcPct val="0"/>
              </a:spcBef>
              <a:spcAft>
                <a:spcPct val="0"/>
              </a:spcAft>
              <a:defRPr sz="4400" b="1">
                <a:solidFill>
                  <a:schemeClr val="tx2"/>
                </a:solidFill>
                <a:latin typeface="Times New Roman" pitchFamily="18" charset="0"/>
                <a:ea typeface="宋体" pitchFamily="2" charset="-122"/>
              </a:defRPr>
            </a:lvl3pPr>
            <a:lvl4pPr algn="ctr" rtl="0" eaLnBrk="0" fontAlgn="base" hangingPunct="0">
              <a:spcBef>
                <a:spcPct val="0"/>
              </a:spcBef>
              <a:spcAft>
                <a:spcPct val="0"/>
              </a:spcAft>
              <a:defRPr sz="4400" b="1">
                <a:solidFill>
                  <a:schemeClr val="tx2"/>
                </a:solidFill>
                <a:latin typeface="Times New Roman" pitchFamily="18" charset="0"/>
                <a:ea typeface="宋体" pitchFamily="2" charset="-122"/>
              </a:defRPr>
            </a:lvl4pPr>
            <a:lvl5pPr algn="ctr" rtl="0" eaLnBrk="0" fontAlgn="base" hangingPunct="0">
              <a:spcBef>
                <a:spcPct val="0"/>
              </a:spcBef>
              <a:spcAft>
                <a:spcPct val="0"/>
              </a:spcAft>
              <a:defRPr sz="4400" b="1">
                <a:solidFill>
                  <a:schemeClr val="tx2"/>
                </a:solidFill>
                <a:latin typeface="Times New Roman" pitchFamily="18" charset="0"/>
                <a:ea typeface="宋体" pitchFamily="2" charset="-122"/>
              </a:defRPr>
            </a:lvl5pPr>
            <a:lvl6pPr marL="457200" algn="ctr" rtl="0" fontAlgn="base">
              <a:spcBef>
                <a:spcPct val="0"/>
              </a:spcBef>
              <a:spcAft>
                <a:spcPct val="0"/>
              </a:spcAft>
              <a:defRPr sz="4400" b="1">
                <a:solidFill>
                  <a:schemeClr val="tx2"/>
                </a:solidFill>
                <a:latin typeface="Times New Roman" pitchFamily="18" charset="0"/>
                <a:ea typeface="宋体" pitchFamily="2" charset="-122"/>
              </a:defRPr>
            </a:lvl6pPr>
            <a:lvl7pPr marL="914400" algn="ctr" rtl="0" fontAlgn="base">
              <a:spcBef>
                <a:spcPct val="0"/>
              </a:spcBef>
              <a:spcAft>
                <a:spcPct val="0"/>
              </a:spcAft>
              <a:defRPr sz="4400" b="1">
                <a:solidFill>
                  <a:schemeClr val="tx2"/>
                </a:solidFill>
                <a:latin typeface="Times New Roman" pitchFamily="18" charset="0"/>
                <a:ea typeface="宋体" pitchFamily="2" charset="-122"/>
              </a:defRPr>
            </a:lvl7pPr>
            <a:lvl8pPr marL="1371600" algn="ctr" rtl="0" fontAlgn="base">
              <a:spcBef>
                <a:spcPct val="0"/>
              </a:spcBef>
              <a:spcAft>
                <a:spcPct val="0"/>
              </a:spcAft>
              <a:defRPr sz="4400" b="1">
                <a:solidFill>
                  <a:schemeClr val="tx2"/>
                </a:solidFill>
                <a:latin typeface="Times New Roman" pitchFamily="18" charset="0"/>
                <a:ea typeface="宋体" pitchFamily="2" charset="-122"/>
              </a:defRPr>
            </a:lvl8pPr>
            <a:lvl9pPr marL="1828800" algn="ctr" rtl="0" fontAlgn="base">
              <a:spcBef>
                <a:spcPct val="0"/>
              </a:spcBef>
              <a:spcAft>
                <a:spcPct val="0"/>
              </a:spcAft>
              <a:defRPr sz="4400" b="1">
                <a:solidFill>
                  <a:schemeClr val="tx2"/>
                </a:solidFill>
                <a:latin typeface="Times New Roman" pitchFamily="18" charset="0"/>
                <a:ea typeface="宋体" pitchFamily="2" charset="-122"/>
              </a:defRPr>
            </a:lvl9pPr>
          </a:lstStyle>
          <a:p>
            <a:r>
              <a:rPr kumimoji="0" lang="zh-CN" altLang="en-US" sz="4000" kern="0">
                <a:ea typeface="隶书" panose="02010509060101010101" pitchFamily="49" charset="-122"/>
              </a:rPr>
              <a:t>图像的减半缩小效果</a:t>
            </a:r>
          </a:p>
        </p:txBody>
      </p:sp>
      <p:sp>
        <p:nvSpPr>
          <p:cNvPr id="5" name="AutoShape 5"/>
          <p:cNvSpPr>
            <a:spLocks noChangeArrowheads="1"/>
          </p:cNvSpPr>
          <p:nvPr/>
        </p:nvSpPr>
        <p:spPr bwMode="auto">
          <a:xfrm>
            <a:off x="4876800" y="3048000"/>
            <a:ext cx="914400" cy="762000"/>
          </a:xfrm>
          <a:prstGeom prst="rightArrow">
            <a:avLst>
              <a:gd name="adj1" fmla="val 50000"/>
              <a:gd name="adj2" fmla="val 300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6" name="图片 5"/>
          <p:cNvPicPr>
            <a:picLocks noChangeAspect="1"/>
          </p:cNvPicPr>
          <p:nvPr/>
        </p:nvPicPr>
        <p:blipFill>
          <a:blip r:embed="rId2"/>
          <a:stretch>
            <a:fillRect/>
          </a:stretch>
        </p:blipFill>
        <p:spPr>
          <a:xfrm>
            <a:off x="323528" y="2132856"/>
            <a:ext cx="4372666" cy="2869108"/>
          </a:xfrm>
          <a:prstGeom prst="rect">
            <a:avLst/>
          </a:prstGeom>
        </p:spPr>
      </p:pic>
      <p:pic>
        <p:nvPicPr>
          <p:cNvPr id="7" name="图片 6"/>
          <p:cNvPicPr>
            <a:picLocks noChangeAspect="1"/>
          </p:cNvPicPr>
          <p:nvPr/>
        </p:nvPicPr>
        <p:blipFill>
          <a:blip r:embed="rId2"/>
          <a:stretch>
            <a:fillRect/>
          </a:stretch>
        </p:blipFill>
        <p:spPr>
          <a:xfrm>
            <a:off x="5855898" y="2600908"/>
            <a:ext cx="2945996" cy="1933004"/>
          </a:xfrm>
          <a:prstGeom prst="rect">
            <a:avLst/>
          </a:prstGeom>
        </p:spPr>
      </p:pic>
    </p:spTree>
    <p:extLst>
      <p:ext uri="{BB962C8B-B14F-4D97-AF65-F5344CB8AC3E}">
        <p14:creationId xmlns:p14="http://schemas.microsoft.com/office/powerpoint/2010/main" val="4102790910"/>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pPr>
              <a:defRPr/>
            </a:pPr>
            <a:r>
              <a:rPr lang="en-US" altLang="zh-CN"/>
              <a:t>-</a:t>
            </a:r>
            <a:fld id="{0541C894-9D0E-4769-9954-960E2037CBAD}" type="slidenum">
              <a:rPr lang="en-US" altLang="zh-CN" sz="1800" smtClean="0">
                <a:solidFill>
                  <a:srgbClr val="0000FF"/>
                </a:solidFill>
              </a:rPr>
              <a:pPr>
                <a:defRPr/>
              </a:pPr>
              <a:t>104</a:t>
            </a:fld>
            <a:r>
              <a:rPr lang="en-US" altLang="zh-CN"/>
              <a:t>-</a:t>
            </a:r>
          </a:p>
        </p:txBody>
      </p:sp>
      <p:sp>
        <p:nvSpPr>
          <p:cNvPr id="3" name="灯片编号占位符 1"/>
          <p:cNvSpPr txBox="1">
            <a:spLocks/>
          </p:cNvSpPr>
          <p:nvPr/>
        </p:nvSpPr>
        <p:spPr bwMode="auto">
          <a:xfrm>
            <a:off x="8459788" y="6416675"/>
            <a:ext cx="684212" cy="396875"/>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defPPr>
              <a:defRPr lang="zh-CN"/>
            </a:defPPr>
            <a:lvl1pPr algn="ctr" rtl="0" eaLnBrk="1" fontAlgn="base" hangingPunct="1">
              <a:spcBef>
                <a:spcPct val="0"/>
              </a:spcBef>
              <a:spcAft>
                <a:spcPct val="0"/>
              </a:spcAft>
              <a:defRPr kumimoji="1" sz="2000" b="1" kern="1200">
                <a:solidFill>
                  <a:srgbClr val="FF0000"/>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800" b="1"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800" b="1"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800" b="1"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800" b="1"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800" b="1"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800" b="1"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800" b="1"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800" b="1" kern="1200">
                <a:solidFill>
                  <a:schemeClr val="tx1"/>
                </a:solidFill>
                <a:latin typeface="Times New Roman" panose="02020603050405020304" pitchFamily="18" charset="0"/>
                <a:ea typeface="宋体" panose="02010600030101010101" pitchFamily="2" charset="-122"/>
                <a:cs typeface="+mn-cs"/>
              </a:defRPr>
            </a:lvl9pPr>
          </a:lstStyle>
          <a:p>
            <a:pPr>
              <a:defRPr/>
            </a:pPr>
            <a:r>
              <a:rPr lang="en-US" altLang="zh-CN"/>
              <a:t>-</a:t>
            </a:r>
            <a:fld id="{0541C894-9D0E-4769-9954-960E2037CBAD}" type="slidenum">
              <a:rPr lang="en-US" altLang="zh-CN" sz="1800" smtClean="0">
                <a:solidFill>
                  <a:srgbClr val="0000FF"/>
                </a:solidFill>
              </a:rPr>
              <a:pPr>
                <a:defRPr/>
              </a:pPr>
              <a:t>104</a:t>
            </a:fld>
            <a:r>
              <a:rPr lang="en-US" altLang="zh-CN"/>
              <a:t>-</a:t>
            </a:r>
          </a:p>
        </p:txBody>
      </p:sp>
      <p:sp>
        <p:nvSpPr>
          <p:cNvPr id="4" name="Rectangle 2"/>
          <p:cNvSpPr txBox="1">
            <a:spLocks noChangeArrowheads="1"/>
          </p:cNvSpPr>
          <p:nvPr/>
        </p:nvSpPr>
        <p:spPr>
          <a:xfrm>
            <a:off x="1209675" y="830263"/>
            <a:ext cx="5540375" cy="617537"/>
          </a:xfrm>
          <a:prstGeom prst="rect">
            <a:avLst/>
          </a:prstGeom>
        </p:spPr>
        <p:txBody>
          <a:bodyP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Times New Roman" pitchFamily="18" charset="0"/>
                <a:ea typeface="宋体" pitchFamily="2" charset="-122"/>
              </a:defRPr>
            </a:lvl2pPr>
            <a:lvl3pPr algn="ctr" rtl="0" eaLnBrk="0" fontAlgn="base" hangingPunct="0">
              <a:spcBef>
                <a:spcPct val="0"/>
              </a:spcBef>
              <a:spcAft>
                <a:spcPct val="0"/>
              </a:spcAft>
              <a:defRPr sz="4400" b="1">
                <a:solidFill>
                  <a:schemeClr val="tx2"/>
                </a:solidFill>
                <a:latin typeface="Times New Roman" pitchFamily="18" charset="0"/>
                <a:ea typeface="宋体" pitchFamily="2" charset="-122"/>
              </a:defRPr>
            </a:lvl3pPr>
            <a:lvl4pPr algn="ctr" rtl="0" eaLnBrk="0" fontAlgn="base" hangingPunct="0">
              <a:spcBef>
                <a:spcPct val="0"/>
              </a:spcBef>
              <a:spcAft>
                <a:spcPct val="0"/>
              </a:spcAft>
              <a:defRPr sz="4400" b="1">
                <a:solidFill>
                  <a:schemeClr val="tx2"/>
                </a:solidFill>
                <a:latin typeface="Times New Roman" pitchFamily="18" charset="0"/>
                <a:ea typeface="宋体" pitchFamily="2" charset="-122"/>
              </a:defRPr>
            </a:lvl4pPr>
            <a:lvl5pPr algn="ctr" rtl="0" eaLnBrk="0" fontAlgn="base" hangingPunct="0">
              <a:spcBef>
                <a:spcPct val="0"/>
              </a:spcBef>
              <a:spcAft>
                <a:spcPct val="0"/>
              </a:spcAft>
              <a:defRPr sz="4400" b="1">
                <a:solidFill>
                  <a:schemeClr val="tx2"/>
                </a:solidFill>
                <a:latin typeface="Times New Roman" pitchFamily="18" charset="0"/>
                <a:ea typeface="宋体" pitchFamily="2" charset="-122"/>
              </a:defRPr>
            </a:lvl5pPr>
            <a:lvl6pPr marL="457200" algn="ctr" rtl="0" fontAlgn="base">
              <a:spcBef>
                <a:spcPct val="0"/>
              </a:spcBef>
              <a:spcAft>
                <a:spcPct val="0"/>
              </a:spcAft>
              <a:defRPr sz="4400" b="1">
                <a:solidFill>
                  <a:schemeClr val="tx2"/>
                </a:solidFill>
                <a:latin typeface="Times New Roman" pitchFamily="18" charset="0"/>
                <a:ea typeface="宋体" pitchFamily="2" charset="-122"/>
              </a:defRPr>
            </a:lvl6pPr>
            <a:lvl7pPr marL="914400" algn="ctr" rtl="0" fontAlgn="base">
              <a:spcBef>
                <a:spcPct val="0"/>
              </a:spcBef>
              <a:spcAft>
                <a:spcPct val="0"/>
              </a:spcAft>
              <a:defRPr sz="4400" b="1">
                <a:solidFill>
                  <a:schemeClr val="tx2"/>
                </a:solidFill>
                <a:latin typeface="Times New Roman" pitchFamily="18" charset="0"/>
                <a:ea typeface="宋体" pitchFamily="2" charset="-122"/>
              </a:defRPr>
            </a:lvl7pPr>
            <a:lvl8pPr marL="1371600" algn="ctr" rtl="0" fontAlgn="base">
              <a:spcBef>
                <a:spcPct val="0"/>
              </a:spcBef>
              <a:spcAft>
                <a:spcPct val="0"/>
              </a:spcAft>
              <a:defRPr sz="4400" b="1">
                <a:solidFill>
                  <a:schemeClr val="tx2"/>
                </a:solidFill>
                <a:latin typeface="Times New Roman" pitchFamily="18" charset="0"/>
                <a:ea typeface="宋体" pitchFamily="2" charset="-122"/>
              </a:defRPr>
            </a:lvl8pPr>
            <a:lvl9pPr marL="1828800" algn="ctr" rtl="0" fontAlgn="base">
              <a:spcBef>
                <a:spcPct val="0"/>
              </a:spcBef>
              <a:spcAft>
                <a:spcPct val="0"/>
              </a:spcAft>
              <a:defRPr sz="4400" b="1">
                <a:solidFill>
                  <a:schemeClr val="tx2"/>
                </a:solidFill>
                <a:latin typeface="Times New Roman" pitchFamily="18" charset="0"/>
                <a:ea typeface="宋体" pitchFamily="2" charset="-122"/>
              </a:defRPr>
            </a:lvl9pPr>
          </a:lstStyle>
          <a:p>
            <a:r>
              <a:rPr kumimoji="0" lang="zh-CN" altLang="en-US" sz="4000" kern="0">
                <a:ea typeface="隶书" panose="02010509060101010101" pitchFamily="49" charset="-122"/>
              </a:rPr>
              <a:t>图像的按比例缩小效果</a:t>
            </a:r>
            <a:endParaRPr kumimoji="0" lang="zh-CN" altLang="en-US" sz="4000" kern="0" dirty="0">
              <a:ea typeface="隶书" panose="02010509060101010101" pitchFamily="49" charset="-122"/>
            </a:endParaRPr>
          </a:p>
        </p:txBody>
      </p:sp>
      <p:sp>
        <p:nvSpPr>
          <p:cNvPr id="5" name="AutoShape 5"/>
          <p:cNvSpPr>
            <a:spLocks noChangeArrowheads="1"/>
          </p:cNvSpPr>
          <p:nvPr/>
        </p:nvSpPr>
        <p:spPr bwMode="auto">
          <a:xfrm>
            <a:off x="5148064" y="3758320"/>
            <a:ext cx="838200" cy="533400"/>
          </a:xfrm>
          <a:prstGeom prst="rightArrow">
            <a:avLst>
              <a:gd name="adj1" fmla="val 50000"/>
              <a:gd name="adj2" fmla="val 39286"/>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6" name="图片 5"/>
          <p:cNvPicPr>
            <a:picLocks noChangeAspect="1"/>
          </p:cNvPicPr>
          <p:nvPr/>
        </p:nvPicPr>
        <p:blipFill>
          <a:blip r:embed="rId2"/>
          <a:stretch>
            <a:fillRect/>
          </a:stretch>
        </p:blipFill>
        <p:spPr>
          <a:xfrm>
            <a:off x="467544" y="2456892"/>
            <a:ext cx="4372666" cy="2869108"/>
          </a:xfrm>
          <a:prstGeom prst="rect">
            <a:avLst/>
          </a:prstGeom>
        </p:spPr>
      </p:pic>
      <p:pic>
        <p:nvPicPr>
          <p:cNvPr id="7" name="图片 6"/>
          <p:cNvPicPr>
            <a:picLocks noChangeAspect="1"/>
          </p:cNvPicPr>
          <p:nvPr/>
        </p:nvPicPr>
        <p:blipFill>
          <a:blip r:embed="rId2"/>
          <a:stretch>
            <a:fillRect/>
          </a:stretch>
        </p:blipFill>
        <p:spPr>
          <a:xfrm>
            <a:off x="6156176" y="3212976"/>
            <a:ext cx="2068046" cy="1356940"/>
          </a:xfrm>
          <a:prstGeom prst="rect">
            <a:avLst/>
          </a:prstGeom>
        </p:spPr>
      </p:pic>
    </p:spTree>
    <p:extLst>
      <p:ext uri="{BB962C8B-B14F-4D97-AF65-F5344CB8AC3E}">
        <p14:creationId xmlns:p14="http://schemas.microsoft.com/office/powerpoint/2010/main" val="1219064216"/>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pPr>
              <a:defRPr/>
            </a:pPr>
            <a:r>
              <a:rPr lang="en-US" altLang="zh-CN"/>
              <a:t>-</a:t>
            </a:r>
            <a:fld id="{0541C894-9D0E-4769-9954-960E2037CBAD}" type="slidenum">
              <a:rPr lang="en-US" altLang="zh-CN" sz="1800" smtClean="0">
                <a:solidFill>
                  <a:srgbClr val="0000FF"/>
                </a:solidFill>
              </a:rPr>
              <a:pPr>
                <a:defRPr/>
              </a:pPr>
              <a:t>105</a:t>
            </a:fld>
            <a:r>
              <a:rPr lang="en-US" altLang="zh-CN"/>
              <a:t>-</a:t>
            </a:r>
          </a:p>
        </p:txBody>
      </p:sp>
      <p:sp>
        <p:nvSpPr>
          <p:cNvPr id="3" name="灯片编号占位符 1"/>
          <p:cNvSpPr txBox="1">
            <a:spLocks/>
          </p:cNvSpPr>
          <p:nvPr/>
        </p:nvSpPr>
        <p:spPr bwMode="auto">
          <a:xfrm>
            <a:off x="8459788" y="6416675"/>
            <a:ext cx="684212" cy="396875"/>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defPPr>
              <a:defRPr lang="zh-CN"/>
            </a:defPPr>
            <a:lvl1pPr algn="ctr" rtl="0" eaLnBrk="1" fontAlgn="base" hangingPunct="1">
              <a:spcBef>
                <a:spcPct val="0"/>
              </a:spcBef>
              <a:spcAft>
                <a:spcPct val="0"/>
              </a:spcAft>
              <a:defRPr kumimoji="1" sz="2000" b="1" kern="1200">
                <a:solidFill>
                  <a:srgbClr val="FF0000"/>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800" b="1"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800" b="1"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800" b="1"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800" b="1"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800" b="1"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800" b="1"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800" b="1"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800" b="1" kern="1200">
                <a:solidFill>
                  <a:schemeClr val="tx1"/>
                </a:solidFill>
                <a:latin typeface="Times New Roman" panose="02020603050405020304" pitchFamily="18" charset="0"/>
                <a:ea typeface="宋体" panose="02010600030101010101" pitchFamily="2" charset="-122"/>
                <a:cs typeface="+mn-cs"/>
              </a:defRPr>
            </a:lvl9pPr>
          </a:lstStyle>
          <a:p>
            <a:pPr>
              <a:defRPr/>
            </a:pPr>
            <a:r>
              <a:rPr lang="en-US" altLang="zh-CN"/>
              <a:t>-</a:t>
            </a:r>
            <a:fld id="{0541C894-9D0E-4769-9954-960E2037CBAD}" type="slidenum">
              <a:rPr lang="en-US" altLang="zh-CN" sz="1800" smtClean="0">
                <a:solidFill>
                  <a:srgbClr val="0000FF"/>
                </a:solidFill>
              </a:rPr>
              <a:pPr>
                <a:defRPr/>
              </a:pPr>
              <a:t>105</a:t>
            </a:fld>
            <a:r>
              <a:rPr lang="en-US" altLang="zh-CN"/>
              <a:t>-</a:t>
            </a:r>
          </a:p>
        </p:txBody>
      </p:sp>
      <p:sp>
        <p:nvSpPr>
          <p:cNvPr id="4" name="Rectangle 2"/>
          <p:cNvSpPr txBox="1">
            <a:spLocks noChangeArrowheads="1"/>
          </p:cNvSpPr>
          <p:nvPr/>
        </p:nvSpPr>
        <p:spPr>
          <a:xfrm>
            <a:off x="1133475" y="830263"/>
            <a:ext cx="5995988" cy="693737"/>
          </a:xfrm>
          <a:prstGeom prst="rect">
            <a:avLst/>
          </a:prstGeom>
        </p:spPr>
        <p:txBody>
          <a:bodyP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Times New Roman" pitchFamily="18" charset="0"/>
                <a:ea typeface="宋体" pitchFamily="2" charset="-122"/>
              </a:defRPr>
            </a:lvl2pPr>
            <a:lvl3pPr algn="ctr" rtl="0" eaLnBrk="0" fontAlgn="base" hangingPunct="0">
              <a:spcBef>
                <a:spcPct val="0"/>
              </a:spcBef>
              <a:spcAft>
                <a:spcPct val="0"/>
              </a:spcAft>
              <a:defRPr sz="4400" b="1">
                <a:solidFill>
                  <a:schemeClr val="tx2"/>
                </a:solidFill>
                <a:latin typeface="Times New Roman" pitchFamily="18" charset="0"/>
                <a:ea typeface="宋体" pitchFamily="2" charset="-122"/>
              </a:defRPr>
            </a:lvl3pPr>
            <a:lvl4pPr algn="ctr" rtl="0" eaLnBrk="0" fontAlgn="base" hangingPunct="0">
              <a:spcBef>
                <a:spcPct val="0"/>
              </a:spcBef>
              <a:spcAft>
                <a:spcPct val="0"/>
              </a:spcAft>
              <a:defRPr sz="4400" b="1">
                <a:solidFill>
                  <a:schemeClr val="tx2"/>
                </a:solidFill>
                <a:latin typeface="Times New Roman" pitchFamily="18" charset="0"/>
                <a:ea typeface="宋体" pitchFamily="2" charset="-122"/>
              </a:defRPr>
            </a:lvl4pPr>
            <a:lvl5pPr algn="ctr" rtl="0" eaLnBrk="0" fontAlgn="base" hangingPunct="0">
              <a:spcBef>
                <a:spcPct val="0"/>
              </a:spcBef>
              <a:spcAft>
                <a:spcPct val="0"/>
              </a:spcAft>
              <a:defRPr sz="4400" b="1">
                <a:solidFill>
                  <a:schemeClr val="tx2"/>
                </a:solidFill>
                <a:latin typeface="Times New Roman" pitchFamily="18" charset="0"/>
                <a:ea typeface="宋体" pitchFamily="2" charset="-122"/>
              </a:defRPr>
            </a:lvl5pPr>
            <a:lvl6pPr marL="457200" algn="ctr" rtl="0" fontAlgn="base">
              <a:spcBef>
                <a:spcPct val="0"/>
              </a:spcBef>
              <a:spcAft>
                <a:spcPct val="0"/>
              </a:spcAft>
              <a:defRPr sz="4400" b="1">
                <a:solidFill>
                  <a:schemeClr val="tx2"/>
                </a:solidFill>
                <a:latin typeface="Times New Roman" pitchFamily="18" charset="0"/>
                <a:ea typeface="宋体" pitchFamily="2" charset="-122"/>
              </a:defRPr>
            </a:lvl6pPr>
            <a:lvl7pPr marL="914400" algn="ctr" rtl="0" fontAlgn="base">
              <a:spcBef>
                <a:spcPct val="0"/>
              </a:spcBef>
              <a:spcAft>
                <a:spcPct val="0"/>
              </a:spcAft>
              <a:defRPr sz="4400" b="1">
                <a:solidFill>
                  <a:schemeClr val="tx2"/>
                </a:solidFill>
                <a:latin typeface="Times New Roman" pitchFamily="18" charset="0"/>
                <a:ea typeface="宋体" pitchFamily="2" charset="-122"/>
              </a:defRPr>
            </a:lvl7pPr>
            <a:lvl8pPr marL="1371600" algn="ctr" rtl="0" fontAlgn="base">
              <a:spcBef>
                <a:spcPct val="0"/>
              </a:spcBef>
              <a:spcAft>
                <a:spcPct val="0"/>
              </a:spcAft>
              <a:defRPr sz="4400" b="1">
                <a:solidFill>
                  <a:schemeClr val="tx2"/>
                </a:solidFill>
                <a:latin typeface="Times New Roman" pitchFamily="18" charset="0"/>
                <a:ea typeface="宋体" pitchFamily="2" charset="-122"/>
              </a:defRPr>
            </a:lvl8pPr>
            <a:lvl9pPr marL="1828800" algn="ctr" rtl="0" fontAlgn="base">
              <a:spcBef>
                <a:spcPct val="0"/>
              </a:spcBef>
              <a:spcAft>
                <a:spcPct val="0"/>
              </a:spcAft>
              <a:defRPr sz="4400" b="1">
                <a:solidFill>
                  <a:schemeClr val="tx2"/>
                </a:solidFill>
                <a:latin typeface="Times New Roman" pitchFamily="18" charset="0"/>
                <a:ea typeface="宋体" pitchFamily="2" charset="-122"/>
              </a:defRPr>
            </a:lvl9pPr>
          </a:lstStyle>
          <a:p>
            <a:r>
              <a:rPr kumimoji="0" lang="zh-CN" altLang="en-US" sz="4000" kern="0">
                <a:ea typeface="隶书" panose="02010509060101010101" pitchFamily="49" charset="-122"/>
              </a:rPr>
              <a:t>图像的不按比例任意缩小</a:t>
            </a:r>
          </a:p>
        </p:txBody>
      </p:sp>
      <p:sp>
        <p:nvSpPr>
          <p:cNvPr id="5" name="AutoShape 5"/>
          <p:cNvSpPr>
            <a:spLocks noChangeArrowheads="1"/>
          </p:cNvSpPr>
          <p:nvPr/>
        </p:nvSpPr>
        <p:spPr bwMode="auto">
          <a:xfrm>
            <a:off x="4724400" y="3429000"/>
            <a:ext cx="1143000" cy="1066800"/>
          </a:xfrm>
          <a:prstGeom prst="rightArrow">
            <a:avLst>
              <a:gd name="adj1" fmla="val 50000"/>
              <a:gd name="adj2" fmla="val 26786"/>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6" name="图片 5"/>
          <p:cNvPicPr>
            <a:picLocks noChangeAspect="1"/>
          </p:cNvPicPr>
          <p:nvPr/>
        </p:nvPicPr>
        <p:blipFill>
          <a:blip r:embed="rId2"/>
          <a:stretch>
            <a:fillRect/>
          </a:stretch>
        </p:blipFill>
        <p:spPr>
          <a:xfrm>
            <a:off x="217156" y="2456892"/>
            <a:ext cx="4372666" cy="2869108"/>
          </a:xfrm>
          <a:prstGeom prst="rect">
            <a:avLst/>
          </a:prstGeom>
        </p:spPr>
      </p:pic>
      <p:pic>
        <p:nvPicPr>
          <p:cNvPr id="7" name="图片 6"/>
          <p:cNvPicPr>
            <a:picLocks noChangeAspect="1"/>
          </p:cNvPicPr>
          <p:nvPr/>
        </p:nvPicPr>
        <p:blipFill>
          <a:blip r:embed="rId2"/>
          <a:stretch>
            <a:fillRect/>
          </a:stretch>
        </p:blipFill>
        <p:spPr>
          <a:xfrm>
            <a:off x="6136556" y="2456892"/>
            <a:ext cx="2304764" cy="2869108"/>
          </a:xfrm>
          <a:prstGeom prst="rect">
            <a:avLst/>
          </a:prstGeom>
        </p:spPr>
      </p:pic>
    </p:spTree>
    <p:extLst>
      <p:ext uri="{BB962C8B-B14F-4D97-AF65-F5344CB8AC3E}">
        <p14:creationId xmlns:p14="http://schemas.microsoft.com/office/powerpoint/2010/main" val="2152440763"/>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pPr>
              <a:defRPr/>
            </a:pPr>
            <a:r>
              <a:rPr lang="en-US" altLang="zh-CN"/>
              <a:t>-</a:t>
            </a:r>
            <a:fld id="{0541C894-9D0E-4769-9954-960E2037CBAD}" type="slidenum">
              <a:rPr lang="en-US" altLang="zh-CN" sz="1800" smtClean="0">
                <a:solidFill>
                  <a:srgbClr val="0000FF"/>
                </a:solidFill>
              </a:rPr>
              <a:pPr>
                <a:defRPr/>
              </a:pPr>
              <a:t>106</a:t>
            </a:fld>
            <a:r>
              <a:rPr lang="en-US" altLang="zh-CN"/>
              <a:t>-</a:t>
            </a:r>
          </a:p>
        </p:txBody>
      </p:sp>
      <p:sp>
        <p:nvSpPr>
          <p:cNvPr id="3" name="灯片编号占位符 1"/>
          <p:cNvSpPr txBox="1">
            <a:spLocks/>
          </p:cNvSpPr>
          <p:nvPr/>
        </p:nvSpPr>
        <p:spPr bwMode="auto">
          <a:xfrm>
            <a:off x="8459788" y="6416675"/>
            <a:ext cx="684212" cy="396875"/>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defPPr>
              <a:defRPr lang="zh-CN"/>
            </a:defPPr>
            <a:lvl1pPr algn="ctr" rtl="0" eaLnBrk="1" fontAlgn="base" hangingPunct="1">
              <a:spcBef>
                <a:spcPct val="0"/>
              </a:spcBef>
              <a:spcAft>
                <a:spcPct val="0"/>
              </a:spcAft>
              <a:defRPr kumimoji="1" sz="2000" b="1" kern="1200">
                <a:solidFill>
                  <a:srgbClr val="FF0000"/>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800" b="1"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800" b="1"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800" b="1"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800" b="1"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800" b="1"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800" b="1"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800" b="1"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800" b="1" kern="1200">
                <a:solidFill>
                  <a:schemeClr val="tx1"/>
                </a:solidFill>
                <a:latin typeface="Times New Roman" panose="02020603050405020304" pitchFamily="18" charset="0"/>
                <a:ea typeface="宋体" panose="02010600030101010101" pitchFamily="2" charset="-122"/>
                <a:cs typeface="+mn-cs"/>
              </a:defRPr>
            </a:lvl9pPr>
          </a:lstStyle>
          <a:p>
            <a:pPr>
              <a:defRPr/>
            </a:pPr>
            <a:r>
              <a:rPr lang="en-US" altLang="zh-CN"/>
              <a:t>-</a:t>
            </a:r>
            <a:fld id="{0541C894-9D0E-4769-9954-960E2037CBAD}" type="slidenum">
              <a:rPr lang="en-US" altLang="zh-CN" sz="1800" smtClean="0">
                <a:solidFill>
                  <a:srgbClr val="0000FF"/>
                </a:solidFill>
              </a:rPr>
              <a:pPr>
                <a:defRPr/>
              </a:pPr>
              <a:t>106</a:t>
            </a:fld>
            <a:r>
              <a:rPr lang="en-US" altLang="zh-CN"/>
              <a:t>-</a:t>
            </a:r>
          </a:p>
        </p:txBody>
      </p:sp>
      <p:sp>
        <p:nvSpPr>
          <p:cNvPr id="4" name="Rectangle 2"/>
          <p:cNvSpPr txBox="1">
            <a:spLocks noChangeArrowheads="1"/>
          </p:cNvSpPr>
          <p:nvPr/>
        </p:nvSpPr>
        <p:spPr>
          <a:xfrm>
            <a:off x="1438275" y="830263"/>
            <a:ext cx="5083175" cy="693737"/>
          </a:xfrm>
          <a:prstGeom prst="rect">
            <a:avLst/>
          </a:prstGeom>
        </p:spPr>
        <p:txBody>
          <a:bodyP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Times New Roman" pitchFamily="18" charset="0"/>
                <a:ea typeface="宋体" pitchFamily="2" charset="-122"/>
              </a:defRPr>
            </a:lvl2pPr>
            <a:lvl3pPr algn="ctr" rtl="0" eaLnBrk="0" fontAlgn="base" hangingPunct="0">
              <a:spcBef>
                <a:spcPct val="0"/>
              </a:spcBef>
              <a:spcAft>
                <a:spcPct val="0"/>
              </a:spcAft>
              <a:defRPr sz="4400" b="1">
                <a:solidFill>
                  <a:schemeClr val="tx2"/>
                </a:solidFill>
                <a:latin typeface="Times New Roman" pitchFamily="18" charset="0"/>
                <a:ea typeface="宋体" pitchFamily="2" charset="-122"/>
              </a:defRPr>
            </a:lvl3pPr>
            <a:lvl4pPr algn="ctr" rtl="0" eaLnBrk="0" fontAlgn="base" hangingPunct="0">
              <a:spcBef>
                <a:spcPct val="0"/>
              </a:spcBef>
              <a:spcAft>
                <a:spcPct val="0"/>
              </a:spcAft>
              <a:defRPr sz="4400" b="1">
                <a:solidFill>
                  <a:schemeClr val="tx2"/>
                </a:solidFill>
                <a:latin typeface="Times New Roman" pitchFamily="18" charset="0"/>
                <a:ea typeface="宋体" pitchFamily="2" charset="-122"/>
              </a:defRPr>
            </a:lvl4pPr>
            <a:lvl5pPr algn="ctr" rtl="0" eaLnBrk="0" fontAlgn="base" hangingPunct="0">
              <a:spcBef>
                <a:spcPct val="0"/>
              </a:spcBef>
              <a:spcAft>
                <a:spcPct val="0"/>
              </a:spcAft>
              <a:defRPr sz="4400" b="1">
                <a:solidFill>
                  <a:schemeClr val="tx2"/>
                </a:solidFill>
                <a:latin typeface="Times New Roman" pitchFamily="18" charset="0"/>
                <a:ea typeface="宋体" pitchFamily="2" charset="-122"/>
              </a:defRPr>
            </a:lvl5pPr>
            <a:lvl6pPr marL="457200" algn="ctr" rtl="0" fontAlgn="base">
              <a:spcBef>
                <a:spcPct val="0"/>
              </a:spcBef>
              <a:spcAft>
                <a:spcPct val="0"/>
              </a:spcAft>
              <a:defRPr sz="4400" b="1">
                <a:solidFill>
                  <a:schemeClr val="tx2"/>
                </a:solidFill>
                <a:latin typeface="Times New Roman" pitchFamily="18" charset="0"/>
                <a:ea typeface="宋体" pitchFamily="2" charset="-122"/>
              </a:defRPr>
            </a:lvl6pPr>
            <a:lvl7pPr marL="914400" algn="ctr" rtl="0" fontAlgn="base">
              <a:spcBef>
                <a:spcPct val="0"/>
              </a:spcBef>
              <a:spcAft>
                <a:spcPct val="0"/>
              </a:spcAft>
              <a:defRPr sz="4400" b="1">
                <a:solidFill>
                  <a:schemeClr val="tx2"/>
                </a:solidFill>
                <a:latin typeface="Times New Roman" pitchFamily="18" charset="0"/>
                <a:ea typeface="宋体" pitchFamily="2" charset="-122"/>
              </a:defRPr>
            </a:lvl7pPr>
            <a:lvl8pPr marL="1371600" algn="ctr" rtl="0" fontAlgn="base">
              <a:spcBef>
                <a:spcPct val="0"/>
              </a:spcBef>
              <a:spcAft>
                <a:spcPct val="0"/>
              </a:spcAft>
              <a:defRPr sz="4400" b="1">
                <a:solidFill>
                  <a:schemeClr val="tx2"/>
                </a:solidFill>
                <a:latin typeface="Times New Roman" pitchFamily="18" charset="0"/>
                <a:ea typeface="宋体" pitchFamily="2" charset="-122"/>
              </a:defRPr>
            </a:lvl8pPr>
            <a:lvl9pPr marL="1828800" algn="ctr" rtl="0" fontAlgn="base">
              <a:spcBef>
                <a:spcPct val="0"/>
              </a:spcBef>
              <a:spcAft>
                <a:spcPct val="0"/>
              </a:spcAft>
              <a:defRPr sz="4400" b="1">
                <a:solidFill>
                  <a:schemeClr val="tx2"/>
                </a:solidFill>
                <a:latin typeface="Times New Roman" pitchFamily="18" charset="0"/>
                <a:ea typeface="宋体" pitchFamily="2" charset="-122"/>
              </a:defRPr>
            </a:lvl9pPr>
          </a:lstStyle>
          <a:p>
            <a:r>
              <a:rPr kumimoji="0" lang="zh-CN" altLang="en-US" sz="4000" kern="0">
                <a:ea typeface="隶书" panose="02010509060101010101" pitchFamily="49" charset="-122"/>
              </a:rPr>
              <a:t>图像的成倍放大效果</a:t>
            </a:r>
          </a:p>
        </p:txBody>
      </p:sp>
      <p:sp>
        <p:nvSpPr>
          <p:cNvPr id="5" name="AutoShape 5"/>
          <p:cNvSpPr>
            <a:spLocks noChangeArrowheads="1"/>
          </p:cNvSpPr>
          <p:nvPr/>
        </p:nvSpPr>
        <p:spPr bwMode="auto">
          <a:xfrm>
            <a:off x="3779912" y="3406950"/>
            <a:ext cx="685800" cy="609600"/>
          </a:xfrm>
          <a:prstGeom prst="rightArrow">
            <a:avLst>
              <a:gd name="adj1" fmla="val 50000"/>
              <a:gd name="adj2" fmla="val 28125"/>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6" name="图片 5"/>
          <p:cNvPicPr>
            <a:picLocks noChangeAspect="1"/>
          </p:cNvPicPr>
          <p:nvPr/>
        </p:nvPicPr>
        <p:blipFill>
          <a:blip r:embed="rId2"/>
          <a:stretch>
            <a:fillRect/>
          </a:stretch>
        </p:blipFill>
        <p:spPr>
          <a:xfrm>
            <a:off x="1115616" y="3059861"/>
            <a:ext cx="2348097" cy="1913378"/>
          </a:xfrm>
          <a:prstGeom prst="rect">
            <a:avLst/>
          </a:prstGeom>
        </p:spPr>
      </p:pic>
      <p:pic>
        <p:nvPicPr>
          <p:cNvPr id="7" name="图片 6"/>
          <p:cNvPicPr>
            <a:picLocks noChangeAspect="1"/>
          </p:cNvPicPr>
          <p:nvPr/>
        </p:nvPicPr>
        <p:blipFill>
          <a:blip r:embed="rId2"/>
          <a:stretch>
            <a:fillRect/>
          </a:stretch>
        </p:blipFill>
        <p:spPr>
          <a:xfrm>
            <a:off x="4572000" y="2210465"/>
            <a:ext cx="3816424" cy="3109864"/>
          </a:xfrm>
          <a:prstGeom prst="rect">
            <a:avLst/>
          </a:prstGeom>
        </p:spPr>
      </p:pic>
    </p:spTree>
    <p:extLst>
      <p:ext uri="{BB962C8B-B14F-4D97-AF65-F5344CB8AC3E}">
        <p14:creationId xmlns:p14="http://schemas.microsoft.com/office/powerpoint/2010/main" val="1519509938"/>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pPr>
              <a:defRPr/>
            </a:pPr>
            <a:r>
              <a:rPr lang="en-US" altLang="zh-CN"/>
              <a:t>-</a:t>
            </a:r>
            <a:fld id="{0541C894-9D0E-4769-9954-960E2037CBAD}" type="slidenum">
              <a:rPr lang="en-US" altLang="zh-CN" sz="1800" smtClean="0">
                <a:solidFill>
                  <a:srgbClr val="0000FF"/>
                </a:solidFill>
              </a:rPr>
              <a:pPr>
                <a:defRPr/>
              </a:pPr>
              <a:t>107</a:t>
            </a:fld>
            <a:r>
              <a:rPr lang="en-US" altLang="zh-CN"/>
              <a:t>-</a:t>
            </a:r>
          </a:p>
        </p:txBody>
      </p:sp>
      <p:sp>
        <p:nvSpPr>
          <p:cNvPr id="3" name="灯片编号占位符 1"/>
          <p:cNvSpPr txBox="1">
            <a:spLocks/>
          </p:cNvSpPr>
          <p:nvPr/>
        </p:nvSpPr>
        <p:spPr bwMode="auto">
          <a:xfrm>
            <a:off x="8459788" y="6416675"/>
            <a:ext cx="684212" cy="396875"/>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defPPr>
              <a:defRPr lang="zh-CN"/>
            </a:defPPr>
            <a:lvl1pPr algn="ctr" rtl="0" eaLnBrk="1" fontAlgn="base" hangingPunct="1">
              <a:spcBef>
                <a:spcPct val="0"/>
              </a:spcBef>
              <a:spcAft>
                <a:spcPct val="0"/>
              </a:spcAft>
              <a:defRPr kumimoji="1" sz="2000" b="1" kern="1200">
                <a:solidFill>
                  <a:srgbClr val="FF0000"/>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800" b="1"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800" b="1"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800" b="1"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800" b="1"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800" b="1"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800" b="1"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800" b="1"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800" b="1" kern="1200">
                <a:solidFill>
                  <a:schemeClr val="tx1"/>
                </a:solidFill>
                <a:latin typeface="Times New Roman" panose="02020603050405020304" pitchFamily="18" charset="0"/>
                <a:ea typeface="宋体" panose="02010600030101010101" pitchFamily="2" charset="-122"/>
                <a:cs typeface="+mn-cs"/>
              </a:defRPr>
            </a:lvl9pPr>
          </a:lstStyle>
          <a:p>
            <a:pPr>
              <a:defRPr/>
            </a:pPr>
            <a:r>
              <a:rPr lang="en-US" altLang="zh-CN"/>
              <a:t>-</a:t>
            </a:r>
            <a:fld id="{0541C894-9D0E-4769-9954-960E2037CBAD}" type="slidenum">
              <a:rPr lang="en-US" altLang="zh-CN" sz="1800" smtClean="0">
                <a:solidFill>
                  <a:srgbClr val="0000FF"/>
                </a:solidFill>
              </a:rPr>
              <a:pPr>
                <a:defRPr/>
              </a:pPr>
              <a:t>107</a:t>
            </a:fld>
            <a:r>
              <a:rPr lang="en-US" altLang="zh-CN"/>
              <a:t>-</a:t>
            </a:r>
          </a:p>
        </p:txBody>
      </p:sp>
      <p:sp>
        <p:nvSpPr>
          <p:cNvPr id="4" name="Rectangle 2"/>
          <p:cNvSpPr txBox="1">
            <a:spLocks noChangeArrowheads="1"/>
          </p:cNvSpPr>
          <p:nvPr/>
        </p:nvSpPr>
        <p:spPr>
          <a:xfrm>
            <a:off x="685800" y="609600"/>
            <a:ext cx="7772400" cy="1143000"/>
          </a:xfrm>
          <a:prstGeom prst="rect">
            <a:avLst/>
          </a:prstGeom>
        </p:spPr>
        <p:txBody>
          <a:bodyP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Times New Roman" pitchFamily="18" charset="0"/>
                <a:ea typeface="宋体" pitchFamily="2" charset="-122"/>
              </a:defRPr>
            </a:lvl2pPr>
            <a:lvl3pPr algn="ctr" rtl="0" eaLnBrk="0" fontAlgn="base" hangingPunct="0">
              <a:spcBef>
                <a:spcPct val="0"/>
              </a:spcBef>
              <a:spcAft>
                <a:spcPct val="0"/>
              </a:spcAft>
              <a:defRPr sz="4400" b="1">
                <a:solidFill>
                  <a:schemeClr val="tx2"/>
                </a:solidFill>
                <a:latin typeface="Times New Roman" pitchFamily="18" charset="0"/>
                <a:ea typeface="宋体" pitchFamily="2" charset="-122"/>
              </a:defRPr>
            </a:lvl3pPr>
            <a:lvl4pPr algn="ctr" rtl="0" eaLnBrk="0" fontAlgn="base" hangingPunct="0">
              <a:spcBef>
                <a:spcPct val="0"/>
              </a:spcBef>
              <a:spcAft>
                <a:spcPct val="0"/>
              </a:spcAft>
              <a:defRPr sz="4400" b="1">
                <a:solidFill>
                  <a:schemeClr val="tx2"/>
                </a:solidFill>
                <a:latin typeface="Times New Roman" pitchFamily="18" charset="0"/>
                <a:ea typeface="宋体" pitchFamily="2" charset="-122"/>
              </a:defRPr>
            </a:lvl4pPr>
            <a:lvl5pPr algn="ctr" rtl="0" eaLnBrk="0" fontAlgn="base" hangingPunct="0">
              <a:spcBef>
                <a:spcPct val="0"/>
              </a:spcBef>
              <a:spcAft>
                <a:spcPct val="0"/>
              </a:spcAft>
              <a:defRPr sz="4400" b="1">
                <a:solidFill>
                  <a:schemeClr val="tx2"/>
                </a:solidFill>
                <a:latin typeface="Times New Roman" pitchFamily="18" charset="0"/>
                <a:ea typeface="宋体" pitchFamily="2" charset="-122"/>
              </a:defRPr>
            </a:lvl5pPr>
            <a:lvl6pPr marL="457200" algn="ctr" rtl="0" fontAlgn="base">
              <a:spcBef>
                <a:spcPct val="0"/>
              </a:spcBef>
              <a:spcAft>
                <a:spcPct val="0"/>
              </a:spcAft>
              <a:defRPr sz="4400" b="1">
                <a:solidFill>
                  <a:schemeClr val="tx2"/>
                </a:solidFill>
                <a:latin typeface="Times New Roman" pitchFamily="18" charset="0"/>
                <a:ea typeface="宋体" pitchFamily="2" charset="-122"/>
              </a:defRPr>
            </a:lvl6pPr>
            <a:lvl7pPr marL="914400" algn="ctr" rtl="0" fontAlgn="base">
              <a:spcBef>
                <a:spcPct val="0"/>
              </a:spcBef>
              <a:spcAft>
                <a:spcPct val="0"/>
              </a:spcAft>
              <a:defRPr sz="4400" b="1">
                <a:solidFill>
                  <a:schemeClr val="tx2"/>
                </a:solidFill>
                <a:latin typeface="Times New Roman" pitchFamily="18" charset="0"/>
                <a:ea typeface="宋体" pitchFamily="2" charset="-122"/>
              </a:defRPr>
            </a:lvl7pPr>
            <a:lvl8pPr marL="1371600" algn="ctr" rtl="0" fontAlgn="base">
              <a:spcBef>
                <a:spcPct val="0"/>
              </a:spcBef>
              <a:spcAft>
                <a:spcPct val="0"/>
              </a:spcAft>
              <a:defRPr sz="4400" b="1">
                <a:solidFill>
                  <a:schemeClr val="tx2"/>
                </a:solidFill>
                <a:latin typeface="Times New Roman" pitchFamily="18" charset="0"/>
                <a:ea typeface="宋体" pitchFamily="2" charset="-122"/>
              </a:defRPr>
            </a:lvl8pPr>
            <a:lvl9pPr marL="1828800" algn="ctr" rtl="0" fontAlgn="base">
              <a:spcBef>
                <a:spcPct val="0"/>
              </a:spcBef>
              <a:spcAft>
                <a:spcPct val="0"/>
              </a:spcAft>
              <a:defRPr sz="4400" b="1">
                <a:solidFill>
                  <a:schemeClr val="tx2"/>
                </a:solidFill>
                <a:latin typeface="Times New Roman" pitchFamily="18" charset="0"/>
                <a:ea typeface="宋体" pitchFamily="2" charset="-122"/>
              </a:defRPr>
            </a:lvl9pPr>
          </a:lstStyle>
          <a:p>
            <a:r>
              <a:rPr kumimoji="0" lang="zh-CN" altLang="en-US" sz="4000" kern="0" dirty="0">
                <a:ea typeface="隶书" panose="02010509060101010101" pitchFamily="49" charset="-122"/>
              </a:rPr>
              <a:t>图像</a:t>
            </a:r>
            <a:r>
              <a:rPr kumimoji="0" lang="zh-CN" altLang="en-US" sz="4000" kern="0" dirty="0">
                <a:solidFill>
                  <a:srgbClr val="FF0000"/>
                </a:solidFill>
                <a:ea typeface="隶书" panose="02010509060101010101" pitchFamily="49" charset="-122"/>
              </a:rPr>
              <a:t>大比例放大</a:t>
            </a:r>
            <a:r>
              <a:rPr kumimoji="0" lang="zh-CN" altLang="en-US" sz="4000" kern="0" dirty="0">
                <a:ea typeface="隶书" panose="02010509060101010101" pitchFamily="49" charset="-122"/>
              </a:rPr>
              <a:t>时的马赛克效应</a:t>
            </a:r>
          </a:p>
        </p:txBody>
      </p:sp>
      <p:sp>
        <p:nvSpPr>
          <p:cNvPr id="6" name="AutoShape 5"/>
          <p:cNvSpPr>
            <a:spLocks noChangeArrowheads="1"/>
          </p:cNvSpPr>
          <p:nvPr/>
        </p:nvSpPr>
        <p:spPr bwMode="auto">
          <a:xfrm>
            <a:off x="1652219" y="3501008"/>
            <a:ext cx="1965682" cy="457200"/>
          </a:xfrm>
          <a:prstGeom prst="rightArrow">
            <a:avLst>
              <a:gd name="adj1" fmla="val 50000"/>
              <a:gd name="adj2" fmla="val 41667"/>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 name="Text Box 6"/>
          <p:cNvSpPr txBox="1">
            <a:spLocks noChangeArrowheads="1"/>
          </p:cNvSpPr>
          <p:nvPr/>
        </p:nvSpPr>
        <p:spPr bwMode="auto">
          <a:xfrm>
            <a:off x="1697517" y="3068960"/>
            <a:ext cx="1905000" cy="52322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zh-CN" altLang="en-US" dirty="0">
                <a:latin typeface="Tahoma" panose="020B0604030504040204" pitchFamily="34" charset="0"/>
              </a:rPr>
              <a:t>放大</a:t>
            </a:r>
            <a:r>
              <a:rPr lang="en-US" altLang="zh-CN" dirty="0">
                <a:latin typeface="Tahoma" panose="020B0604030504040204" pitchFamily="34" charset="0"/>
              </a:rPr>
              <a:t>10</a:t>
            </a:r>
            <a:r>
              <a:rPr lang="zh-CN" altLang="en-US" dirty="0">
                <a:latin typeface="Tahoma" panose="020B0604030504040204" pitchFamily="34" charset="0"/>
              </a:rPr>
              <a:t>倍</a:t>
            </a:r>
          </a:p>
        </p:txBody>
      </p:sp>
      <p:pic>
        <p:nvPicPr>
          <p:cNvPr id="8" name="Picture 8" descr="图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79380" y="1512785"/>
            <a:ext cx="4997076" cy="399766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图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512" y="3068960"/>
            <a:ext cx="1440160" cy="11518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8390940"/>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pPr>
              <a:defRPr/>
            </a:pPr>
            <a:r>
              <a:rPr lang="en-US" altLang="zh-CN"/>
              <a:t>-</a:t>
            </a:r>
            <a:fld id="{0541C894-9D0E-4769-9954-960E2037CBAD}" type="slidenum">
              <a:rPr lang="en-US" altLang="zh-CN" sz="1800" smtClean="0">
                <a:solidFill>
                  <a:srgbClr val="0000FF"/>
                </a:solidFill>
              </a:rPr>
              <a:pPr>
                <a:defRPr/>
              </a:pPr>
              <a:t>108</a:t>
            </a:fld>
            <a:r>
              <a:rPr lang="en-US" altLang="zh-CN"/>
              <a:t>-</a:t>
            </a:r>
          </a:p>
        </p:txBody>
      </p:sp>
      <p:sp>
        <p:nvSpPr>
          <p:cNvPr id="3" name="AutoShape 2" descr="BL01_4_1"/>
          <p:cNvSpPr>
            <a:spLocks noChangeAspect="1" noChangeArrowheads="1"/>
          </p:cNvSpPr>
          <p:nvPr/>
        </p:nvSpPr>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txBody>
          <a:bodyPr/>
          <a:lstStyle/>
          <a:p>
            <a:endParaRPr lang="zh-CN" altLang="en-US"/>
          </a:p>
        </p:txBody>
      </p:sp>
      <p:pic>
        <p:nvPicPr>
          <p:cNvPr id="5" name="Picture 4" descr="对称-x"/>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76614" y="1196975"/>
            <a:ext cx="4410211" cy="3528169"/>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a:spLocks noChangeArrowheads="1"/>
          </p:cNvSpPr>
          <p:nvPr/>
        </p:nvSpPr>
        <p:spPr bwMode="auto">
          <a:xfrm>
            <a:off x="395288" y="1024846"/>
            <a:ext cx="3455987" cy="1815882"/>
          </a:xfrm>
          <a:prstGeom prst="rect">
            <a:avLst/>
          </a:prstGeom>
          <a:noFill/>
          <a:ln>
            <a:noFill/>
          </a:ln>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latinLnBrk="1"/>
            <a:r>
              <a:rPr lang="zh-CN" altLang="en-US" dirty="0">
                <a:solidFill>
                  <a:srgbClr val="7E0278"/>
                </a:solidFill>
                <a:effectLst>
                  <a:outerShdw blurRad="38100" dist="38100" dir="2700000" algn="tl">
                    <a:srgbClr val="C0C0C0"/>
                  </a:outerShdw>
                </a:effectLst>
                <a:latin typeface="+mn-lt"/>
                <a:ea typeface="黑体" panose="02010609060101010101" pitchFamily="49" charset="-122"/>
              </a:rPr>
              <a:t>反射变换也称对称变换</a:t>
            </a:r>
            <a:r>
              <a:rPr lang="zh-CN" altLang="en-US" dirty="0">
                <a:latin typeface="+mn-lt"/>
                <a:ea typeface="黑体" panose="02010609060101010101" pitchFamily="49" charset="-122"/>
              </a:rPr>
              <a:t>，指变换前后的点对称于</a:t>
            </a:r>
            <a:r>
              <a:rPr lang="en-US" altLang="zh-CN" dirty="0">
                <a:latin typeface="+mn-lt"/>
                <a:ea typeface="黑体" panose="02010609060101010101" pitchFamily="49" charset="-122"/>
              </a:rPr>
              <a:t>x</a:t>
            </a:r>
            <a:r>
              <a:rPr lang="zh-CN" altLang="en-US" dirty="0">
                <a:latin typeface="+mn-lt"/>
                <a:ea typeface="黑体" panose="02010609060101010101" pitchFamily="49" charset="-122"/>
              </a:rPr>
              <a:t>轴、</a:t>
            </a:r>
            <a:r>
              <a:rPr lang="en-US" altLang="zh-CN" dirty="0">
                <a:latin typeface="+mn-lt"/>
                <a:ea typeface="黑体" panose="02010609060101010101" pitchFamily="49" charset="-122"/>
              </a:rPr>
              <a:t>y</a:t>
            </a:r>
            <a:r>
              <a:rPr lang="zh-CN" altLang="en-US" dirty="0">
                <a:latin typeface="+mn-lt"/>
                <a:ea typeface="黑体" panose="02010609060101010101" pitchFamily="49" charset="-122"/>
              </a:rPr>
              <a:t>轴、某一直线或点</a:t>
            </a:r>
          </a:p>
        </p:txBody>
      </p:sp>
      <p:pic>
        <p:nvPicPr>
          <p:cNvPr id="7" name="Picture 6" descr="x"/>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90031" y="5645150"/>
            <a:ext cx="4319588" cy="981075"/>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a:spLocks noChangeArrowheads="1"/>
          </p:cNvSpPr>
          <p:nvPr/>
        </p:nvSpPr>
        <p:spPr bwMode="auto">
          <a:xfrm>
            <a:off x="0" y="3126470"/>
            <a:ext cx="4537075" cy="1717393"/>
          </a:xfrm>
          <a:prstGeom prst="rect">
            <a:avLst/>
          </a:prstGeom>
          <a:noFill/>
          <a:ln>
            <a:noFill/>
          </a:ln>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marL="357188" indent="-357188">
              <a:defRPr>
                <a:solidFill>
                  <a:schemeClr val="tx1"/>
                </a:solidFill>
                <a:latin typeface="Arial" panose="020B0604020202020204" pitchFamily="34" charset="0"/>
                <a:ea typeface="宋体" panose="02010600030101010101" pitchFamily="2" charset="-122"/>
              </a:defRPr>
            </a:lvl1pPr>
            <a:lvl2pPr marL="536575">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latinLnBrk="1"/>
            <a:r>
              <a:rPr lang="en-US" altLang="zh-CN" sz="2400" dirty="0">
                <a:latin typeface="黑体" panose="02010609060101010101" pitchFamily="49" charset="-122"/>
                <a:ea typeface="黑体" panose="02010609060101010101" pitchFamily="49" charset="-122"/>
              </a:rPr>
              <a:t>(1)</a:t>
            </a:r>
            <a:r>
              <a:rPr lang="zh-CN" altLang="en-US" sz="2400" dirty="0">
                <a:latin typeface="+mn-lt"/>
                <a:ea typeface="黑体" panose="02010609060101010101" pitchFamily="49" charset="-122"/>
              </a:rPr>
              <a:t>以</a:t>
            </a:r>
            <a:r>
              <a:rPr lang="en-US" altLang="zh-CN" sz="2400" dirty="0">
                <a:solidFill>
                  <a:srgbClr val="FF6600"/>
                </a:solidFill>
                <a:latin typeface="+mn-lt"/>
                <a:ea typeface="黑体" panose="02010609060101010101" pitchFamily="49" charset="-122"/>
              </a:rPr>
              <a:t>x</a:t>
            </a:r>
            <a:r>
              <a:rPr lang="zh-CN" altLang="en-US" sz="2400" dirty="0">
                <a:solidFill>
                  <a:srgbClr val="FF6600"/>
                </a:solidFill>
                <a:latin typeface="+mn-lt"/>
                <a:ea typeface="黑体" panose="02010609060101010101" pitchFamily="49" charset="-122"/>
              </a:rPr>
              <a:t>轴为对称线</a:t>
            </a:r>
            <a:r>
              <a:rPr lang="zh-CN" altLang="en-US" sz="2400" dirty="0">
                <a:latin typeface="+mn-lt"/>
                <a:ea typeface="黑体" panose="02010609060101010101" pitchFamily="49" charset="-122"/>
              </a:rPr>
              <a:t>的对称变换 </a:t>
            </a:r>
            <a:endParaRPr lang="zh-CN" altLang="en-US" sz="1200" dirty="0">
              <a:latin typeface="+mn-lt"/>
              <a:ea typeface="黑体" panose="02010609060101010101" pitchFamily="49" charset="-122"/>
            </a:endParaRPr>
          </a:p>
          <a:p>
            <a:pPr latinLnBrk="1">
              <a:spcBef>
                <a:spcPct val="40000"/>
              </a:spcBef>
            </a:pPr>
            <a:r>
              <a:rPr lang="zh-CN" altLang="en-US" sz="2200" dirty="0">
                <a:latin typeface="+mn-lt"/>
                <a:ea typeface="华文新魏" panose="02010800040101010101" pitchFamily="2" charset="-122"/>
              </a:rPr>
              <a:t>     </a:t>
            </a:r>
            <a:r>
              <a:rPr lang="zh-CN" altLang="en-US" sz="2400" dirty="0">
                <a:solidFill>
                  <a:schemeClr val="hlink"/>
                </a:solidFill>
                <a:latin typeface="+mn-lt"/>
                <a:ea typeface="华文新魏" panose="02010800040101010101" pitchFamily="2" charset="-122"/>
              </a:rPr>
              <a:t>变换后，图形点集的</a:t>
            </a:r>
            <a:r>
              <a:rPr lang="en-US" altLang="zh-CN" sz="2400" dirty="0">
                <a:solidFill>
                  <a:schemeClr val="hlink"/>
                </a:solidFill>
                <a:latin typeface="+mn-lt"/>
                <a:ea typeface="华文新魏" panose="02010800040101010101" pitchFamily="2" charset="-122"/>
              </a:rPr>
              <a:t>x</a:t>
            </a:r>
            <a:r>
              <a:rPr lang="zh-CN" altLang="en-US" sz="2400" dirty="0">
                <a:solidFill>
                  <a:schemeClr val="hlink"/>
                </a:solidFill>
                <a:latin typeface="+mn-lt"/>
                <a:ea typeface="华文新魏" panose="02010800040101010101" pitchFamily="2" charset="-122"/>
              </a:rPr>
              <a:t>坐标值不变，</a:t>
            </a:r>
            <a:r>
              <a:rPr lang="en-US" altLang="zh-CN" sz="2400" dirty="0">
                <a:solidFill>
                  <a:schemeClr val="hlink"/>
                </a:solidFill>
                <a:latin typeface="+mn-lt"/>
                <a:ea typeface="华文新魏" panose="02010800040101010101" pitchFamily="2" charset="-122"/>
              </a:rPr>
              <a:t>y</a:t>
            </a:r>
            <a:r>
              <a:rPr lang="zh-CN" altLang="en-US" sz="2400" dirty="0">
                <a:solidFill>
                  <a:schemeClr val="hlink"/>
                </a:solidFill>
                <a:latin typeface="+mn-lt"/>
                <a:ea typeface="华文新魏" panose="02010800040101010101" pitchFamily="2" charset="-122"/>
              </a:rPr>
              <a:t>坐标值不变，符号相反</a:t>
            </a:r>
            <a:endParaRPr lang="zh-CN" altLang="en-US" sz="2400" dirty="0">
              <a:latin typeface="+mn-lt"/>
              <a:ea typeface="华文新魏" panose="02010800040101010101" pitchFamily="2" charset="-122"/>
            </a:endParaRPr>
          </a:p>
        </p:txBody>
      </p:sp>
      <p:grpSp>
        <p:nvGrpSpPr>
          <p:cNvPr id="9" name="Group 8"/>
          <p:cNvGrpSpPr>
            <a:grpSpLocks/>
          </p:cNvGrpSpPr>
          <p:nvPr/>
        </p:nvGrpSpPr>
        <p:grpSpPr bwMode="auto">
          <a:xfrm>
            <a:off x="1115616" y="5175681"/>
            <a:ext cx="1366837" cy="431800"/>
            <a:chOff x="0" y="0"/>
            <a:chExt cx="997" cy="317"/>
          </a:xfrm>
        </p:grpSpPr>
        <p:sp>
          <p:nvSpPr>
            <p:cNvPr id="10" name="AutoShape 9"/>
            <p:cNvSpPr>
              <a:spLocks noChangeArrowheads="1"/>
            </p:cNvSpPr>
            <p:nvPr/>
          </p:nvSpPr>
          <p:spPr bwMode="auto">
            <a:xfrm>
              <a:off x="0" y="0"/>
              <a:ext cx="997" cy="317"/>
            </a:xfrm>
            <a:prstGeom prst="bevel">
              <a:avLst>
                <a:gd name="adj" fmla="val 12500"/>
              </a:avLst>
            </a:prstGeom>
            <a:solidFill>
              <a:srgbClr val="CCFFFF"/>
            </a:solidFill>
            <a:ln w="9525">
              <a:solidFill>
                <a:schemeClr val="tx1"/>
              </a:solidFill>
              <a:miter lim="800000"/>
              <a:headEnd/>
              <a:tailEnd/>
            </a:ln>
          </p:spPr>
          <p:txBody>
            <a:bodyPr wrap="none" anchor="ctr"/>
            <a:lstStyle/>
            <a:p>
              <a:endParaRPr lang="zh-CN" altLang="en-US"/>
            </a:p>
          </p:txBody>
        </p:sp>
        <p:graphicFrame>
          <p:nvGraphicFramePr>
            <p:cNvPr id="11" name="Object 10"/>
            <p:cNvGraphicFramePr>
              <a:graphicFrameLocks/>
            </p:cNvGraphicFramePr>
            <p:nvPr/>
          </p:nvGraphicFramePr>
          <p:xfrm>
            <a:off x="99" y="37"/>
            <a:ext cx="799" cy="249"/>
          </p:xfrm>
          <a:graphic>
            <a:graphicData uri="http://schemas.openxmlformats.org/presentationml/2006/ole">
              <mc:AlternateContent xmlns:mc="http://schemas.openxmlformats.org/markup-compatibility/2006">
                <mc:Choice xmlns:v="urn:schemas-microsoft-com:vml" Requires="v">
                  <p:oleObj name="公式" r:id="rId4" imgW="647138" imgH="203024" progId="Equation.3">
                    <p:embed/>
                  </p:oleObj>
                </mc:Choice>
                <mc:Fallback>
                  <p:oleObj name="公式" r:id="rId4" imgW="647138" imgH="203024" progId="Equation.3">
                    <p:embed/>
                    <p:pic>
                      <p:nvPicPr>
                        <p:cNvPr id="0" name=""/>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 y="37"/>
                          <a:ext cx="799" cy="24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13" name="Rectangle 12"/>
          <p:cNvSpPr>
            <a:spLocks noChangeArrowheads="1"/>
          </p:cNvSpPr>
          <p:nvPr/>
        </p:nvSpPr>
        <p:spPr bwMode="auto">
          <a:xfrm>
            <a:off x="395288" y="188913"/>
            <a:ext cx="7543800" cy="863600"/>
          </a:xfrm>
          <a:prstGeom prst="rect">
            <a:avLst/>
          </a:prstGeom>
          <a:noFill/>
          <a:ln>
            <a:noFill/>
          </a:ln>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a:defRPr sz="4400">
                <a:solidFill>
                  <a:schemeClr val="tx2"/>
                </a:solidFill>
                <a:latin typeface="Arial" panose="020B0604020202020204" pitchFamily="34" charset="0"/>
                <a:ea typeface="宋体" panose="02010600030101010101" pitchFamily="2" charset="-122"/>
              </a:defRPr>
            </a:lvl1pPr>
            <a:lvl2pPr algn="ctr">
              <a:defRPr sz="4400">
                <a:solidFill>
                  <a:schemeClr val="tx2"/>
                </a:solidFill>
                <a:latin typeface="Arial" panose="020B0604020202020204" pitchFamily="34" charset="0"/>
                <a:ea typeface="宋体" panose="02010600030101010101" pitchFamily="2" charset="-122"/>
              </a:defRPr>
            </a:lvl2pPr>
            <a:lvl3pPr algn="ctr">
              <a:defRPr sz="4400">
                <a:solidFill>
                  <a:schemeClr val="tx2"/>
                </a:solidFill>
                <a:latin typeface="Arial" panose="020B0604020202020204" pitchFamily="34" charset="0"/>
                <a:ea typeface="宋体" panose="02010600030101010101" pitchFamily="2" charset="-122"/>
              </a:defRPr>
            </a:lvl3pPr>
            <a:lvl4pPr algn="ctr">
              <a:defRPr sz="4400">
                <a:solidFill>
                  <a:schemeClr val="tx2"/>
                </a:solidFill>
                <a:latin typeface="Arial" panose="020B0604020202020204" pitchFamily="34" charset="0"/>
                <a:ea typeface="宋体" panose="02010600030101010101" pitchFamily="2" charset="-122"/>
              </a:defRPr>
            </a:lvl4pPr>
            <a:lvl5pPr algn="ctr">
              <a:defRPr sz="4400">
                <a:solidFill>
                  <a:schemeClr val="tx2"/>
                </a:solidFill>
                <a:latin typeface="Arial" panose="020B0604020202020204" pitchFamily="34" charset="0"/>
                <a:ea typeface="宋体" panose="02010600030101010101" pitchFamily="2" charset="-122"/>
              </a:defRPr>
            </a:lvl5pPr>
            <a:lvl6pPr marL="457200" algn="ctr"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algn="l" latinLnBrk="1"/>
            <a:r>
              <a:rPr lang="en-US" altLang="zh-CN" sz="3200" dirty="0">
                <a:solidFill>
                  <a:srgbClr val="FF6600"/>
                </a:solidFill>
                <a:latin typeface="΄Ђκ"/>
                <a:ea typeface="΄Ђκ"/>
                <a:cs typeface="΄Ђκ"/>
              </a:rPr>
              <a:t>4.</a:t>
            </a:r>
            <a:r>
              <a:rPr lang="zh-CN" altLang="en-US" sz="3200" dirty="0">
                <a:solidFill>
                  <a:srgbClr val="FF6600"/>
                </a:solidFill>
                <a:latin typeface="΄Ђκ"/>
                <a:ea typeface="΄Ђκ"/>
                <a:cs typeface="΄Ђκ"/>
              </a:rPr>
              <a:t>反射变换</a:t>
            </a:r>
            <a:r>
              <a:rPr lang="en-US" altLang="zh-CN" sz="3200" dirty="0">
                <a:solidFill>
                  <a:srgbClr val="FF6600"/>
                </a:solidFill>
                <a:latin typeface="΄Ђκ"/>
                <a:ea typeface="΄Ђκ"/>
                <a:cs typeface="΄Ђκ"/>
              </a:rPr>
              <a:t>/</a:t>
            </a:r>
            <a:r>
              <a:rPr lang="zh-CN" altLang="en-US" sz="3200" dirty="0">
                <a:solidFill>
                  <a:srgbClr val="FF6600"/>
                </a:solidFill>
                <a:latin typeface="΄Ђκ"/>
                <a:ea typeface="΄Ђκ"/>
                <a:cs typeface="΄Ђκ"/>
              </a:rPr>
              <a:t>对称变换</a:t>
            </a:r>
            <a:endParaRPr lang="zh-CN" altLang="en-US" dirty="0"/>
          </a:p>
        </p:txBody>
      </p:sp>
      <p:sp>
        <p:nvSpPr>
          <p:cNvPr id="14" name="Rectangle 13"/>
          <p:cNvSpPr>
            <a:spLocks noChangeArrowheads="1"/>
          </p:cNvSpPr>
          <p:nvPr/>
        </p:nvSpPr>
        <p:spPr bwMode="auto">
          <a:xfrm>
            <a:off x="0" y="909638"/>
            <a:ext cx="7451725" cy="71437"/>
          </a:xfrm>
          <a:prstGeom prst="rect">
            <a:avLst/>
          </a:prstGeom>
          <a:gradFill rotWithShape="1">
            <a:gsLst>
              <a:gs pos="0">
                <a:schemeClr val="accent1"/>
              </a:gs>
              <a:gs pos="100000">
                <a:schemeClr val="bg1"/>
              </a:gs>
            </a:gsLst>
            <a:path path="rect">
              <a:fillToRect r="100000" b="10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2620652621"/>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up)">
                                      <p:cBhvr>
                                        <p:cTn id="12" dur="500"/>
                                        <p:tgtEl>
                                          <p:spTgt spid="9"/>
                                        </p:tgtEl>
                                      </p:cBhvr>
                                    </p:animEffect>
                                  </p:childTnLst>
                                </p:cTn>
                              </p:par>
                            </p:childTnLst>
                          </p:cTn>
                        </p:par>
                        <p:par>
                          <p:cTn id="13" fill="hold">
                            <p:stCondLst>
                              <p:cond delay="500"/>
                            </p:stCondLst>
                            <p:childTnLst>
                              <p:par>
                                <p:cTn id="14" presetID="3" presetClass="entr" presetSubtype="10" fill="hold" nodeType="after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blinds(horizontal)">
                                      <p:cBhvr>
                                        <p:cTn id="1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utoUpdateAnimBg="0"/>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pPr>
              <a:defRPr/>
            </a:pPr>
            <a:r>
              <a:rPr lang="en-US" altLang="zh-CN"/>
              <a:t>-</a:t>
            </a:r>
            <a:fld id="{0541C894-9D0E-4769-9954-960E2037CBAD}" type="slidenum">
              <a:rPr lang="en-US" altLang="zh-CN" sz="1800" smtClean="0">
                <a:solidFill>
                  <a:srgbClr val="0000FF"/>
                </a:solidFill>
              </a:rPr>
              <a:pPr>
                <a:defRPr/>
              </a:pPr>
              <a:t>109</a:t>
            </a:fld>
            <a:r>
              <a:rPr lang="en-US" altLang="zh-CN"/>
              <a:t>-</a:t>
            </a:r>
          </a:p>
        </p:txBody>
      </p:sp>
      <p:sp>
        <p:nvSpPr>
          <p:cNvPr id="3" name="AutoShape 2" descr="BL01_4_1"/>
          <p:cNvSpPr>
            <a:spLocks noChangeAspect="1" noChangeArrowheads="1"/>
          </p:cNvSpPr>
          <p:nvPr/>
        </p:nvSpPr>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txBody>
          <a:bodyPr/>
          <a:lstStyle/>
          <a:p>
            <a:endParaRPr lang="zh-CN" altLang="en-US"/>
          </a:p>
        </p:txBody>
      </p:sp>
      <p:pic>
        <p:nvPicPr>
          <p:cNvPr id="4" name="Picture 3" descr="对称-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0" y="2133600"/>
            <a:ext cx="4386263" cy="3509963"/>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a:spLocks noChangeArrowheads="1"/>
          </p:cNvSpPr>
          <p:nvPr/>
        </p:nvSpPr>
        <p:spPr bwMode="auto">
          <a:xfrm>
            <a:off x="468313" y="1196975"/>
            <a:ext cx="4868862" cy="863600"/>
          </a:xfrm>
          <a:prstGeom prst="rect">
            <a:avLst/>
          </a:prstGeom>
          <a:noFill/>
          <a:ln>
            <a:noFill/>
          </a:ln>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a:defRPr sz="4400">
                <a:solidFill>
                  <a:schemeClr val="tx2"/>
                </a:solidFill>
                <a:latin typeface="Arial" panose="020B0604020202020204" pitchFamily="34" charset="0"/>
                <a:ea typeface="宋体" panose="02010600030101010101" pitchFamily="2" charset="-122"/>
              </a:defRPr>
            </a:lvl1pPr>
            <a:lvl2pPr algn="ctr">
              <a:defRPr sz="4400">
                <a:solidFill>
                  <a:schemeClr val="tx2"/>
                </a:solidFill>
                <a:latin typeface="Arial" panose="020B0604020202020204" pitchFamily="34" charset="0"/>
                <a:ea typeface="宋体" panose="02010600030101010101" pitchFamily="2" charset="-122"/>
              </a:defRPr>
            </a:lvl2pPr>
            <a:lvl3pPr algn="ctr">
              <a:defRPr sz="4400">
                <a:solidFill>
                  <a:schemeClr val="tx2"/>
                </a:solidFill>
                <a:latin typeface="Arial" panose="020B0604020202020204" pitchFamily="34" charset="0"/>
                <a:ea typeface="宋体" panose="02010600030101010101" pitchFamily="2" charset="-122"/>
              </a:defRPr>
            </a:lvl3pPr>
            <a:lvl4pPr algn="ctr">
              <a:defRPr sz="4400">
                <a:solidFill>
                  <a:schemeClr val="tx2"/>
                </a:solidFill>
                <a:latin typeface="Arial" panose="020B0604020202020204" pitchFamily="34" charset="0"/>
                <a:ea typeface="宋体" panose="02010600030101010101" pitchFamily="2" charset="-122"/>
              </a:defRPr>
            </a:lvl4pPr>
            <a:lvl5pPr algn="ctr">
              <a:defRPr sz="4400">
                <a:solidFill>
                  <a:schemeClr val="tx2"/>
                </a:solidFill>
                <a:latin typeface="Arial" panose="020B0604020202020204" pitchFamily="34" charset="0"/>
                <a:ea typeface="宋体" panose="02010600030101010101" pitchFamily="2" charset="-122"/>
              </a:defRPr>
            </a:lvl5pPr>
            <a:lvl6pPr marL="457200" algn="ctr"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algn="l" latinLnBrk="1"/>
            <a:r>
              <a:rPr lang="zh-CN" altLang="en-US" sz="2400" dirty="0">
                <a:latin typeface="黑体" panose="02010609060101010101" pitchFamily="49" charset="-122"/>
                <a:ea typeface="黑体" panose="02010609060101010101" pitchFamily="49" charset="-122"/>
              </a:rPr>
              <a:t>（</a:t>
            </a:r>
            <a:r>
              <a:rPr lang="en-US" altLang="zh-CN" sz="2400" dirty="0">
                <a:latin typeface="黑体" panose="02010609060101010101" pitchFamily="49" charset="-122"/>
                <a:ea typeface="黑体" panose="02010609060101010101" pitchFamily="49" charset="-122"/>
              </a:rPr>
              <a:t>2</a:t>
            </a:r>
            <a:r>
              <a:rPr lang="zh-CN" altLang="en-US" sz="2400" dirty="0">
                <a:latin typeface="黑体" panose="02010609060101010101" pitchFamily="49" charset="-122"/>
                <a:ea typeface="黑体" panose="02010609060101010101" pitchFamily="49" charset="-122"/>
              </a:rPr>
              <a:t>）</a:t>
            </a:r>
            <a:r>
              <a:rPr lang="zh-CN" altLang="en-US" sz="2400" dirty="0">
                <a:latin typeface="+mn-lt"/>
                <a:ea typeface="黑体" panose="02010609060101010101" pitchFamily="49" charset="-122"/>
              </a:rPr>
              <a:t>以</a:t>
            </a:r>
            <a:r>
              <a:rPr lang="en-US" altLang="zh-CN" sz="2400" dirty="0">
                <a:solidFill>
                  <a:srgbClr val="FF6600"/>
                </a:solidFill>
                <a:latin typeface="+mn-lt"/>
                <a:ea typeface="黑体" panose="02010609060101010101" pitchFamily="49" charset="-122"/>
              </a:rPr>
              <a:t>Y</a:t>
            </a:r>
            <a:r>
              <a:rPr lang="zh-CN" altLang="en-US" sz="2400" dirty="0">
                <a:solidFill>
                  <a:srgbClr val="FF6600"/>
                </a:solidFill>
                <a:latin typeface="+mn-lt"/>
                <a:ea typeface="黑体" panose="02010609060101010101" pitchFamily="49" charset="-122"/>
              </a:rPr>
              <a:t>轴为对称线</a:t>
            </a:r>
            <a:r>
              <a:rPr lang="zh-CN" altLang="en-US" sz="2400" dirty="0">
                <a:latin typeface="+mn-lt"/>
                <a:ea typeface="黑体" panose="02010609060101010101" pitchFamily="49" charset="-122"/>
              </a:rPr>
              <a:t>的对称变换</a:t>
            </a:r>
            <a:r>
              <a:rPr lang="zh-CN" altLang="en-US" sz="2000" dirty="0">
                <a:solidFill>
                  <a:srgbClr val="000080"/>
                </a:solidFill>
                <a:latin typeface="+mn-lt"/>
                <a:ea typeface="黑体" panose="02010609060101010101" pitchFamily="49" charset="-122"/>
              </a:rPr>
              <a:t> </a:t>
            </a:r>
            <a:endParaRPr lang="zh-CN" altLang="en-US" dirty="0">
              <a:latin typeface="+mn-lt"/>
            </a:endParaRPr>
          </a:p>
        </p:txBody>
      </p:sp>
      <p:pic>
        <p:nvPicPr>
          <p:cNvPr id="6" name="Picture 5" descr="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0113" y="4508500"/>
            <a:ext cx="4465637" cy="1017588"/>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a:spLocks noChangeArrowheads="1"/>
          </p:cNvSpPr>
          <p:nvPr/>
        </p:nvSpPr>
        <p:spPr bwMode="auto">
          <a:xfrm>
            <a:off x="395288" y="2243048"/>
            <a:ext cx="4248150" cy="1200329"/>
          </a:xfrm>
          <a:prstGeom prst="rect">
            <a:avLst/>
          </a:prstGeom>
          <a:noFill/>
          <a:ln>
            <a:noFill/>
          </a:ln>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latinLnBrk="1"/>
            <a:r>
              <a:rPr lang="zh-CN" altLang="en-US" sz="2400" dirty="0">
                <a:solidFill>
                  <a:schemeClr val="hlink"/>
                </a:solidFill>
                <a:latin typeface="+mn-lt"/>
                <a:ea typeface="华文新魏" panose="02010800040101010101" pitchFamily="2" charset="-122"/>
              </a:rPr>
              <a:t>变换后，图形点集的</a:t>
            </a:r>
            <a:r>
              <a:rPr lang="en-US" altLang="zh-CN" sz="2400" dirty="0">
                <a:solidFill>
                  <a:schemeClr val="hlink"/>
                </a:solidFill>
                <a:latin typeface="+mn-lt"/>
                <a:ea typeface="华文新魏" panose="02010800040101010101" pitchFamily="2" charset="-122"/>
              </a:rPr>
              <a:t>y</a:t>
            </a:r>
            <a:r>
              <a:rPr lang="zh-CN" altLang="en-US" sz="2400" dirty="0">
                <a:solidFill>
                  <a:schemeClr val="hlink"/>
                </a:solidFill>
                <a:latin typeface="+mn-lt"/>
                <a:ea typeface="华文新魏" panose="02010800040101010101" pitchFamily="2" charset="-122"/>
              </a:rPr>
              <a:t>坐标值不变， </a:t>
            </a:r>
            <a:r>
              <a:rPr lang="en-US" altLang="zh-CN" sz="2400" dirty="0">
                <a:solidFill>
                  <a:schemeClr val="hlink"/>
                </a:solidFill>
                <a:latin typeface="+mn-lt"/>
                <a:ea typeface="华文新魏" panose="02010800040101010101" pitchFamily="2" charset="-122"/>
              </a:rPr>
              <a:t>x</a:t>
            </a:r>
            <a:r>
              <a:rPr lang="zh-CN" altLang="en-US" sz="2400" dirty="0">
                <a:solidFill>
                  <a:schemeClr val="hlink"/>
                </a:solidFill>
                <a:latin typeface="+mn-lt"/>
                <a:ea typeface="华文新魏" panose="02010800040101010101" pitchFamily="2" charset="-122"/>
              </a:rPr>
              <a:t>坐标值不变，符号相反</a:t>
            </a:r>
            <a:endParaRPr lang="zh-CN" altLang="en-US" sz="2400" dirty="0">
              <a:latin typeface="+mn-lt"/>
              <a:ea typeface="华文新魏" panose="02010800040101010101" pitchFamily="2" charset="-122"/>
            </a:endParaRPr>
          </a:p>
        </p:txBody>
      </p:sp>
      <p:grpSp>
        <p:nvGrpSpPr>
          <p:cNvPr id="8" name="Group 7"/>
          <p:cNvGrpSpPr>
            <a:grpSpLocks/>
          </p:cNvGrpSpPr>
          <p:nvPr/>
        </p:nvGrpSpPr>
        <p:grpSpPr bwMode="auto">
          <a:xfrm>
            <a:off x="827088" y="3860800"/>
            <a:ext cx="1366837" cy="431800"/>
            <a:chOff x="0" y="0"/>
            <a:chExt cx="997" cy="317"/>
          </a:xfrm>
        </p:grpSpPr>
        <p:sp>
          <p:nvSpPr>
            <p:cNvPr id="9" name="AutoShape 8"/>
            <p:cNvSpPr>
              <a:spLocks noChangeArrowheads="1"/>
            </p:cNvSpPr>
            <p:nvPr/>
          </p:nvSpPr>
          <p:spPr bwMode="auto">
            <a:xfrm>
              <a:off x="0" y="0"/>
              <a:ext cx="997" cy="317"/>
            </a:xfrm>
            <a:prstGeom prst="bevel">
              <a:avLst>
                <a:gd name="adj" fmla="val 12500"/>
              </a:avLst>
            </a:prstGeom>
            <a:solidFill>
              <a:srgbClr val="CCFFFF"/>
            </a:solidFill>
            <a:ln w="9525">
              <a:solidFill>
                <a:schemeClr val="tx1"/>
              </a:solidFill>
              <a:miter lim="800000"/>
              <a:headEnd/>
              <a:tailEnd/>
            </a:ln>
          </p:spPr>
          <p:txBody>
            <a:bodyPr wrap="none" anchor="ctr"/>
            <a:lstStyle/>
            <a:p>
              <a:endParaRPr lang="zh-CN" altLang="en-US"/>
            </a:p>
          </p:txBody>
        </p:sp>
        <p:graphicFrame>
          <p:nvGraphicFramePr>
            <p:cNvPr id="10" name="Object 9"/>
            <p:cNvGraphicFramePr>
              <a:graphicFrameLocks/>
            </p:cNvGraphicFramePr>
            <p:nvPr/>
          </p:nvGraphicFramePr>
          <p:xfrm>
            <a:off x="99" y="37"/>
            <a:ext cx="799" cy="249"/>
          </p:xfrm>
          <a:graphic>
            <a:graphicData uri="http://schemas.openxmlformats.org/presentationml/2006/ole">
              <mc:AlternateContent xmlns:mc="http://schemas.openxmlformats.org/markup-compatibility/2006">
                <mc:Choice xmlns:v="urn:schemas-microsoft-com:vml" Requires="v">
                  <p:oleObj name="公式" r:id="rId4" imgW="647138" imgH="203024" progId="Equation.3">
                    <p:embed/>
                  </p:oleObj>
                </mc:Choice>
                <mc:Fallback>
                  <p:oleObj name="公式" r:id="rId4" imgW="647138" imgH="203024" progId="Equation.3">
                    <p:embed/>
                    <p:pic>
                      <p:nvPicPr>
                        <p:cNvPr id="0" name=""/>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 y="37"/>
                          <a:ext cx="799" cy="24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12" name="Rectangle 11"/>
          <p:cNvSpPr>
            <a:spLocks noChangeArrowheads="1"/>
          </p:cNvSpPr>
          <p:nvPr/>
        </p:nvSpPr>
        <p:spPr bwMode="auto">
          <a:xfrm>
            <a:off x="395288" y="188913"/>
            <a:ext cx="7543800" cy="863600"/>
          </a:xfrm>
          <a:prstGeom prst="rect">
            <a:avLst/>
          </a:prstGeom>
          <a:noFill/>
          <a:ln>
            <a:noFill/>
          </a:ln>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a:defRPr sz="4400">
                <a:solidFill>
                  <a:schemeClr val="tx2"/>
                </a:solidFill>
                <a:latin typeface="Arial" panose="020B0604020202020204" pitchFamily="34" charset="0"/>
                <a:ea typeface="宋体" panose="02010600030101010101" pitchFamily="2" charset="-122"/>
              </a:defRPr>
            </a:lvl1pPr>
            <a:lvl2pPr algn="ctr">
              <a:defRPr sz="4400">
                <a:solidFill>
                  <a:schemeClr val="tx2"/>
                </a:solidFill>
                <a:latin typeface="Arial" panose="020B0604020202020204" pitchFamily="34" charset="0"/>
                <a:ea typeface="宋体" panose="02010600030101010101" pitchFamily="2" charset="-122"/>
              </a:defRPr>
            </a:lvl2pPr>
            <a:lvl3pPr algn="ctr">
              <a:defRPr sz="4400">
                <a:solidFill>
                  <a:schemeClr val="tx2"/>
                </a:solidFill>
                <a:latin typeface="Arial" panose="020B0604020202020204" pitchFamily="34" charset="0"/>
                <a:ea typeface="宋体" panose="02010600030101010101" pitchFamily="2" charset="-122"/>
              </a:defRPr>
            </a:lvl3pPr>
            <a:lvl4pPr algn="ctr">
              <a:defRPr sz="4400">
                <a:solidFill>
                  <a:schemeClr val="tx2"/>
                </a:solidFill>
                <a:latin typeface="Arial" panose="020B0604020202020204" pitchFamily="34" charset="0"/>
                <a:ea typeface="宋体" panose="02010600030101010101" pitchFamily="2" charset="-122"/>
              </a:defRPr>
            </a:lvl4pPr>
            <a:lvl5pPr algn="ctr">
              <a:defRPr sz="4400">
                <a:solidFill>
                  <a:schemeClr val="tx2"/>
                </a:solidFill>
                <a:latin typeface="Arial" panose="020B0604020202020204" pitchFamily="34" charset="0"/>
                <a:ea typeface="宋体" panose="02010600030101010101" pitchFamily="2" charset="-122"/>
              </a:defRPr>
            </a:lvl5pPr>
            <a:lvl6pPr marL="457200" algn="ctr"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algn="l" latinLnBrk="1"/>
            <a:r>
              <a:rPr lang="en-US" altLang="zh-CN" sz="3200" dirty="0">
                <a:solidFill>
                  <a:srgbClr val="FF6600"/>
                </a:solidFill>
                <a:latin typeface="΄Ђκ"/>
                <a:ea typeface="΄Ђκ"/>
                <a:cs typeface="΄Ђκ"/>
              </a:rPr>
              <a:t>4.</a:t>
            </a:r>
            <a:r>
              <a:rPr lang="zh-CN" altLang="en-US" sz="3200" dirty="0">
                <a:solidFill>
                  <a:srgbClr val="FF6600"/>
                </a:solidFill>
                <a:latin typeface="΄Ђκ"/>
                <a:ea typeface="΄Ђκ"/>
                <a:cs typeface="΄Ђκ"/>
              </a:rPr>
              <a:t>反射变换</a:t>
            </a:r>
            <a:r>
              <a:rPr lang="en-US" altLang="zh-CN" sz="3200" dirty="0">
                <a:solidFill>
                  <a:srgbClr val="FF6600"/>
                </a:solidFill>
                <a:latin typeface="΄Ђκ"/>
                <a:ea typeface="΄Ђκ"/>
                <a:cs typeface="΄Ђκ"/>
              </a:rPr>
              <a:t>/</a:t>
            </a:r>
            <a:r>
              <a:rPr lang="zh-CN" altLang="en-US" sz="3200" dirty="0">
                <a:solidFill>
                  <a:srgbClr val="FF6600"/>
                </a:solidFill>
                <a:latin typeface="΄Ђκ"/>
                <a:ea typeface="΄Ђκ"/>
                <a:cs typeface="΄Ђκ"/>
              </a:rPr>
              <a:t>对称变换</a:t>
            </a:r>
          </a:p>
        </p:txBody>
      </p:sp>
      <p:sp>
        <p:nvSpPr>
          <p:cNvPr id="13" name="Rectangle 12"/>
          <p:cNvSpPr>
            <a:spLocks noChangeArrowheads="1"/>
          </p:cNvSpPr>
          <p:nvPr/>
        </p:nvSpPr>
        <p:spPr bwMode="auto">
          <a:xfrm>
            <a:off x="0" y="909638"/>
            <a:ext cx="7451725" cy="71437"/>
          </a:xfrm>
          <a:prstGeom prst="rect">
            <a:avLst/>
          </a:prstGeom>
          <a:gradFill rotWithShape="1">
            <a:gsLst>
              <a:gs pos="0">
                <a:schemeClr val="accent1"/>
              </a:gs>
              <a:gs pos="100000">
                <a:schemeClr val="bg1"/>
              </a:gs>
            </a:gsLst>
            <a:path path="rect">
              <a:fillToRect r="100000" b="10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4034492304"/>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up)">
                                      <p:cBhvr>
                                        <p:cTn id="12" dur="500"/>
                                        <p:tgtEl>
                                          <p:spTgt spid="8"/>
                                        </p:tgtEl>
                                      </p:cBhvr>
                                    </p:animEffect>
                                  </p:childTnLst>
                                </p:cTn>
                              </p:par>
                            </p:childTnLst>
                          </p:cTn>
                        </p:par>
                        <p:par>
                          <p:cTn id="13" fill="hold">
                            <p:stCondLst>
                              <p:cond delay="500"/>
                            </p:stCondLst>
                            <p:childTnLst>
                              <p:par>
                                <p:cTn id="14" presetID="22" presetClass="entr" presetSubtype="1" fill="hold" nodeType="after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wipe(up)">
                                      <p:cBhvr>
                                        <p:cTn id="1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utoUpdateAnimBg="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pPr>
              <a:defRPr/>
            </a:pPr>
            <a:r>
              <a:rPr lang="en-US" altLang="zh-CN"/>
              <a:t>-</a:t>
            </a:r>
            <a:fld id="{0541C894-9D0E-4769-9954-960E2037CBAD}" type="slidenum">
              <a:rPr lang="en-US" altLang="zh-CN" sz="1800" smtClean="0">
                <a:solidFill>
                  <a:srgbClr val="0000FF"/>
                </a:solidFill>
              </a:rPr>
              <a:pPr>
                <a:defRPr/>
              </a:pPr>
              <a:t>11</a:t>
            </a:fld>
            <a:r>
              <a:rPr lang="en-US" altLang="zh-CN"/>
              <a:t>-</a:t>
            </a:r>
          </a:p>
        </p:txBody>
      </p:sp>
      <p:sp>
        <p:nvSpPr>
          <p:cNvPr id="3" name="Text Box 2"/>
          <p:cNvSpPr txBox="1">
            <a:spLocks noChangeArrowheads="1"/>
          </p:cNvSpPr>
          <p:nvPr/>
        </p:nvSpPr>
        <p:spPr bwMode="auto">
          <a:xfrm>
            <a:off x="990600" y="211138"/>
            <a:ext cx="7620000" cy="1160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a:t>        </a:t>
            </a:r>
            <a:r>
              <a:rPr lang="en-US" altLang="zh-CN">
                <a:solidFill>
                  <a:schemeClr val="accent2"/>
                </a:solidFill>
                <a:effectLst>
                  <a:outerShdw blurRad="38100" dist="38100" dir="2700000" algn="tl">
                    <a:srgbClr val="C0C0C0"/>
                  </a:outerShdw>
                </a:effectLst>
              </a:rPr>
              <a:t>3)</a:t>
            </a:r>
            <a:r>
              <a:rPr lang="en-US" altLang="zh-CN"/>
              <a:t>  </a:t>
            </a:r>
            <a:r>
              <a:rPr lang="en-US" altLang="zh-CN">
                <a:solidFill>
                  <a:schemeClr val="accent2"/>
                </a:solidFill>
              </a:rPr>
              <a:t> </a:t>
            </a:r>
            <a:r>
              <a:rPr lang="zh-CN" altLang="en-US">
                <a:solidFill>
                  <a:schemeClr val="accent2"/>
                </a:solidFill>
                <a:effectLst>
                  <a:outerShdw blurRad="38100" dist="38100" dir="2700000" algn="tl">
                    <a:srgbClr val="C0C0C0"/>
                  </a:outerShdw>
                </a:effectLst>
              </a:rPr>
              <a:t>四维向量组线性相关的几何意义</a:t>
            </a:r>
            <a:endParaRPr lang="zh-CN" altLang="en-US">
              <a:solidFill>
                <a:srgbClr val="339933"/>
              </a:solidFill>
            </a:endParaRPr>
          </a:p>
          <a:p>
            <a:pPr>
              <a:spcBef>
                <a:spcPct val="50000"/>
              </a:spcBef>
            </a:pPr>
            <a:r>
              <a:rPr lang="zh-CN" altLang="en-US">
                <a:solidFill>
                  <a:srgbClr val="339933"/>
                </a:solidFill>
              </a:rPr>
              <a:t>        </a:t>
            </a:r>
            <a:r>
              <a:rPr lang="zh-CN" altLang="en-US"/>
              <a:t>设有四维向量组</a:t>
            </a:r>
          </a:p>
        </p:txBody>
      </p:sp>
      <p:graphicFrame>
        <p:nvGraphicFramePr>
          <p:cNvPr id="4" name="Object 3"/>
          <p:cNvGraphicFramePr>
            <a:graphicFrameLocks noChangeAspect="1"/>
          </p:cNvGraphicFramePr>
          <p:nvPr/>
        </p:nvGraphicFramePr>
        <p:xfrm>
          <a:off x="1431925" y="1536700"/>
          <a:ext cx="7007225" cy="2273300"/>
        </p:xfrm>
        <a:graphic>
          <a:graphicData uri="http://schemas.openxmlformats.org/presentationml/2006/ole">
            <mc:AlternateContent xmlns:mc="http://schemas.openxmlformats.org/markup-compatibility/2006">
              <mc:Choice xmlns:v="urn:schemas-microsoft-com:vml" Requires="v">
                <p:oleObj name="Equation" r:id="rId2" imgW="2819160" imgH="914400" progId="Equation.3">
                  <p:embed/>
                </p:oleObj>
              </mc:Choice>
              <mc:Fallback>
                <p:oleObj name="Equation" r:id="rId2" imgW="2819160" imgH="914400" progId="Equation.3">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31925" y="1536700"/>
                        <a:ext cx="7007225" cy="2273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 name="Text Box 4"/>
          <p:cNvSpPr txBox="1">
            <a:spLocks noChangeArrowheads="1"/>
          </p:cNvSpPr>
          <p:nvPr/>
        </p:nvSpPr>
        <p:spPr bwMode="auto">
          <a:xfrm>
            <a:off x="1066800" y="3886200"/>
            <a:ext cx="78486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a:t>有 </a:t>
            </a:r>
            <a:r>
              <a:rPr lang="zh-CN" altLang="en-GB"/>
              <a:t>   </a:t>
            </a:r>
            <a:r>
              <a:rPr lang="zh-CN" altLang="en-US">
                <a:sym typeface="Symbol" panose="05050102010706020507" pitchFamily="18" charset="2"/>
              </a:rPr>
              <a:t></a:t>
            </a:r>
            <a:r>
              <a:rPr lang="en-US" altLang="zh-CN" baseline="-25000">
                <a:sym typeface="Symbol" panose="05050102010706020507" pitchFamily="18" charset="2"/>
              </a:rPr>
              <a:t>3</a:t>
            </a:r>
            <a:r>
              <a:rPr lang="en-US" altLang="zh-CN">
                <a:sym typeface="Symbol" panose="05050102010706020507" pitchFamily="18" charset="2"/>
              </a:rPr>
              <a:t> = 2</a:t>
            </a:r>
            <a:r>
              <a:rPr lang="en-US" altLang="zh-CN" baseline="-25000">
                <a:sym typeface="Symbol" panose="05050102010706020507" pitchFamily="18" charset="2"/>
              </a:rPr>
              <a:t>1</a:t>
            </a:r>
            <a:r>
              <a:rPr lang="en-US" altLang="zh-CN">
                <a:sym typeface="Symbol" panose="05050102010706020507" pitchFamily="18" charset="2"/>
              </a:rPr>
              <a:t> - </a:t>
            </a:r>
            <a:r>
              <a:rPr lang="en-US" altLang="zh-CN" baseline="-25000">
                <a:sym typeface="Symbol" panose="05050102010706020507" pitchFamily="18" charset="2"/>
              </a:rPr>
              <a:t>2</a:t>
            </a:r>
            <a:r>
              <a:rPr lang="en-US" altLang="zh-CN">
                <a:sym typeface="Symbol" panose="05050102010706020507" pitchFamily="18" charset="2"/>
              </a:rPr>
              <a:t> , </a:t>
            </a:r>
            <a:r>
              <a:rPr lang="zh-CN" altLang="en-GB">
                <a:sym typeface="Symbol" panose="05050102010706020507" pitchFamily="18" charset="2"/>
              </a:rPr>
              <a:t> </a:t>
            </a:r>
            <a:r>
              <a:rPr lang="en-US" altLang="zh-CN">
                <a:sym typeface="Symbol" panose="05050102010706020507" pitchFamily="18" charset="2"/>
              </a:rPr>
              <a:t></a:t>
            </a:r>
            <a:r>
              <a:rPr lang="en-US" altLang="zh-CN" baseline="-25000">
                <a:sym typeface="Symbol" panose="05050102010706020507" pitchFamily="18" charset="2"/>
              </a:rPr>
              <a:t>4</a:t>
            </a:r>
            <a:r>
              <a:rPr lang="en-US" altLang="zh-CN">
                <a:sym typeface="Symbol" panose="05050102010706020507" pitchFamily="18" charset="2"/>
              </a:rPr>
              <a:t> = </a:t>
            </a:r>
            <a:r>
              <a:rPr lang="en-US" altLang="zh-CN" baseline="-25000">
                <a:sym typeface="Symbol" panose="05050102010706020507" pitchFamily="18" charset="2"/>
              </a:rPr>
              <a:t>1</a:t>
            </a:r>
            <a:r>
              <a:rPr lang="en-US" altLang="zh-CN">
                <a:sym typeface="Symbol" panose="05050102010706020507" pitchFamily="18" charset="2"/>
              </a:rPr>
              <a:t> + 2</a:t>
            </a:r>
            <a:r>
              <a:rPr lang="en-US" altLang="zh-CN" baseline="-25000">
                <a:sym typeface="Symbol" panose="05050102010706020507" pitchFamily="18" charset="2"/>
              </a:rPr>
              <a:t>2</a:t>
            </a:r>
            <a:r>
              <a:rPr lang="en-US" altLang="zh-CN">
                <a:sym typeface="Symbol" panose="05050102010706020507" pitchFamily="18" charset="2"/>
              </a:rPr>
              <a:t> , </a:t>
            </a:r>
            <a:r>
              <a:rPr lang="zh-CN" altLang="en-US">
                <a:sym typeface="Symbol" panose="05050102010706020507" pitchFamily="18" charset="2"/>
              </a:rPr>
              <a:t>所以向量组 </a:t>
            </a:r>
            <a:r>
              <a:rPr lang="en-US" altLang="zh-CN" baseline="-25000">
                <a:sym typeface="Symbol" panose="05050102010706020507" pitchFamily="18" charset="2"/>
              </a:rPr>
              <a:t>1</a:t>
            </a:r>
            <a:r>
              <a:rPr lang="en-US" altLang="zh-CN">
                <a:sym typeface="Symbol" panose="05050102010706020507" pitchFamily="18" charset="2"/>
              </a:rPr>
              <a:t>,</a:t>
            </a:r>
            <a:endParaRPr lang="en-US" altLang="zh-CN">
              <a:solidFill>
                <a:srgbClr val="006600"/>
              </a:solidFill>
              <a:effectLst>
                <a:outerShdw blurRad="38100" dist="38100" dir="2700000" algn="tl">
                  <a:srgbClr val="C0C0C0"/>
                </a:outerShdw>
              </a:effectLst>
              <a:sym typeface="Symbol" panose="05050102010706020507" pitchFamily="18" charset="2"/>
            </a:endParaRPr>
          </a:p>
        </p:txBody>
      </p:sp>
      <p:sp>
        <p:nvSpPr>
          <p:cNvPr id="6" name="Rectangle 5"/>
          <p:cNvSpPr>
            <a:spLocks noChangeArrowheads="1"/>
          </p:cNvSpPr>
          <p:nvPr/>
        </p:nvSpPr>
        <p:spPr bwMode="auto">
          <a:xfrm>
            <a:off x="1066800" y="5805488"/>
            <a:ext cx="4291013"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50000"/>
              </a:spcBef>
            </a:pPr>
            <a:r>
              <a:rPr lang="zh-CN" altLang="en-US">
                <a:solidFill>
                  <a:srgbClr val="006600"/>
                </a:solidFill>
                <a:effectLst>
                  <a:outerShdw blurRad="38100" dist="38100" dir="2700000" algn="tl">
                    <a:srgbClr val="C0C0C0"/>
                  </a:outerShdw>
                </a:effectLst>
                <a:sym typeface="Symbol" panose="05050102010706020507" pitchFamily="18" charset="2"/>
              </a:rPr>
              <a:t>四个平面交于同一条直线</a:t>
            </a:r>
            <a:r>
              <a:rPr lang="en-US" altLang="zh-CN">
                <a:sym typeface="Symbol" panose="05050102010706020507" pitchFamily="18" charset="2"/>
              </a:rPr>
              <a:t>. </a:t>
            </a:r>
          </a:p>
        </p:txBody>
      </p:sp>
      <p:sp>
        <p:nvSpPr>
          <p:cNvPr id="7" name="Rectangle 6"/>
          <p:cNvSpPr>
            <a:spLocks noChangeArrowheads="1"/>
          </p:cNvSpPr>
          <p:nvPr/>
        </p:nvSpPr>
        <p:spPr bwMode="auto">
          <a:xfrm>
            <a:off x="5159375" y="5805488"/>
            <a:ext cx="207962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a:sym typeface="Symbol" panose="05050102010706020507" pitchFamily="18" charset="2"/>
              </a:rPr>
              <a:t>如图 </a:t>
            </a:r>
            <a:r>
              <a:rPr lang="en-US" altLang="zh-CN">
                <a:sym typeface="Symbol" panose="05050102010706020507" pitchFamily="18" charset="2"/>
              </a:rPr>
              <a:t>3 – 8 </a:t>
            </a:r>
          </a:p>
        </p:txBody>
      </p:sp>
      <p:sp>
        <p:nvSpPr>
          <p:cNvPr id="8" name="Rectangle 7"/>
          <p:cNvSpPr>
            <a:spLocks noChangeArrowheads="1"/>
          </p:cNvSpPr>
          <p:nvPr/>
        </p:nvSpPr>
        <p:spPr bwMode="auto">
          <a:xfrm>
            <a:off x="1066800" y="5195888"/>
            <a:ext cx="7837488"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a:solidFill>
                  <a:srgbClr val="006600"/>
                </a:solidFill>
                <a:effectLst>
                  <a:outerShdw blurRad="38100" dist="38100" dir="2700000" algn="tl">
                    <a:srgbClr val="C0C0C0"/>
                  </a:outerShdw>
                </a:effectLst>
                <a:sym typeface="Symbol" panose="05050102010706020507" pitchFamily="18" charset="2"/>
              </a:rPr>
              <a:t>对应的非齐次线性方程组中的四个方程所表示的</a:t>
            </a:r>
          </a:p>
        </p:txBody>
      </p:sp>
      <p:sp>
        <p:nvSpPr>
          <p:cNvPr id="9" name="Rectangle 8"/>
          <p:cNvSpPr>
            <a:spLocks noChangeArrowheads="1"/>
          </p:cNvSpPr>
          <p:nvPr/>
        </p:nvSpPr>
        <p:spPr bwMode="auto">
          <a:xfrm>
            <a:off x="1066800" y="4586288"/>
            <a:ext cx="5907088"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a:sym typeface="Symbol" panose="05050102010706020507" pitchFamily="18" charset="2"/>
              </a:rPr>
              <a:t></a:t>
            </a:r>
            <a:r>
              <a:rPr lang="en-US" altLang="zh-CN" baseline="-25000">
                <a:sym typeface="Symbol" panose="05050102010706020507" pitchFamily="18" charset="2"/>
              </a:rPr>
              <a:t>2</a:t>
            </a:r>
            <a:r>
              <a:rPr lang="en-US" altLang="zh-CN">
                <a:sym typeface="Symbol" panose="05050102010706020507" pitchFamily="18" charset="2"/>
              </a:rPr>
              <a:t> , </a:t>
            </a:r>
            <a:r>
              <a:rPr lang="en-US" altLang="zh-CN" baseline="-25000">
                <a:sym typeface="Symbol" panose="05050102010706020507" pitchFamily="18" charset="2"/>
              </a:rPr>
              <a:t>3</a:t>
            </a:r>
            <a:r>
              <a:rPr lang="en-US" altLang="zh-CN">
                <a:sym typeface="Symbol" panose="05050102010706020507" pitchFamily="18" charset="2"/>
              </a:rPr>
              <a:t> , </a:t>
            </a:r>
            <a:r>
              <a:rPr lang="en-US" altLang="zh-CN" baseline="-25000">
                <a:sym typeface="Symbol" panose="05050102010706020507" pitchFamily="18" charset="2"/>
              </a:rPr>
              <a:t>4</a:t>
            </a:r>
            <a:r>
              <a:rPr lang="en-US" altLang="zh-CN">
                <a:sym typeface="Symbol" panose="05050102010706020507" pitchFamily="18" charset="2"/>
              </a:rPr>
              <a:t> </a:t>
            </a:r>
            <a:r>
              <a:rPr lang="zh-CN" altLang="en-US">
                <a:sym typeface="Symbol" panose="05050102010706020507" pitchFamily="18" charset="2"/>
              </a:rPr>
              <a:t>线性相关</a:t>
            </a:r>
            <a:r>
              <a:rPr lang="en-US" altLang="zh-CN">
                <a:sym typeface="Symbol" panose="05050102010706020507" pitchFamily="18" charset="2"/>
              </a:rPr>
              <a:t>, </a:t>
            </a:r>
            <a:r>
              <a:rPr lang="zh-CN" altLang="en-US">
                <a:sym typeface="Symbol" panose="05050102010706020507" pitchFamily="18" charset="2"/>
              </a:rPr>
              <a:t>其几何意义为</a:t>
            </a:r>
            <a:r>
              <a:rPr lang="en-US" altLang="zh-CN">
                <a:sym typeface="Symbol" panose="05050102010706020507" pitchFamily="18" charset="2"/>
              </a:rPr>
              <a:t>:</a:t>
            </a:r>
            <a:endParaRPr lang="en-US" altLang="zh-CN">
              <a:solidFill>
                <a:srgbClr val="006600"/>
              </a:solidFill>
              <a:effectLst>
                <a:outerShdw blurRad="38100" dist="38100" dir="2700000" algn="tl">
                  <a:srgbClr val="C0C0C0"/>
                </a:outerShdw>
              </a:effectLst>
              <a:sym typeface="Symbol" panose="05050102010706020507" pitchFamily="18" charset="2"/>
            </a:endParaRPr>
          </a:p>
        </p:txBody>
      </p:sp>
      <p:sp>
        <p:nvSpPr>
          <p:cNvPr id="10" name="Rectangle 9"/>
          <p:cNvSpPr>
            <a:spLocks noChangeArrowheads="1"/>
          </p:cNvSpPr>
          <p:nvPr/>
        </p:nvSpPr>
        <p:spPr bwMode="auto">
          <a:xfrm>
            <a:off x="6792913" y="4572000"/>
            <a:ext cx="2122487"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a:solidFill>
                  <a:srgbClr val="006600"/>
                </a:solidFill>
                <a:effectLst>
                  <a:outerShdw blurRad="38100" dist="38100" dir="2700000" algn="tl">
                    <a:srgbClr val="C0C0C0"/>
                  </a:outerShdw>
                </a:effectLst>
                <a:sym typeface="Symbol" panose="05050102010706020507" pitchFamily="18" charset="2"/>
              </a:rPr>
              <a:t>该向量组所</a:t>
            </a:r>
          </a:p>
        </p:txBody>
      </p:sp>
    </p:spTree>
    <p:extLst>
      <p:ext uri="{BB962C8B-B14F-4D97-AF65-F5344CB8AC3E}">
        <p14:creationId xmlns:p14="http://schemas.microsoft.com/office/powerpoint/2010/main" val="2847974971"/>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childTnLst>
                          </p:cTn>
                        </p:par>
                        <p:par>
                          <p:cTn id="13" fill="hold">
                            <p:stCondLst>
                              <p:cond delay="500"/>
                            </p:stCondLst>
                            <p:childTnLst>
                              <p:par>
                                <p:cTn id="14" presetID="22" presetClass="entr" presetSubtype="8" fill="hold" nodeType="afterEffect">
                                  <p:stCondLst>
                                    <p:cond delay="1000"/>
                                  </p:stCondLst>
                                  <p:childTnLst>
                                    <p:set>
                                      <p:cBhvr>
                                        <p:cTn id="15" dur="1" fill="hold">
                                          <p:stCondLst>
                                            <p:cond delay="0"/>
                                          </p:stCondLst>
                                        </p:cTn>
                                        <p:tgtEl>
                                          <p:spTgt spid="4"/>
                                        </p:tgtEl>
                                        <p:attrNameLst>
                                          <p:attrName>style.visibility</p:attrName>
                                        </p:attrNameLst>
                                      </p:cBhvr>
                                      <p:to>
                                        <p:strVal val="visible"/>
                                      </p:to>
                                    </p:set>
                                    <p:animEffect transition="in" filter="wipe(left)">
                                      <p:cBhvr>
                                        <p:cTn id="16" dur="500"/>
                                        <p:tgtEl>
                                          <p:spTgt spid="4"/>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5">
                                            <p:txEl>
                                              <p:pRg st="0" end="0"/>
                                            </p:txEl>
                                          </p:spTgt>
                                        </p:tgtEl>
                                        <p:attrNameLst>
                                          <p:attrName>style.visibility</p:attrName>
                                        </p:attrNameLst>
                                      </p:cBhvr>
                                      <p:to>
                                        <p:strVal val="visible"/>
                                      </p:to>
                                    </p:set>
                                    <p:animEffect transition="in" filter="wipe(left)">
                                      <p:cBhvr>
                                        <p:cTn id="21" dur="500"/>
                                        <p:tgtEl>
                                          <p:spTgt spid="5">
                                            <p:txEl>
                                              <p:pRg st="0" end="0"/>
                                            </p:txEl>
                                          </p:spTgt>
                                        </p:tgtEl>
                                      </p:cBhvr>
                                    </p:animEffect>
                                  </p:childTnLst>
                                </p:cTn>
                              </p:par>
                            </p:childTnLst>
                          </p:cTn>
                        </p:par>
                        <p:par>
                          <p:cTn id="22" fill="hold">
                            <p:stCondLst>
                              <p:cond delay="500"/>
                            </p:stCondLst>
                            <p:childTnLst>
                              <p:par>
                                <p:cTn id="23" presetID="22" presetClass="entr" presetSubtype="8" fill="hold" grpId="0" nodeType="afterEffect">
                                  <p:stCondLst>
                                    <p:cond delay="0"/>
                                  </p:stCondLst>
                                  <p:childTnLst>
                                    <p:set>
                                      <p:cBhvr>
                                        <p:cTn id="24" dur="1" fill="hold">
                                          <p:stCondLst>
                                            <p:cond delay="0"/>
                                          </p:stCondLst>
                                        </p:cTn>
                                        <p:tgtEl>
                                          <p:spTgt spid="9">
                                            <p:txEl>
                                              <p:pRg st="0" end="0"/>
                                            </p:txEl>
                                          </p:spTgt>
                                        </p:tgtEl>
                                        <p:attrNameLst>
                                          <p:attrName>style.visibility</p:attrName>
                                        </p:attrNameLst>
                                      </p:cBhvr>
                                      <p:to>
                                        <p:strVal val="visible"/>
                                      </p:to>
                                    </p:set>
                                    <p:animEffect transition="in" filter="wipe(left)">
                                      <p:cBhvr>
                                        <p:cTn id="25" dur="500"/>
                                        <p:tgtEl>
                                          <p:spTgt spid="9">
                                            <p:txEl>
                                              <p:pRg st="0" end="0"/>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10">
                                            <p:txEl>
                                              <p:pRg st="0" end="0"/>
                                            </p:txEl>
                                          </p:spTgt>
                                        </p:tgtEl>
                                        <p:attrNameLst>
                                          <p:attrName>style.visibility</p:attrName>
                                        </p:attrNameLst>
                                      </p:cBhvr>
                                      <p:to>
                                        <p:strVal val="visible"/>
                                      </p:to>
                                    </p:set>
                                    <p:animEffect transition="in" filter="wipe(left)">
                                      <p:cBhvr>
                                        <p:cTn id="30" dur="500"/>
                                        <p:tgtEl>
                                          <p:spTgt spid="10">
                                            <p:txEl>
                                              <p:pRg st="0" end="0"/>
                                            </p:txEl>
                                          </p:spTgt>
                                        </p:tgtEl>
                                      </p:cBhvr>
                                    </p:animEffect>
                                  </p:childTnLst>
                                </p:cTn>
                              </p:par>
                            </p:childTnLst>
                          </p:cTn>
                        </p:par>
                        <p:par>
                          <p:cTn id="31" fill="hold">
                            <p:stCondLst>
                              <p:cond delay="500"/>
                            </p:stCondLst>
                            <p:childTnLst>
                              <p:par>
                                <p:cTn id="32" presetID="22" presetClass="entr" presetSubtype="8" fill="hold" grpId="0" nodeType="afterEffect">
                                  <p:stCondLst>
                                    <p:cond delay="0"/>
                                  </p:stCondLst>
                                  <p:childTnLst>
                                    <p:set>
                                      <p:cBhvr>
                                        <p:cTn id="33" dur="1" fill="hold">
                                          <p:stCondLst>
                                            <p:cond delay="0"/>
                                          </p:stCondLst>
                                        </p:cTn>
                                        <p:tgtEl>
                                          <p:spTgt spid="8">
                                            <p:txEl>
                                              <p:pRg st="0" end="0"/>
                                            </p:txEl>
                                          </p:spTgt>
                                        </p:tgtEl>
                                        <p:attrNameLst>
                                          <p:attrName>style.visibility</p:attrName>
                                        </p:attrNameLst>
                                      </p:cBhvr>
                                      <p:to>
                                        <p:strVal val="visible"/>
                                      </p:to>
                                    </p:set>
                                    <p:animEffect transition="in" filter="wipe(left)">
                                      <p:cBhvr>
                                        <p:cTn id="34" dur="500"/>
                                        <p:tgtEl>
                                          <p:spTgt spid="8">
                                            <p:txEl>
                                              <p:pRg st="0" end="0"/>
                                            </p:txEl>
                                          </p:spTgt>
                                        </p:tgtEl>
                                      </p:cBhvr>
                                    </p:animEffect>
                                  </p:childTnLst>
                                </p:cTn>
                              </p:par>
                            </p:childTnLst>
                          </p:cTn>
                        </p:par>
                        <p:par>
                          <p:cTn id="35" fill="hold">
                            <p:stCondLst>
                              <p:cond delay="1000"/>
                            </p:stCondLst>
                            <p:childTnLst>
                              <p:par>
                                <p:cTn id="36" presetID="22" presetClass="entr" presetSubtype="8" fill="hold" grpId="0" nodeType="afterEffect">
                                  <p:stCondLst>
                                    <p:cond delay="0"/>
                                  </p:stCondLst>
                                  <p:childTnLst>
                                    <p:set>
                                      <p:cBhvr>
                                        <p:cTn id="37" dur="1" fill="hold">
                                          <p:stCondLst>
                                            <p:cond delay="0"/>
                                          </p:stCondLst>
                                        </p:cTn>
                                        <p:tgtEl>
                                          <p:spTgt spid="6">
                                            <p:txEl>
                                              <p:pRg st="0" end="0"/>
                                            </p:txEl>
                                          </p:spTgt>
                                        </p:tgtEl>
                                        <p:attrNameLst>
                                          <p:attrName>style.visibility</p:attrName>
                                        </p:attrNameLst>
                                      </p:cBhvr>
                                      <p:to>
                                        <p:strVal val="visible"/>
                                      </p:to>
                                    </p:set>
                                    <p:animEffect transition="in" filter="wipe(left)">
                                      <p:cBhvr>
                                        <p:cTn id="38" dur="500"/>
                                        <p:tgtEl>
                                          <p:spTgt spid="6">
                                            <p:txEl>
                                              <p:pRg st="0" end="0"/>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7">
                                            <p:txEl>
                                              <p:pRg st="0" end="0"/>
                                            </p:txEl>
                                          </p:spTgt>
                                        </p:tgtEl>
                                        <p:attrNameLst>
                                          <p:attrName>style.visibility</p:attrName>
                                        </p:attrNameLst>
                                      </p:cBhvr>
                                      <p:to>
                                        <p:strVal val="visible"/>
                                      </p:to>
                                    </p:set>
                                    <p:animEffect transition="in" filter="wipe(left)">
                                      <p:cBhvr>
                                        <p:cTn id="43"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utoUpdateAnimBg="0"/>
      <p:bldP spid="5" grpId="0" build="p" autoUpdateAnimBg="0"/>
      <p:bldP spid="6" grpId="0" build="p" autoUpdateAnimBg="0" advAuto="0"/>
      <p:bldP spid="7" grpId="0" build="p" autoUpdateAnimBg="0"/>
      <p:bldP spid="8" grpId="0" build="p" autoUpdateAnimBg="0" advAuto="0"/>
      <p:bldP spid="9" grpId="0" build="p" autoUpdateAnimBg="0" advAuto="0"/>
      <p:bldP spid="10" grpId="0" build="p" autoUpdateAnimBg="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pPr>
              <a:defRPr/>
            </a:pPr>
            <a:r>
              <a:rPr lang="en-US" altLang="zh-CN"/>
              <a:t>-</a:t>
            </a:r>
            <a:fld id="{0541C894-9D0E-4769-9954-960E2037CBAD}" type="slidenum">
              <a:rPr lang="en-US" altLang="zh-CN" sz="1800" smtClean="0">
                <a:solidFill>
                  <a:srgbClr val="0000FF"/>
                </a:solidFill>
              </a:rPr>
              <a:pPr>
                <a:defRPr/>
              </a:pPr>
              <a:t>110</a:t>
            </a:fld>
            <a:r>
              <a:rPr lang="en-US" altLang="zh-CN"/>
              <a:t>-</a:t>
            </a:r>
          </a:p>
        </p:txBody>
      </p:sp>
      <p:sp>
        <p:nvSpPr>
          <p:cNvPr id="3" name="AutoShape 2" descr="BL01_4_1"/>
          <p:cNvSpPr>
            <a:spLocks noChangeAspect="1" noChangeArrowheads="1"/>
          </p:cNvSpPr>
          <p:nvPr/>
        </p:nvSpPr>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txBody>
          <a:bodyPr/>
          <a:lstStyle/>
          <a:p>
            <a:endParaRPr lang="zh-CN" altLang="en-US"/>
          </a:p>
        </p:txBody>
      </p:sp>
      <p:pic>
        <p:nvPicPr>
          <p:cNvPr id="4" name="Picture 3" descr="对称-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11638" y="1773238"/>
            <a:ext cx="4386262" cy="3509962"/>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a:spLocks noChangeArrowheads="1"/>
          </p:cNvSpPr>
          <p:nvPr/>
        </p:nvSpPr>
        <p:spPr bwMode="auto">
          <a:xfrm>
            <a:off x="107504" y="1021444"/>
            <a:ext cx="5111750" cy="771525"/>
          </a:xfrm>
          <a:prstGeom prst="rect">
            <a:avLst/>
          </a:prstGeom>
          <a:noFill/>
          <a:ln>
            <a:noFill/>
          </a:ln>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a:defRPr sz="4400">
                <a:solidFill>
                  <a:schemeClr val="tx2"/>
                </a:solidFill>
                <a:latin typeface="Arial" panose="020B0604020202020204" pitchFamily="34" charset="0"/>
                <a:ea typeface="宋体" panose="02010600030101010101" pitchFamily="2" charset="-122"/>
              </a:defRPr>
            </a:lvl1pPr>
            <a:lvl2pPr algn="ctr">
              <a:defRPr sz="4400">
                <a:solidFill>
                  <a:schemeClr val="tx2"/>
                </a:solidFill>
                <a:latin typeface="Arial" panose="020B0604020202020204" pitchFamily="34" charset="0"/>
                <a:ea typeface="宋体" panose="02010600030101010101" pitchFamily="2" charset="-122"/>
              </a:defRPr>
            </a:lvl2pPr>
            <a:lvl3pPr algn="ctr">
              <a:defRPr sz="4400">
                <a:solidFill>
                  <a:schemeClr val="tx2"/>
                </a:solidFill>
                <a:latin typeface="Arial" panose="020B0604020202020204" pitchFamily="34" charset="0"/>
                <a:ea typeface="宋体" panose="02010600030101010101" pitchFamily="2" charset="-122"/>
              </a:defRPr>
            </a:lvl3pPr>
            <a:lvl4pPr algn="ctr">
              <a:defRPr sz="4400">
                <a:solidFill>
                  <a:schemeClr val="tx2"/>
                </a:solidFill>
                <a:latin typeface="Arial" panose="020B0604020202020204" pitchFamily="34" charset="0"/>
                <a:ea typeface="宋体" panose="02010600030101010101" pitchFamily="2" charset="-122"/>
              </a:defRPr>
            </a:lvl4pPr>
            <a:lvl5pPr algn="ctr">
              <a:defRPr sz="4400">
                <a:solidFill>
                  <a:schemeClr val="tx2"/>
                </a:solidFill>
                <a:latin typeface="Arial" panose="020B0604020202020204" pitchFamily="34" charset="0"/>
                <a:ea typeface="宋体" panose="02010600030101010101" pitchFamily="2" charset="-122"/>
              </a:defRPr>
            </a:lvl5pPr>
            <a:lvl6pPr marL="457200" algn="ctr"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algn="l" latinLnBrk="1"/>
            <a:r>
              <a:rPr lang="zh-CN" altLang="en-US" sz="2400" dirty="0">
                <a:latin typeface="+mn-lt"/>
                <a:ea typeface="黑体" panose="02010609060101010101" pitchFamily="49" charset="-122"/>
              </a:rPr>
              <a:t>（</a:t>
            </a:r>
            <a:r>
              <a:rPr lang="en-US" altLang="zh-CN" sz="2400" dirty="0">
                <a:latin typeface="+mn-lt"/>
                <a:ea typeface="黑体" panose="02010609060101010101" pitchFamily="49" charset="-122"/>
              </a:rPr>
              <a:t>3</a:t>
            </a:r>
            <a:r>
              <a:rPr lang="zh-CN" altLang="en-US" sz="2400" dirty="0">
                <a:latin typeface="+mn-lt"/>
                <a:ea typeface="黑体" panose="02010609060101010101" pitchFamily="49" charset="-122"/>
              </a:rPr>
              <a:t>） 以</a:t>
            </a:r>
            <a:r>
              <a:rPr lang="zh-CN" altLang="en-US" sz="2400" dirty="0">
                <a:solidFill>
                  <a:srgbClr val="FF6600"/>
                </a:solidFill>
                <a:latin typeface="+mn-lt"/>
                <a:ea typeface="黑体" panose="02010609060101010101" pitchFamily="49" charset="-122"/>
              </a:rPr>
              <a:t>原点为对称</a:t>
            </a:r>
            <a:r>
              <a:rPr lang="zh-CN" altLang="en-US" sz="2400" dirty="0">
                <a:latin typeface="+mn-lt"/>
                <a:ea typeface="黑体" panose="02010609060101010101" pitchFamily="49" charset="-122"/>
              </a:rPr>
              <a:t>的对称变换</a:t>
            </a:r>
            <a:endParaRPr lang="zh-CN" altLang="en-US" dirty="0">
              <a:latin typeface="+mn-lt"/>
            </a:endParaRPr>
          </a:p>
        </p:txBody>
      </p:sp>
      <p:pic>
        <p:nvPicPr>
          <p:cNvPr id="6" name="Picture 5" descr="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7584" y="5504656"/>
            <a:ext cx="4681537" cy="998537"/>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a:spLocks noChangeArrowheads="1"/>
          </p:cNvSpPr>
          <p:nvPr/>
        </p:nvSpPr>
        <p:spPr bwMode="auto">
          <a:xfrm>
            <a:off x="468313" y="2636838"/>
            <a:ext cx="3816350" cy="822325"/>
          </a:xfrm>
          <a:prstGeom prst="rect">
            <a:avLst/>
          </a:prstGeom>
          <a:noFill/>
          <a:ln>
            <a:noFill/>
          </a:ln>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latinLnBrk="1"/>
            <a:r>
              <a:rPr lang="en-US" altLang="zh-CN" sz="2400" dirty="0">
                <a:solidFill>
                  <a:schemeClr val="hlink"/>
                </a:solidFill>
                <a:latin typeface="华文楷体" panose="02010600040101010101" pitchFamily="2" charset="-122"/>
                <a:ea typeface="华文楷体" panose="02010600040101010101" pitchFamily="2" charset="-122"/>
              </a:rPr>
              <a:t>   </a:t>
            </a:r>
            <a:r>
              <a:rPr lang="zh-CN" altLang="en-US" sz="2400" dirty="0">
                <a:solidFill>
                  <a:schemeClr val="hlink"/>
                </a:solidFill>
                <a:latin typeface="华文楷体" panose="02010600040101010101" pitchFamily="2" charset="-122"/>
                <a:ea typeface="华文楷体" panose="02010600040101010101" pitchFamily="2" charset="-122"/>
              </a:rPr>
              <a:t>变换后，图形点集的</a:t>
            </a:r>
            <a:r>
              <a:rPr lang="en-US" altLang="zh-CN" sz="2400" dirty="0">
                <a:solidFill>
                  <a:schemeClr val="hlink"/>
                </a:solidFill>
                <a:latin typeface="华文楷体" panose="02010600040101010101" pitchFamily="2" charset="-122"/>
                <a:ea typeface="华文楷体" panose="02010600040101010101" pitchFamily="2" charset="-122"/>
              </a:rPr>
              <a:t>x</a:t>
            </a:r>
            <a:r>
              <a:rPr lang="zh-CN" altLang="en-US" sz="2400" dirty="0">
                <a:solidFill>
                  <a:schemeClr val="hlink"/>
                </a:solidFill>
                <a:latin typeface="华文楷体" panose="02010600040101010101" pitchFamily="2" charset="-122"/>
                <a:ea typeface="华文楷体" panose="02010600040101010101" pitchFamily="2" charset="-122"/>
              </a:rPr>
              <a:t>和</a:t>
            </a:r>
            <a:r>
              <a:rPr lang="en-US" altLang="zh-CN" sz="2400" dirty="0">
                <a:solidFill>
                  <a:schemeClr val="hlink"/>
                </a:solidFill>
                <a:latin typeface="华文楷体" panose="02010600040101010101" pitchFamily="2" charset="-122"/>
                <a:ea typeface="华文楷体" panose="02010600040101010101" pitchFamily="2" charset="-122"/>
              </a:rPr>
              <a:t>y</a:t>
            </a:r>
            <a:r>
              <a:rPr lang="zh-CN" altLang="en-US" sz="2400" dirty="0">
                <a:solidFill>
                  <a:schemeClr val="hlink"/>
                </a:solidFill>
                <a:latin typeface="华文楷体" panose="02010600040101010101" pitchFamily="2" charset="-122"/>
                <a:ea typeface="华文楷体" panose="02010600040101010101" pitchFamily="2" charset="-122"/>
              </a:rPr>
              <a:t>坐标值不变，符号均相反</a:t>
            </a:r>
            <a:endParaRPr lang="zh-CN" altLang="en-US" sz="2000" dirty="0">
              <a:ea typeface="华文楷体" panose="02010600040101010101" pitchFamily="2" charset="-122"/>
            </a:endParaRPr>
          </a:p>
        </p:txBody>
      </p:sp>
      <p:grpSp>
        <p:nvGrpSpPr>
          <p:cNvPr id="8" name="Group 7"/>
          <p:cNvGrpSpPr>
            <a:grpSpLocks/>
          </p:cNvGrpSpPr>
          <p:nvPr/>
        </p:nvGrpSpPr>
        <p:grpSpPr bwMode="auto">
          <a:xfrm>
            <a:off x="1187450" y="4221163"/>
            <a:ext cx="1366838" cy="431800"/>
            <a:chOff x="0" y="0"/>
            <a:chExt cx="997" cy="317"/>
          </a:xfrm>
        </p:grpSpPr>
        <p:sp>
          <p:nvSpPr>
            <p:cNvPr id="9" name="AutoShape 8"/>
            <p:cNvSpPr>
              <a:spLocks noChangeArrowheads="1"/>
            </p:cNvSpPr>
            <p:nvPr/>
          </p:nvSpPr>
          <p:spPr bwMode="auto">
            <a:xfrm>
              <a:off x="0" y="0"/>
              <a:ext cx="997" cy="317"/>
            </a:xfrm>
            <a:prstGeom prst="bevel">
              <a:avLst>
                <a:gd name="adj" fmla="val 12500"/>
              </a:avLst>
            </a:prstGeom>
            <a:solidFill>
              <a:srgbClr val="CCFFFF"/>
            </a:solidFill>
            <a:ln w="9525">
              <a:solidFill>
                <a:schemeClr val="tx1"/>
              </a:solidFill>
              <a:miter lim="800000"/>
              <a:headEnd/>
              <a:tailEnd/>
            </a:ln>
          </p:spPr>
          <p:txBody>
            <a:bodyPr wrap="none" anchor="ctr"/>
            <a:lstStyle/>
            <a:p>
              <a:endParaRPr lang="zh-CN" altLang="en-US"/>
            </a:p>
          </p:txBody>
        </p:sp>
        <p:graphicFrame>
          <p:nvGraphicFramePr>
            <p:cNvPr id="10" name="Object 9"/>
            <p:cNvGraphicFramePr>
              <a:graphicFrameLocks/>
            </p:cNvGraphicFramePr>
            <p:nvPr/>
          </p:nvGraphicFramePr>
          <p:xfrm>
            <a:off x="99" y="37"/>
            <a:ext cx="799" cy="249"/>
          </p:xfrm>
          <a:graphic>
            <a:graphicData uri="http://schemas.openxmlformats.org/presentationml/2006/ole">
              <mc:AlternateContent xmlns:mc="http://schemas.openxmlformats.org/markup-compatibility/2006">
                <mc:Choice xmlns:v="urn:schemas-microsoft-com:vml" Requires="v">
                  <p:oleObj name="公式" r:id="rId4" imgW="647138" imgH="203024" progId="Equation.3">
                    <p:embed/>
                  </p:oleObj>
                </mc:Choice>
                <mc:Fallback>
                  <p:oleObj name="公式" r:id="rId4" imgW="647138" imgH="203024" progId="Equation.3">
                    <p:embed/>
                    <p:pic>
                      <p:nvPicPr>
                        <p:cNvPr id="0" name=""/>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 y="37"/>
                          <a:ext cx="799" cy="24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12" name="Rectangle 11"/>
          <p:cNvSpPr>
            <a:spLocks noChangeArrowheads="1"/>
          </p:cNvSpPr>
          <p:nvPr/>
        </p:nvSpPr>
        <p:spPr bwMode="auto">
          <a:xfrm>
            <a:off x="395288" y="188913"/>
            <a:ext cx="7543800" cy="863600"/>
          </a:xfrm>
          <a:prstGeom prst="rect">
            <a:avLst/>
          </a:prstGeom>
          <a:noFill/>
          <a:ln>
            <a:noFill/>
          </a:ln>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a:defRPr sz="4400">
                <a:solidFill>
                  <a:schemeClr val="tx2"/>
                </a:solidFill>
                <a:latin typeface="Arial" panose="020B0604020202020204" pitchFamily="34" charset="0"/>
                <a:ea typeface="宋体" panose="02010600030101010101" pitchFamily="2" charset="-122"/>
              </a:defRPr>
            </a:lvl1pPr>
            <a:lvl2pPr algn="ctr">
              <a:defRPr sz="4400">
                <a:solidFill>
                  <a:schemeClr val="tx2"/>
                </a:solidFill>
                <a:latin typeface="Arial" panose="020B0604020202020204" pitchFamily="34" charset="0"/>
                <a:ea typeface="宋体" panose="02010600030101010101" pitchFamily="2" charset="-122"/>
              </a:defRPr>
            </a:lvl2pPr>
            <a:lvl3pPr algn="ctr">
              <a:defRPr sz="4400">
                <a:solidFill>
                  <a:schemeClr val="tx2"/>
                </a:solidFill>
                <a:latin typeface="Arial" panose="020B0604020202020204" pitchFamily="34" charset="0"/>
                <a:ea typeface="宋体" panose="02010600030101010101" pitchFamily="2" charset="-122"/>
              </a:defRPr>
            </a:lvl3pPr>
            <a:lvl4pPr algn="ctr">
              <a:defRPr sz="4400">
                <a:solidFill>
                  <a:schemeClr val="tx2"/>
                </a:solidFill>
                <a:latin typeface="Arial" panose="020B0604020202020204" pitchFamily="34" charset="0"/>
                <a:ea typeface="宋体" panose="02010600030101010101" pitchFamily="2" charset="-122"/>
              </a:defRPr>
            </a:lvl4pPr>
            <a:lvl5pPr algn="ctr">
              <a:defRPr sz="4400">
                <a:solidFill>
                  <a:schemeClr val="tx2"/>
                </a:solidFill>
                <a:latin typeface="Arial" panose="020B0604020202020204" pitchFamily="34" charset="0"/>
                <a:ea typeface="宋体" panose="02010600030101010101" pitchFamily="2" charset="-122"/>
              </a:defRPr>
            </a:lvl5pPr>
            <a:lvl6pPr marL="457200" algn="ctr"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algn="l" latinLnBrk="1"/>
            <a:r>
              <a:rPr lang="en-US" altLang="zh-CN" sz="3200" dirty="0">
                <a:solidFill>
                  <a:srgbClr val="FF6600"/>
                </a:solidFill>
                <a:latin typeface="΄Ђκ"/>
                <a:ea typeface="΄Ђκ"/>
                <a:cs typeface="΄Ђκ"/>
              </a:rPr>
              <a:t>4.</a:t>
            </a:r>
            <a:r>
              <a:rPr lang="zh-CN" altLang="en-US" sz="3200" dirty="0">
                <a:solidFill>
                  <a:srgbClr val="FF6600"/>
                </a:solidFill>
                <a:latin typeface="΄Ђκ"/>
                <a:ea typeface="΄Ђκ"/>
                <a:cs typeface="΄Ђκ"/>
              </a:rPr>
              <a:t>反射变换</a:t>
            </a:r>
            <a:r>
              <a:rPr lang="en-US" altLang="zh-CN" sz="3200" dirty="0">
                <a:solidFill>
                  <a:srgbClr val="FF6600"/>
                </a:solidFill>
                <a:latin typeface="΄Ђκ"/>
                <a:ea typeface="΄Ђκ"/>
                <a:cs typeface="΄Ђκ"/>
              </a:rPr>
              <a:t>/</a:t>
            </a:r>
            <a:r>
              <a:rPr lang="zh-CN" altLang="en-US" sz="3200" dirty="0">
                <a:solidFill>
                  <a:srgbClr val="FF6600"/>
                </a:solidFill>
                <a:latin typeface="΄Ђκ"/>
                <a:ea typeface="΄Ђκ"/>
                <a:cs typeface="΄Ђκ"/>
              </a:rPr>
              <a:t>对称变换</a:t>
            </a:r>
            <a:endParaRPr lang="zh-CN" altLang="en-US" sz="3200" dirty="0"/>
          </a:p>
        </p:txBody>
      </p:sp>
      <p:sp>
        <p:nvSpPr>
          <p:cNvPr id="13" name="Rectangle 12"/>
          <p:cNvSpPr>
            <a:spLocks noChangeArrowheads="1"/>
          </p:cNvSpPr>
          <p:nvPr/>
        </p:nvSpPr>
        <p:spPr bwMode="auto">
          <a:xfrm>
            <a:off x="0" y="909638"/>
            <a:ext cx="7451725" cy="71437"/>
          </a:xfrm>
          <a:prstGeom prst="rect">
            <a:avLst/>
          </a:prstGeom>
          <a:gradFill rotWithShape="1">
            <a:gsLst>
              <a:gs pos="0">
                <a:schemeClr val="accent1"/>
              </a:gs>
              <a:gs pos="100000">
                <a:schemeClr val="bg1"/>
              </a:gs>
            </a:gsLst>
            <a:path path="rect">
              <a:fillToRect r="100000" b="10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3257969821"/>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up)">
                                      <p:cBhvr>
                                        <p:cTn id="12" dur="500"/>
                                        <p:tgtEl>
                                          <p:spTgt spid="8"/>
                                        </p:tgtEl>
                                      </p:cBhvr>
                                    </p:animEffect>
                                  </p:childTnLst>
                                </p:cTn>
                              </p:par>
                            </p:childTnLst>
                          </p:cTn>
                        </p:par>
                        <p:par>
                          <p:cTn id="13" fill="hold">
                            <p:stCondLst>
                              <p:cond delay="500"/>
                            </p:stCondLst>
                            <p:childTnLst>
                              <p:par>
                                <p:cTn id="14" presetID="22" presetClass="entr" presetSubtype="1" fill="hold" nodeType="after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wipe(up)">
                                      <p:cBhvr>
                                        <p:cTn id="1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utoUpdateAnimBg="0"/>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pPr>
              <a:defRPr/>
            </a:pPr>
            <a:r>
              <a:rPr lang="en-US" altLang="zh-CN"/>
              <a:t>-</a:t>
            </a:r>
            <a:fld id="{0541C894-9D0E-4769-9954-960E2037CBAD}" type="slidenum">
              <a:rPr lang="en-US" altLang="zh-CN" sz="1800" smtClean="0">
                <a:solidFill>
                  <a:srgbClr val="0000FF"/>
                </a:solidFill>
              </a:rPr>
              <a:pPr>
                <a:defRPr/>
              </a:pPr>
              <a:t>111</a:t>
            </a:fld>
            <a:r>
              <a:rPr lang="en-US" altLang="zh-CN"/>
              <a:t>-</a:t>
            </a:r>
          </a:p>
        </p:txBody>
      </p:sp>
      <p:sp>
        <p:nvSpPr>
          <p:cNvPr id="3" name="AutoShape 2" descr="BL01_4_1"/>
          <p:cNvSpPr>
            <a:spLocks noChangeAspect="1" noChangeArrowheads="1"/>
          </p:cNvSpPr>
          <p:nvPr/>
        </p:nvSpPr>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txBody>
          <a:bodyPr/>
          <a:lstStyle/>
          <a:p>
            <a:endParaRPr lang="zh-CN" altLang="en-US"/>
          </a:p>
        </p:txBody>
      </p:sp>
      <p:pic>
        <p:nvPicPr>
          <p:cNvPr id="4" name="Picture 3" descr="y=-x"/>
          <p:cNvPicPr>
            <a:picLocks noChangeAspect="1" noChangeArrowheads="1"/>
          </p:cNvPicPr>
          <p:nvPr/>
        </p:nvPicPr>
        <p:blipFill>
          <a:blip r:embed="rId2">
            <a:extLst>
              <a:ext uri="{28A0092B-C50C-407E-A947-70E740481C1C}">
                <a14:useLocalDpi xmlns:a14="http://schemas.microsoft.com/office/drawing/2010/main" val="0"/>
              </a:ext>
            </a:extLst>
          </a:blip>
          <a:srcRect t="7500" r="31084" b="33438"/>
          <a:stretch>
            <a:fillRect/>
          </a:stretch>
        </p:blipFill>
        <p:spPr bwMode="auto">
          <a:xfrm>
            <a:off x="6011863" y="4508500"/>
            <a:ext cx="2625725" cy="180022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y=x"/>
          <p:cNvPicPr>
            <a:picLocks noChangeAspect="1" noChangeArrowheads="1"/>
          </p:cNvPicPr>
          <p:nvPr/>
        </p:nvPicPr>
        <p:blipFill>
          <a:blip r:embed="rId3">
            <a:extLst>
              <a:ext uri="{28A0092B-C50C-407E-A947-70E740481C1C}">
                <a14:useLocalDpi xmlns:a14="http://schemas.microsoft.com/office/drawing/2010/main" val="0"/>
              </a:ext>
            </a:extLst>
          </a:blip>
          <a:srcRect l="28375" t="9427" b="29167"/>
          <a:stretch>
            <a:fillRect/>
          </a:stretch>
        </p:blipFill>
        <p:spPr bwMode="auto">
          <a:xfrm>
            <a:off x="6084888" y="1700213"/>
            <a:ext cx="2728912" cy="1871662"/>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a:spLocks noChangeArrowheads="1"/>
          </p:cNvSpPr>
          <p:nvPr/>
        </p:nvSpPr>
        <p:spPr bwMode="auto">
          <a:xfrm>
            <a:off x="809082" y="3664857"/>
            <a:ext cx="5327650" cy="576263"/>
          </a:xfrm>
          <a:prstGeom prst="rect">
            <a:avLst/>
          </a:prstGeom>
          <a:noFill/>
          <a:ln>
            <a:noFill/>
          </a:ln>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4400">
                <a:solidFill>
                  <a:schemeClr val="tx2"/>
                </a:solidFill>
                <a:latin typeface="Arial" panose="020B0604020202020204" pitchFamily="34" charset="0"/>
                <a:ea typeface="宋体" panose="02010600030101010101" pitchFamily="2" charset="-122"/>
              </a:defRPr>
            </a:lvl1pPr>
            <a:lvl2pPr algn="ctr">
              <a:defRPr sz="4400">
                <a:solidFill>
                  <a:schemeClr val="tx2"/>
                </a:solidFill>
                <a:latin typeface="Arial" panose="020B0604020202020204" pitchFamily="34" charset="0"/>
                <a:ea typeface="宋体" panose="02010600030101010101" pitchFamily="2" charset="-122"/>
              </a:defRPr>
            </a:lvl2pPr>
            <a:lvl3pPr algn="ctr">
              <a:defRPr sz="4400">
                <a:solidFill>
                  <a:schemeClr val="tx2"/>
                </a:solidFill>
                <a:latin typeface="Arial" panose="020B0604020202020204" pitchFamily="34" charset="0"/>
                <a:ea typeface="宋体" panose="02010600030101010101" pitchFamily="2" charset="-122"/>
              </a:defRPr>
            </a:lvl3pPr>
            <a:lvl4pPr algn="ctr">
              <a:defRPr sz="4400">
                <a:solidFill>
                  <a:schemeClr val="tx2"/>
                </a:solidFill>
                <a:latin typeface="Arial" panose="020B0604020202020204" pitchFamily="34" charset="0"/>
                <a:ea typeface="宋体" panose="02010600030101010101" pitchFamily="2" charset="-122"/>
              </a:defRPr>
            </a:lvl4pPr>
            <a:lvl5pPr algn="ctr">
              <a:defRPr sz="4400">
                <a:solidFill>
                  <a:schemeClr val="tx2"/>
                </a:solidFill>
                <a:latin typeface="Arial" panose="020B0604020202020204" pitchFamily="34" charset="0"/>
                <a:ea typeface="宋体" panose="02010600030101010101" pitchFamily="2" charset="-122"/>
              </a:defRPr>
            </a:lvl5pPr>
            <a:lvl6pPr marL="457200" algn="ctr"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algn="l" latinLnBrk="1"/>
            <a:r>
              <a:rPr lang="en-US" altLang="zh-CN" sz="2400" dirty="0">
                <a:latin typeface="+mn-lt"/>
                <a:ea typeface="黑体" panose="02010609060101010101" pitchFamily="49" charset="-122"/>
              </a:rPr>
              <a:t>(5)</a:t>
            </a:r>
            <a:r>
              <a:rPr lang="zh-CN" altLang="en-US" sz="2400" dirty="0">
                <a:solidFill>
                  <a:srgbClr val="FF6600"/>
                </a:solidFill>
                <a:latin typeface="+mn-lt"/>
                <a:ea typeface="黑体" panose="02010609060101010101" pitchFamily="49" charset="-122"/>
              </a:rPr>
              <a:t>以直线</a:t>
            </a:r>
            <a:r>
              <a:rPr lang="en-US" altLang="zh-CN" sz="2400" dirty="0">
                <a:solidFill>
                  <a:srgbClr val="FF6600"/>
                </a:solidFill>
                <a:latin typeface="+mn-lt"/>
                <a:ea typeface="黑体" panose="02010609060101010101" pitchFamily="49" charset="-122"/>
              </a:rPr>
              <a:t>y=</a:t>
            </a:r>
            <a:r>
              <a:rPr lang="zh-CN" altLang="en-US" sz="2400" dirty="0">
                <a:solidFill>
                  <a:srgbClr val="FF6600"/>
                </a:solidFill>
                <a:latin typeface="+mn-lt"/>
                <a:ea typeface="黑体" panose="02010609060101010101" pitchFamily="49" charset="-122"/>
              </a:rPr>
              <a:t>－</a:t>
            </a:r>
            <a:r>
              <a:rPr lang="en-US" altLang="zh-CN" sz="2400" dirty="0">
                <a:solidFill>
                  <a:srgbClr val="FF6600"/>
                </a:solidFill>
                <a:latin typeface="+mn-lt"/>
                <a:ea typeface="黑体" panose="02010609060101010101" pitchFamily="49" charset="-122"/>
              </a:rPr>
              <a:t>x</a:t>
            </a:r>
            <a:r>
              <a:rPr lang="zh-CN" altLang="en-US" sz="2400" dirty="0">
                <a:solidFill>
                  <a:srgbClr val="FF6600"/>
                </a:solidFill>
                <a:latin typeface="+mn-lt"/>
                <a:ea typeface="黑体" panose="02010609060101010101" pitchFamily="49" charset="-122"/>
              </a:rPr>
              <a:t>为对称线</a:t>
            </a:r>
            <a:r>
              <a:rPr lang="zh-CN" altLang="en-US" sz="2400" dirty="0">
                <a:latin typeface="+mn-lt"/>
                <a:ea typeface="黑体" panose="02010609060101010101" pitchFamily="49" charset="-122"/>
              </a:rPr>
              <a:t>的对称变换</a:t>
            </a:r>
            <a:endParaRPr lang="zh-CN" altLang="en-US" dirty="0">
              <a:latin typeface="+mn-lt"/>
            </a:endParaRPr>
          </a:p>
        </p:txBody>
      </p:sp>
      <p:sp>
        <p:nvSpPr>
          <p:cNvPr id="7" name="Rectangle 6"/>
          <p:cNvSpPr>
            <a:spLocks noChangeArrowheads="1"/>
          </p:cNvSpPr>
          <p:nvPr/>
        </p:nvSpPr>
        <p:spPr bwMode="auto">
          <a:xfrm>
            <a:off x="951957" y="948924"/>
            <a:ext cx="5184775" cy="457200"/>
          </a:xfrm>
          <a:prstGeom prst="rect">
            <a:avLst/>
          </a:prstGeom>
          <a:noFill/>
          <a:ln>
            <a:noFill/>
          </a:ln>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latinLnBrk="1"/>
            <a:r>
              <a:rPr lang="en-US" altLang="zh-CN" sz="2400" dirty="0">
                <a:latin typeface="+mn-lt"/>
                <a:ea typeface="黑体" panose="02010609060101010101" pitchFamily="49" charset="-122"/>
              </a:rPr>
              <a:t>(4)</a:t>
            </a:r>
            <a:r>
              <a:rPr lang="zh-CN" altLang="en-US" sz="2400" dirty="0">
                <a:solidFill>
                  <a:srgbClr val="FF6600"/>
                </a:solidFill>
                <a:latin typeface="+mn-lt"/>
                <a:ea typeface="黑体" panose="02010609060101010101" pitchFamily="49" charset="-122"/>
              </a:rPr>
              <a:t>以直线</a:t>
            </a:r>
            <a:r>
              <a:rPr lang="en-US" altLang="zh-CN" sz="2400" dirty="0">
                <a:solidFill>
                  <a:srgbClr val="FF6600"/>
                </a:solidFill>
                <a:latin typeface="+mn-lt"/>
                <a:ea typeface="黑体" panose="02010609060101010101" pitchFamily="49" charset="-122"/>
              </a:rPr>
              <a:t>y=x</a:t>
            </a:r>
            <a:r>
              <a:rPr lang="zh-CN" altLang="en-US" sz="2400" dirty="0">
                <a:solidFill>
                  <a:srgbClr val="FF6600"/>
                </a:solidFill>
                <a:latin typeface="+mn-lt"/>
                <a:ea typeface="黑体" panose="02010609060101010101" pitchFamily="49" charset="-122"/>
              </a:rPr>
              <a:t>为对称线</a:t>
            </a:r>
            <a:r>
              <a:rPr lang="zh-CN" altLang="en-US" sz="2400" dirty="0">
                <a:latin typeface="+mn-lt"/>
                <a:ea typeface="黑体" panose="02010609060101010101" pitchFamily="49" charset="-122"/>
              </a:rPr>
              <a:t>的对称变换</a:t>
            </a:r>
            <a:endParaRPr lang="zh-CN" altLang="en-US" dirty="0">
              <a:latin typeface="+mn-lt"/>
              <a:ea typeface="黑体" panose="02010609060101010101" pitchFamily="49" charset="-122"/>
            </a:endParaRPr>
          </a:p>
        </p:txBody>
      </p:sp>
      <p:pic>
        <p:nvPicPr>
          <p:cNvPr id="8" name="Picture 7" descr="y=x"/>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7600" y="2420938"/>
            <a:ext cx="4464050" cy="108743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y=-x"/>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8076" y="5684043"/>
            <a:ext cx="4679950" cy="998538"/>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p:cNvSpPr>
            <a:spLocks noChangeArrowheads="1"/>
          </p:cNvSpPr>
          <p:nvPr/>
        </p:nvSpPr>
        <p:spPr bwMode="auto">
          <a:xfrm>
            <a:off x="973138" y="1685925"/>
            <a:ext cx="4824412" cy="457200"/>
          </a:xfrm>
          <a:prstGeom prst="rect">
            <a:avLst/>
          </a:prstGeom>
          <a:noFill/>
          <a:ln>
            <a:noFill/>
          </a:ln>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latinLnBrk="1"/>
            <a:r>
              <a:rPr lang="zh-CN" altLang="en-US" sz="2200" dirty="0">
                <a:solidFill>
                  <a:schemeClr val="hlink"/>
                </a:solidFill>
                <a:latin typeface="+mn-lt"/>
                <a:ea typeface="华文新魏" panose="02010800040101010101" pitchFamily="2" charset="-122"/>
              </a:rPr>
              <a:t>变换后，图形点集的</a:t>
            </a:r>
            <a:r>
              <a:rPr lang="en-US" altLang="zh-CN" sz="2200" dirty="0">
                <a:solidFill>
                  <a:schemeClr val="hlink"/>
                </a:solidFill>
                <a:latin typeface="+mn-lt"/>
                <a:ea typeface="华文新魏" panose="02010800040101010101" pitchFamily="2" charset="-122"/>
              </a:rPr>
              <a:t>x</a:t>
            </a:r>
            <a:r>
              <a:rPr lang="zh-CN" altLang="en-US" sz="2200" dirty="0">
                <a:solidFill>
                  <a:schemeClr val="hlink"/>
                </a:solidFill>
                <a:latin typeface="+mn-lt"/>
                <a:ea typeface="华文新魏" panose="02010800040101010101" pitchFamily="2" charset="-122"/>
              </a:rPr>
              <a:t>和</a:t>
            </a:r>
            <a:r>
              <a:rPr lang="en-US" altLang="zh-CN" sz="2200" dirty="0">
                <a:solidFill>
                  <a:schemeClr val="hlink"/>
                </a:solidFill>
                <a:latin typeface="+mn-lt"/>
                <a:ea typeface="华文新魏" panose="02010800040101010101" pitchFamily="2" charset="-122"/>
              </a:rPr>
              <a:t>y</a:t>
            </a:r>
            <a:r>
              <a:rPr lang="zh-CN" altLang="en-US" sz="2200" dirty="0">
                <a:solidFill>
                  <a:schemeClr val="hlink"/>
                </a:solidFill>
                <a:latin typeface="+mn-lt"/>
                <a:ea typeface="华文新魏" panose="02010800040101010101" pitchFamily="2" charset="-122"/>
              </a:rPr>
              <a:t>坐标对调</a:t>
            </a:r>
            <a:r>
              <a:rPr lang="zh-CN" altLang="en-US" sz="2400" dirty="0">
                <a:solidFill>
                  <a:schemeClr val="hlink"/>
                </a:solidFill>
                <a:latin typeface="+mn-lt"/>
                <a:ea typeface="华文新魏" panose="02010800040101010101" pitchFamily="2" charset="-122"/>
              </a:rPr>
              <a:t> </a:t>
            </a:r>
            <a:endParaRPr lang="zh-CN" altLang="en-US" dirty="0">
              <a:latin typeface="+mn-lt"/>
              <a:ea typeface="华文新魏" panose="02010800040101010101" pitchFamily="2" charset="-122"/>
            </a:endParaRPr>
          </a:p>
        </p:txBody>
      </p:sp>
      <p:sp>
        <p:nvSpPr>
          <p:cNvPr id="12" name="Rectangle 11"/>
          <p:cNvSpPr>
            <a:spLocks noChangeArrowheads="1"/>
          </p:cNvSpPr>
          <p:nvPr/>
        </p:nvSpPr>
        <p:spPr bwMode="auto">
          <a:xfrm>
            <a:off x="809082" y="4108450"/>
            <a:ext cx="6192837" cy="865187"/>
          </a:xfrm>
          <a:prstGeom prst="rect">
            <a:avLst/>
          </a:prstGeom>
          <a:noFill/>
          <a:ln>
            <a:noFill/>
          </a:ln>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822325"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230313"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383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latinLnBrk="1">
              <a:buFontTx/>
              <a:buNone/>
            </a:pPr>
            <a:r>
              <a:rPr lang="zh-CN" altLang="en-US" sz="2200" dirty="0">
                <a:solidFill>
                  <a:schemeClr val="hlink"/>
                </a:solidFill>
                <a:latin typeface="+mn-lt"/>
                <a:ea typeface="华文新魏" panose="02010800040101010101" pitchFamily="2" charset="-122"/>
              </a:rPr>
              <a:t>变换后，图形点集的</a:t>
            </a:r>
            <a:r>
              <a:rPr lang="en-US" altLang="zh-CN" sz="2200" dirty="0">
                <a:solidFill>
                  <a:schemeClr val="hlink"/>
                </a:solidFill>
                <a:latin typeface="+mn-lt"/>
                <a:ea typeface="华文新魏" panose="02010800040101010101" pitchFamily="2" charset="-122"/>
              </a:rPr>
              <a:t>x</a:t>
            </a:r>
            <a:r>
              <a:rPr lang="zh-CN" altLang="en-US" sz="2200" dirty="0">
                <a:solidFill>
                  <a:schemeClr val="hlink"/>
                </a:solidFill>
                <a:latin typeface="+mn-lt"/>
                <a:ea typeface="华文新魏" panose="02010800040101010101" pitchFamily="2" charset="-122"/>
              </a:rPr>
              <a:t>和</a:t>
            </a:r>
            <a:r>
              <a:rPr lang="en-US" altLang="zh-CN" sz="2200" dirty="0">
                <a:solidFill>
                  <a:schemeClr val="hlink"/>
                </a:solidFill>
                <a:latin typeface="+mn-lt"/>
                <a:ea typeface="华文新魏" panose="02010800040101010101" pitchFamily="2" charset="-122"/>
              </a:rPr>
              <a:t>y</a:t>
            </a:r>
            <a:r>
              <a:rPr lang="zh-CN" altLang="en-US" sz="2200" dirty="0">
                <a:solidFill>
                  <a:schemeClr val="hlink"/>
                </a:solidFill>
                <a:latin typeface="+mn-lt"/>
                <a:ea typeface="华文新魏" panose="02010800040101010101" pitchFamily="2" charset="-122"/>
              </a:rPr>
              <a:t>坐标对调，符号相反</a:t>
            </a:r>
            <a:endParaRPr lang="zh-CN" altLang="en-US" dirty="0">
              <a:latin typeface="+mn-lt"/>
            </a:endParaRPr>
          </a:p>
        </p:txBody>
      </p:sp>
      <p:grpSp>
        <p:nvGrpSpPr>
          <p:cNvPr id="13" name="Group 12"/>
          <p:cNvGrpSpPr>
            <a:grpSpLocks/>
          </p:cNvGrpSpPr>
          <p:nvPr/>
        </p:nvGrpSpPr>
        <p:grpSpPr bwMode="auto">
          <a:xfrm>
            <a:off x="1044575" y="2133600"/>
            <a:ext cx="1366838" cy="431800"/>
            <a:chOff x="0" y="0"/>
            <a:chExt cx="997" cy="317"/>
          </a:xfrm>
        </p:grpSpPr>
        <p:sp>
          <p:nvSpPr>
            <p:cNvPr id="14" name="AutoShape 13"/>
            <p:cNvSpPr>
              <a:spLocks noChangeArrowheads="1"/>
            </p:cNvSpPr>
            <p:nvPr/>
          </p:nvSpPr>
          <p:spPr bwMode="auto">
            <a:xfrm>
              <a:off x="0" y="0"/>
              <a:ext cx="997" cy="317"/>
            </a:xfrm>
            <a:prstGeom prst="bevel">
              <a:avLst>
                <a:gd name="adj" fmla="val 12500"/>
              </a:avLst>
            </a:prstGeom>
            <a:solidFill>
              <a:srgbClr val="CCFFFF"/>
            </a:solidFill>
            <a:ln w="9525">
              <a:solidFill>
                <a:schemeClr val="tx1"/>
              </a:solidFill>
              <a:miter lim="800000"/>
              <a:headEnd/>
              <a:tailEnd/>
            </a:ln>
          </p:spPr>
          <p:txBody>
            <a:bodyPr wrap="none" anchor="ctr"/>
            <a:lstStyle/>
            <a:p>
              <a:endParaRPr lang="zh-CN" altLang="en-US"/>
            </a:p>
          </p:txBody>
        </p:sp>
        <p:graphicFrame>
          <p:nvGraphicFramePr>
            <p:cNvPr id="15" name="Object 14"/>
            <p:cNvGraphicFramePr>
              <a:graphicFrameLocks/>
            </p:cNvGraphicFramePr>
            <p:nvPr/>
          </p:nvGraphicFramePr>
          <p:xfrm>
            <a:off x="99" y="37"/>
            <a:ext cx="799" cy="249"/>
          </p:xfrm>
          <a:graphic>
            <a:graphicData uri="http://schemas.openxmlformats.org/presentationml/2006/ole">
              <mc:AlternateContent xmlns:mc="http://schemas.openxmlformats.org/markup-compatibility/2006">
                <mc:Choice xmlns:v="urn:schemas-microsoft-com:vml" Requires="v">
                  <p:oleObj name="公式" r:id="rId6" imgW="647138" imgH="203024" progId="Equation.3">
                    <p:embed/>
                  </p:oleObj>
                </mc:Choice>
                <mc:Fallback>
                  <p:oleObj name="公式" r:id="rId6" imgW="647138" imgH="203024" progId="Equation.3">
                    <p:embed/>
                    <p:pic>
                      <p:nvPicPr>
                        <p:cNvPr id="0" name=""/>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9" y="37"/>
                          <a:ext cx="799" cy="24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16" name="Group 15"/>
          <p:cNvGrpSpPr>
            <a:grpSpLocks/>
          </p:cNvGrpSpPr>
          <p:nvPr/>
        </p:nvGrpSpPr>
        <p:grpSpPr bwMode="auto">
          <a:xfrm>
            <a:off x="1044575" y="4868863"/>
            <a:ext cx="1366838" cy="431800"/>
            <a:chOff x="0" y="0"/>
            <a:chExt cx="997" cy="317"/>
          </a:xfrm>
        </p:grpSpPr>
        <p:sp>
          <p:nvSpPr>
            <p:cNvPr id="17" name="AutoShape 16"/>
            <p:cNvSpPr>
              <a:spLocks noChangeArrowheads="1"/>
            </p:cNvSpPr>
            <p:nvPr/>
          </p:nvSpPr>
          <p:spPr bwMode="auto">
            <a:xfrm>
              <a:off x="0" y="0"/>
              <a:ext cx="997" cy="317"/>
            </a:xfrm>
            <a:prstGeom prst="bevel">
              <a:avLst>
                <a:gd name="adj" fmla="val 12500"/>
              </a:avLst>
            </a:prstGeom>
            <a:solidFill>
              <a:srgbClr val="CCFFFF"/>
            </a:solidFill>
            <a:ln w="9525">
              <a:solidFill>
                <a:schemeClr val="tx1"/>
              </a:solidFill>
              <a:miter lim="800000"/>
              <a:headEnd/>
              <a:tailEnd/>
            </a:ln>
          </p:spPr>
          <p:txBody>
            <a:bodyPr wrap="none" anchor="ctr"/>
            <a:lstStyle/>
            <a:p>
              <a:endParaRPr lang="zh-CN" altLang="en-US"/>
            </a:p>
          </p:txBody>
        </p:sp>
        <p:graphicFrame>
          <p:nvGraphicFramePr>
            <p:cNvPr id="18" name="Object 17"/>
            <p:cNvGraphicFramePr>
              <a:graphicFrameLocks/>
            </p:cNvGraphicFramePr>
            <p:nvPr/>
          </p:nvGraphicFramePr>
          <p:xfrm>
            <a:off x="99" y="37"/>
            <a:ext cx="799" cy="249"/>
          </p:xfrm>
          <a:graphic>
            <a:graphicData uri="http://schemas.openxmlformats.org/presentationml/2006/ole">
              <mc:AlternateContent xmlns:mc="http://schemas.openxmlformats.org/markup-compatibility/2006">
                <mc:Choice xmlns:v="urn:schemas-microsoft-com:vml" Requires="v">
                  <p:oleObj name="公式" r:id="rId8" imgW="647138" imgH="203024" progId="Equation.3">
                    <p:embed/>
                  </p:oleObj>
                </mc:Choice>
                <mc:Fallback>
                  <p:oleObj name="公式" r:id="rId8" imgW="647138" imgH="203024" progId="Equation.3">
                    <p:embed/>
                    <p:pic>
                      <p:nvPicPr>
                        <p:cNvPr id="0" name=""/>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9" y="37"/>
                          <a:ext cx="799" cy="24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19" name="Rectangle 18"/>
          <p:cNvSpPr>
            <a:spLocks noChangeArrowheads="1"/>
          </p:cNvSpPr>
          <p:nvPr/>
        </p:nvSpPr>
        <p:spPr bwMode="auto">
          <a:xfrm>
            <a:off x="395288" y="188913"/>
            <a:ext cx="7543800" cy="863600"/>
          </a:xfrm>
          <a:prstGeom prst="rect">
            <a:avLst/>
          </a:prstGeom>
          <a:noFill/>
          <a:ln>
            <a:noFill/>
          </a:ln>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a:defRPr sz="4400">
                <a:solidFill>
                  <a:schemeClr val="tx2"/>
                </a:solidFill>
                <a:latin typeface="Arial" panose="020B0604020202020204" pitchFamily="34" charset="0"/>
                <a:ea typeface="宋体" panose="02010600030101010101" pitchFamily="2" charset="-122"/>
              </a:defRPr>
            </a:lvl1pPr>
            <a:lvl2pPr algn="ctr">
              <a:defRPr sz="4400">
                <a:solidFill>
                  <a:schemeClr val="tx2"/>
                </a:solidFill>
                <a:latin typeface="Arial" panose="020B0604020202020204" pitchFamily="34" charset="0"/>
                <a:ea typeface="宋体" panose="02010600030101010101" pitchFamily="2" charset="-122"/>
              </a:defRPr>
            </a:lvl2pPr>
            <a:lvl3pPr algn="ctr">
              <a:defRPr sz="4400">
                <a:solidFill>
                  <a:schemeClr val="tx2"/>
                </a:solidFill>
                <a:latin typeface="Arial" panose="020B0604020202020204" pitchFamily="34" charset="0"/>
                <a:ea typeface="宋体" panose="02010600030101010101" pitchFamily="2" charset="-122"/>
              </a:defRPr>
            </a:lvl3pPr>
            <a:lvl4pPr algn="ctr">
              <a:defRPr sz="4400">
                <a:solidFill>
                  <a:schemeClr val="tx2"/>
                </a:solidFill>
                <a:latin typeface="Arial" panose="020B0604020202020204" pitchFamily="34" charset="0"/>
                <a:ea typeface="宋体" panose="02010600030101010101" pitchFamily="2" charset="-122"/>
              </a:defRPr>
            </a:lvl4pPr>
            <a:lvl5pPr algn="ctr">
              <a:defRPr sz="4400">
                <a:solidFill>
                  <a:schemeClr val="tx2"/>
                </a:solidFill>
                <a:latin typeface="Arial" panose="020B0604020202020204" pitchFamily="34" charset="0"/>
                <a:ea typeface="宋体" panose="02010600030101010101" pitchFamily="2" charset="-122"/>
              </a:defRPr>
            </a:lvl5pPr>
            <a:lvl6pPr marL="457200" algn="ctr"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algn="l" latinLnBrk="1"/>
            <a:r>
              <a:rPr lang="en-US" altLang="zh-CN" sz="3200" dirty="0">
                <a:solidFill>
                  <a:srgbClr val="FF6600"/>
                </a:solidFill>
                <a:latin typeface="΄Ђκ"/>
                <a:ea typeface="΄Ђκ"/>
                <a:cs typeface="΄Ђκ"/>
              </a:rPr>
              <a:t>4.</a:t>
            </a:r>
            <a:r>
              <a:rPr lang="zh-CN" altLang="en-US" sz="3200" dirty="0">
                <a:solidFill>
                  <a:srgbClr val="FF6600"/>
                </a:solidFill>
                <a:latin typeface="΄Ђκ"/>
                <a:ea typeface="΄Ђκ"/>
                <a:cs typeface="΄Ђκ"/>
              </a:rPr>
              <a:t>反射变换</a:t>
            </a:r>
            <a:r>
              <a:rPr lang="en-US" altLang="zh-CN" sz="3200" dirty="0">
                <a:solidFill>
                  <a:srgbClr val="FF6600"/>
                </a:solidFill>
                <a:latin typeface="΄Ђκ"/>
                <a:ea typeface="΄Ђκ"/>
                <a:cs typeface="΄Ђκ"/>
              </a:rPr>
              <a:t>/</a:t>
            </a:r>
            <a:r>
              <a:rPr lang="zh-CN" altLang="en-US" sz="3200" dirty="0">
                <a:solidFill>
                  <a:srgbClr val="FF6600"/>
                </a:solidFill>
                <a:latin typeface="΄Ђκ"/>
                <a:ea typeface="΄Ђκ"/>
                <a:cs typeface="΄Ђκ"/>
              </a:rPr>
              <a:t>对称变换</a:t>
            </a:r>
          </a:p>
        </p:txBody>
      </p:sp>
      <p:sp>
        <p:nvSpPr>
          <p:cNvPr id="20" name="Rectangle 19"/>
          <p:cNvSpPr>
            <a:spLocks noChangeArrowheads="1"/>
          </p:cNvSpPr>
          <p:nvPr/>
        </p:nvSpPr>
        <p:spPr bwMode="auto">
          <a:xfrm>
            <a:off x="0" y="909638"/>
            <a:ext cx="7451725" cy="71437"/>
          </a:xfrm>
          <a:prstGeom prst="rect">
            <a:avLst/>
          </a:prstGeom>
          <a:gradFill rotWithShape="1">
            <a:gsLst>
              <a:gs pos="0">
                <a:schemeClr val="accent1"/>
              </a:gs>
              <a:gs pos="100000">
                <a:schemeClr val="bg1"/>
              </a:gs>
            </a:gsLst>
            <a:path path="rect">
              <a:fillToRect r="100000" b="10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3215029874"/>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up)">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wipe(up)">
                                      <p:cBhvr>
                                        <p:cTn id="17" dur="500"/>
                                        <p:tgtEl>
                                          <p:spTgt spid="13"/>
                                        </p:tgtEl>
                                      </p:cBhvr>
                                    </p:animEffect>
                                  </p:childTnLst>
                                </p:cTn>
                              </p:par>
                            </p:childTnLst>
                          </p:cTn>
                        </p:par>
                        <p:par>
                          <p:cTn id="18" fill="hold">
                            <p:stCondLst>
                              <p:cond delay="500"/>
                            </p:stCondLst>
                            <p:childTnLst>
                              <p:par>
                                <p:cTn id="19" presetID="3" presetClass="entr" presetSubtype="10" fill="hold" nodeType="after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blinds(horizontal)">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grpId="0" nodeType="clickEffect">
                                  <p:stCondLst>
                                    <p:cond delay="0"/>
                                  </p:stCondLst>
                                  <p:childTnLst>
                                    <p:set>
                                      <p:cBhvr>
                                        <p:cTn id="25" dur="1" fill="hold">
                                          <p:stCondLst>
                                            <p:cond delay="0"/>
                                          </p:stCondLst>
                                        </p:cTn>
                                        <p:tgtEl>
                                          <p:spTgt spid="6">
                                            <p:txEl>
                                              <p:pRg st="0" end="0"/>
                                            </p:txEl>
                                          </p:spTgt>
                                        </p:tgtEl>
                                        <p:attrNameLst>
                                          <p:attrName>style.visibility</p:attrName>
                                        </p:attrNameLst>
                                      </p:cBhvr>
                                      <p:to>
                                        <p:strVal val="visible"/>
                                      </p:to>
                                    </p:set>
                                    <p:animEffect transition="in" filter="wipe(up)">
                                      <p:cBhvr>
                                        <p:cTn id="26" dur="500"/>
                                        <p:tgtEl>
                                          <p:spTgt spid="6">
                                            <p:txEl>
                                              <p:pRg st="0" end="0"/>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nodeType="click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blinds(horizontal)">
                                      <p:cBhvr>
                                        <p:cTn id="31" dur="500"/>
                                        <p:tgtEl>
                                          <p:spTgt spid="4"/>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1" fill="hold" grpId="0" nodeType="clickEffect">
                                  <p:stCondLst>
                                    <p:cond delay="0"/>
                                  </p:stCondLst>
                                  <p:childTnLst>
                                    <p:set>
                                      <p:cBhvr>
                                        <p:cTn id="35" dur="1" fill="hold">
                                          <p:stCondLst>
                                            <p:cond delay="0"/>
                                          </p:stCondLst>
                                        </p:cTn>
                                        <p:tgtEl>
                                          <p:spTgt spid="12">
                                            <p:txEl>
                                              <p:pRg st="0" end="0"/>
                                            </p:txEl>
                                          </p:spTgt>
                                        </p:tgtEl>
                                        <p:attrNameLst>
                                          <p:attrName>style.visibility</p:attrName>
                                        </p:attrNameLst>
                                      </p:cBhvr>
                                      <p:to>
                                        <p:strVal val="visible"/>
                                      </p:to>
                                    </p:set>
                                    <p:animEffect transition="in" filter="wipe(up)">
                                      <p:cBhvr>
                                        <p:cTn id="36" dur="500"/>
                                        <p:tgtEl>
                                          <p:spTgt spid="12">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1" fill="hold" nodeType="clickEffect">
                                  <p:stCondLst>
                                    <p:cond delay="0"/>
                                  </p:stCondLst>
                                  <p:childTnLst>
                                    <p:set>
                                      <p:cBhvr>
                                        <p:cTn id="40" dur="1" fill="hold">
                                          <p:stCondLst>
                                            <p:cond delay="0"/>
                                          </p:stCondLst>
                                        </p:cTn>
                                        <p:tgtEl>
                                          <p:spTgt spid="16"/>
                                        </p:tgtEl>
                                        <p:attrNameLst>
                                          <p:attrName>style.visibility</p:attrName>
                                        </p:attrNameLst>
                                      </p:cBhvr>
                                      <p:to>
                                        <p:strVal val="visible"/>
                                      </p:to>
                                    </p:set>
                                    <p:animEffect transition="in" filter="wipe(up)">
                                      <p:cBhvr>
                                        <p:cTn id="41" dur="500"/>
                                        <p:tgtEl>
                                          <p:spTgt spid="16"/>
                                        </p:tgtEl>
                                      </p:cBhvr>
                                    </p:animEffect>
                                  </p:childTnLst>
                                </p:cTn>
                              </p:par>
                            </p:childTnLst>
                          </p:cTn>
                        </p:par>
                        <p:par>
                          <p:cTn id="42" fill="hold">
                            <p:stCondLst>
                              <p:cond delay="500"/>
                            </p:stCondLst>
                            <p:childTnLst>
                              <p:par>
                                <p:cTn id="43" presetID="3" presetClass="entr" presetSubtype="10" fill="hold" nodeType="afterEffect">
                                  <p:stCondLst>
                                    <p:cond delay="0"/>
                                  </p:stCondLst>
                                  <p:childTnLst>
                                    <p:set>
                                      <p:cBhvr>
                                        <p:cTn id="44" dur="1" fill="hold">
                                          <p:stCondLst>
                                            <p:cond delay="0"/>
                                          </p:stCondLst>
                                        </p:cTn>
                                        <p:tgtEl>
                                          <p:spTgt spid="9"/>
                                        </p:tgtEl>
                                        <p:attrNameLst>
                                          <p:attrName>style.visibility</p:attrName>
                                        </p:attrNameLst>
                                      </p:cBhvr>
                                      <p:to>
                                        <p:strVal val="visible"/>
                                      </p:to>
                                    </p:set>
                                    <p:animEffect transition="in" filter="blinds(horizontal)">
                                      <p:cBhvr>
                                        <p:cTn id="4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autoUpdateAnimBg="0"/>
      <p:bldP spid="11" grpId="0" autoUpdateAnimBg="0"/>
      <p:bldP spid="12" grpId="0" build="p" autoUpdateAnimBg="0"/>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pPr>
              <a:defRPr/>
            </a:pPr>
            <a:r>
              <a:rPr lang="en-US" altLang="zh-CN"/>
              <a:t>-</a:t>
            </a:r>
            <a:fld id="{0541C894-9D0E-4769-9954-960E2037CBAD}" type="slidenum">
              <a:rPr lang="en-US" altLang="zh-CN" sz="1800" smtClean="0">
                <a:solidFill>
                  <a:srgbClr val="0000FF"/>
                </a:solidFill>
              </a:rPr>
              <a:pPr>
                <a:defRPr/>
              </a:pPr>
              <a:t>112</a:t>
            </a:fld>
            <a:r>
              <a:rPr lang="en-US" altLang="zh-CN"/>
              <a:t>-</a:t>
            </a:r>
          </a:p>
        </p:txBody>
      </p:sp>
      <p:sp>
        <p:nvSpPr>
          <p:cNvPr id="3" name="AutoShape 2" descr="BL01_4_1"/>
          <p:cNvSpPr>
            <a:spLocks noChangeAspect="1" noChangeArrowheads="1"/>
          </p:cNvSpPr>
          <p:nvPr/>
        </p:nvSpPr>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 name="Rectangle 4"/>
          <p:cNvSpPr>
            <a:spLocks noChangeArrowheads="1"/>
          </p:cNvSpPr>
          <p:nvPr/>
        </p:nvSpPr>
        <p:spPr bwMode="auto">
          <a:xfrm>
            <a:off x="786722" y="1050055"/>
            <a:ext cx="3933825" cy="1531938"/>
          </a:xfrm>
          <a:prstGeom prst="rect">
            <a:avLst/>
          </a:prstGeom>
          <a:noFill/>
          <a:ln>
            <a:noFill/>
          </a:ln>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822325"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230313"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383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latinLnBrk="1">
              <a:buFontTx/>
              <a:buNone/>
            </a:pPr>
            <a:r>
              <a:rPr lang="en-US" altLang="zh-CN" sz="2200" dirty="0">
                <a:solidFill>
                  <a:srgbClr val="FF3300"/>
                </a:solidFill>
                <a:latin typeface="黑体" panose="02010609060101010101" pitchFamily="49" charset="-122"/>
                <a:ea typeface="黑体" panose="02010609060101010101" pitchFamily="49" charset="-122"/>
              </a:rPr>
              <a:t>  </a:t>
            </a:r>
            <a:r>
              <a:rPr lang="zh-CN" altLang="en-US" sz="2200" dirty="0">
                <a:solidFill>
                  <a:srgbClr val="FF3300"/>
                </a:solidFill>
                <a:latin typeface="黑体" panose="02010609060101010101" pitchFamily="49" charset="-122"/>
                <a:ea typeface="黑体" panose="02010609060101010101" pitchFamily="49" charset="-122"/>
              </a:rPr>
              <a:t>错切变换是图形的每一个点在某一方向上坐标保持不变，而另一坐标方向上坐标进行线性变换，或都进行线性变换 </a:t>
            </a:r>
            <a:endParaRPr lang="zh-CN" altLang="en-US" dirty="0"/>
          </a:p>
        </p:txBody>
      </p:sp>
      <p:pic>
        <p:nvPicPr>
          <p:cNvPr id="6" name="Picture 5" descr="错切变换"/>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87950" y="887795"/>
            <a:ext cx="3705225" cy="2963862"/>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a:spLocks noChangeArrowheads="1"/>
          </p:cNvSpPr>
          <p:nvPr/>
        </p:nvSpPr>
        <p:spPr bwMode="auto">
          <a:xfrm>
            <a:off x="1386426" y="2702316"/>
            <a:ext cx="3353803" cy="461665"/>
          </a:xfrm>
          <a:prstGeom prst="rect">
            <a:avLst/>
          </a:prstGeom>
          <a:noFill/>
          <a:ln>
            <a:noFill/>
          </a:ln>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latinLnBrk="1"/>
            <a:r>
              <a:rPr lang="zh-CN" altLang="en-US" sz="2400" dirty="0">
                <a:latin typeface="+mn-lt"/>
              </a:rPr>
              <a:t>有</a:t>
            </a:r>
            <a:r>
              <a:rPr lang="en-US" altLang="zh-CN" sz="2400" i="1" dirty="0">
                <a:solidFill>
                  <a:srgbClr val="7E0278"/>
                </a:solidFill>
                <a:latin typeface="+mn-lt"/>
              </a:rPr>
              <a:t>x</a:t>
            </a:r>
            <a:r>
              <a:rPr lang="zh-CN" altLang="en-US" sz="2400" dirty="0">
                <a:latin typeface="+mn-lt"/>
              </a:rPr>
              <a:t>和</a:t>
            </a:r>
            <a:r>
              <a:rPr lang="en-US" altLang="zh-CN" sz="2400" i="1" dirty="0">
                <a:solidFill>
                  <a:srgbClr val="7E0278"/>
                </a:solidFill>
                <a:latin typeface="+mn-lt"/>
              </a:rPr>
              <a:t>y</a:t>
            </a:r>
            <a:r>
              <a:rPr lang="zh-CN" altLang="en-US" sz="2400" dirty="0">
                <a:latin typeface="+mn-lt"/>
              </a:rPr>
              <a:t>方向的错切变换</a:t>
            </a:r>
            <a:r>
              <a:rPr lang="zh-CN" altLang="en-US" sz="2400" dirty="0">
                <a:latin typeface="+mn-lt"/>
                <a:ea typeface="华文新魏" panose="02010800040101010101" pitchFamily="2" charset="-122"/>
              </a:rPr>
              <a:t> </a:t>
            </a:r>
          </a:p>
        </p:txBody>
      </p:sp>
      <p:sp>
        <p:nvSpPr>
          <p:cNvPr id="8" name="Rectangle 7"/>
          <p:cNvSpPr>
            <a:spLocks noChangeArrowheads="1"/>
          </p:cNvSpPr>
          <p:nvPr/>
        </p:nvSpPr>
        <p:spPr bwMode="auto">
          <a:xfrm>
            <a:off x="107504" y="3290444"/>
            <a:ext cx="4321175" cy="830997"/>
          </a:xfrm>
          <a:prstGeom prst="rect">
            <a:avLst/>
          </a:prstGeom>
          <a:noFill/>
          <a:ln>
            <a:noFill/>
          </a:ln>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latinLnBrk="1"/>
            <a:r>
              <a:rPr lang="en-US" altLang="zh-CN" sz="2400" b="1" dirty="0">
                <a:latin typeface="+mn-lt"/>
                <a:ea typeface="Segoe UI Symbol" panose="020B0502040204020203" pitchFamily="34" charset="0"/>
              </a:rPr>
              <a:t>1. </a:t>
            </a:r>
            <a:r>
              <a:rPr lang="zh-CN" altLang="en-US" sz="2400" b="1" dirty="0">
                <a:latin typeface="+mn-lt"/>
                <a:ea typeface="华文楷体" panose="02010600040101010101" pitchFamily="2" charset="-122"/>
              </a:rPr>
              <a:t>图形沿</a:t>
            </a:r>
            <a:r>
              <a:rPr lang="en-US" altLang="zh-CN" sz="2400" b="1" i="1" dirty="0">
                <a:solidFill>
                  <a:srgbClr val="7E0278"/>
                </a:solidFill>
                <a:effectLst>
                  <a:outerShdw blurRad="38100" dist="38100" dir="2700000" algn="tl">
                    <a:srgbClr val="C0C0C0"/>
                  </a:outerShdw>
                </a:effectLst>
                <a:latin typeface="+mn-lt"/>
                <a:ea typeface="Segoe UI Symbol" panose="020B0502040204020203" pitchFamily="34" charset="0"/>
              </a:rPr>
              <a:t>x</a:t>
            </a:r>
            <a:r>
              <a:rPr lang="zh-CN" altLang="en-US" sz="2400" b="1" dirty="0">
                <a:solidFill>
                  <a:srgbClr val="7E0278"/>
                </a:solidFill>
                <a:effectLst>
                  <a:outerShdw blurRad="38100" dist="38100" dir="2700000" algn="tl">
                    <a:srgbClr val="C0C0C0"/>
                  </a:outerShdw>
                </a:effectLst>
                <a:latin typeface="+mn-lt"/>
                <a:ea typeface="华文楷体" panose="02010600040101010101" pitchFamily="2" charset="-122"/>
              </a:rPr>
              <a:t>方向</a:t>
            </a:r>
            <a:r>
              <a:rPr lang="zh-CN" altLang="en-US" sz="2400" b="1" dirty="0">
                <a:latin typeface="+mn-lt"/>
                <a:ea typeface="华文楷体" panose="02010600040101010101" pitchFamily="2" charset="-122"/>
              </a:rPr>
              <a:t>的错切矩阵表示为：</a:t>
            </a:r>
            <a:r>
              <a:rPr lang="zh-CN" altLang="en-US" sz="2000" dirty="0">
                <a:latin typeface="Times New Roman" panose="02020603050405020304" pitchFamily="18" charset="0"/>
                <a:ea typeface="Gulim" pitchFamily="34" charset="-127"/>
              </a:rPr>
              <a:t> </a:t>
            </a:r>
            <a:r>
              <a:rPr lang="zh-CN" altLang="en-US" sz="2400" dirty="0">
                <a:latin typeface="华文新魏" panose="02010800040101010101" pitchFamily="2" charset="-122"/>
                <a:ea typeface="华文新魏" panose="02010800040101010101" pitchFamily="2" charset="-122"/>
              </a:rPr>
              <a:t> </a:t>
            </a:r>
            <a:endParaRPr lang="zh-CN" altLang="en-US" dirty="0">
              <a:ea typeface="华文新魏" panose="02010800040101010101" pitchFamily="2" charset="-122"/>
            </a:endParaRPr>
          </a:p>
        </p:txBody>
      </p:sp>
      <p:pic>
        <p:nvPicPr>
          <p:cNvPr id="9" name="Picture 8" descr="l7"/>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1600" y="3921872"/>
            <a:ext cx="4679950" cy="1063625"/>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a:spLocks noChangeArrowheads="1"/>
          </p:cNvSpPr>
          <p:nvPr/>
        </p:nvSpPr>
        <p:spPr bwMode="auto">
          <a:xfrm>
            <a:off x="129982" y="4985497"/>
            <a:ext cx="8485494" cy="1815882"/>
          </a:xfrm>
          <a:prstGeom prst="rect">
            <a:avLst/>
          </a:prstGeom>
          <a:noFill/>
          <a:ln>
            <a:noFill/>
          </a:ln>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latinLnBrk="1"/>
            <a:r>
              <a:rPr lang="en-US" altLang="zh-CN" dirty="0">
                <a:solidFill>
                  <a:schemeClr val="accent2"/>
                </a:solidFill>
                <a:latin typeface="华文新魏" panose="02010800040101010101" pitchFamily="2" charset="-122"/>
                <a:ea typeface="Gulim" pitchFamily="34" charset="-127"/>
              </a:rPr>
              <a:t>     </a:t>
            </a:r>
            <a:r>
              <a:rPr lang="zh-CN" altLang="en-US" dirty="0">
                <a:solidFill>
                  <a:schemeClr val="accent2"/>
                </a:solidFill>
                <a:latin typeface="+mn-lt"/>
                <a:ea typeface="Gulim" pitchFamily="34" charset="-127"/>
              </a:rPr>
              <a:t>图形的 </a:t>
            </a:r>
            <a:r>
              <a:rPr lang="en-US" altLang="zh-CN" i="1" dirty="0">
                <a:solidFill>
                  <a:schemeClr val="accent2"/>
                </a:solidFill>
                <a:latin typeface="+mn-lt"/>
                <a:ea typeface="Gulim" pitchFamily="34" charset="-127"/>
              </a:rPr>
              <a:t>y</a:t>
            </a:r>
            <a:r>
              <a:rPr lang="en-US" altLang="zh-CN" dirty="0">
                <a:solidFill>
                  <a:schemeClr val="accent2"/>
                </a:solidFill>
                <a:latin typeface="+mn-lt"/>
                <a:ea typeface="Gulim" pitchFamily="34" charset="-127"/>
              </a:rPr>
              <a:t> </a:t>
            </a:r>
            <a:r>
              <a:rPr lang="zh-CN" altLang="en-US" dirty="0">
                <a:solidFill>
                  <a:schemeClr val="accent2"/>
                </a:solidFill>
                <a:latin typeface="+mn-lt"/>
                <a:ea typeface="Gulim" pitchFamily="34" charset="-127"/>
              </a:rPr>
              <a:t>坐标不变，</a:t>
            </a:r>
            <a:r>
              <a:rPr lang="en-US" altLang="zh-CN" i="1" dirty="0">
                <a:solidFill>
                  <a:schemeClr val="accent2"/>
                </a:solidFill>
                <a:latin typeface="+mn-lt"/>
                <a:ea typeface="Gulim" pitchFamily="34" charset="-127"/>
              </a:rPr>
              <a:t>x</a:t>
            </a:r>
            <a:r>
              <a:rPr lang="en-US" altLang="zh-CN" dirty="0">
                <a:solidFill>
                  <a:schemeClr val="accent2"/>
                </a:solidFill>
                <a:latin typeface="+mn-lt"/>
                <a:ea typeface="Gulim" pitchFamily="34" charset="-127"/>
              </a:rPr>
              <a:t> </a:t>
            </a:r>
            <a:r>
              <a:rPr lang="zh-CN" altLang="en-US" dirty="0">
                <a:solidFill>
                  <a:schemeClr val="accent2"/>
                </a:solidFill>
                <a:latin typeface="+mn-lt"/>
                <a:ea typeface="Gulim" pitchFamily="34" charset="-127"/>
              </a:rPr>
              <a:t>坐标随坐标（</a:t>
            </a:r>
            <a:r>
              <a:rPr lang="en-US" altLang="zh-CN" i="1" dirty="0">
                <a:solidFill>
                  <a:schemeClr val="accent2"/>
                </a:solidFill>
                <a:latin typeface="+mn-lt"/>
                <a:ea typeface="Gulim" pitchFamily="34" charset="-127"/>
              </a:rPr>
              <a:t>x</a:t>
            </a:r>
            <a:r>
              <a:rPr lang="en-US" altLang="zh-CN" dirty="0">
                <a:solidFill>
                  <a:schemeClr val="accent2"/>
                </a:solidFill>
                <a:latin typeface="+mn-lt"/>
                <a:ea typeface="Gulim" pitchFamily="34" charset="-127"/>
              </a:rPr>
              <a:t> , </a:t>
            </a:r>
            <a:r>
              <a:rPr lang="en-US" altLang="zh-CN" i="1" dirty="0">
                <a:solidFill>
                  <a:schemeClr val="accent2"/>
                </a:solidFill>
                <a:latin typeface="+mn-lt"/>
                <a:ea typeface="Gulim" pitchFamily="34" charset="-127"/>
              </a:rPr>
              <a:t>y</a:t>
            </a:r>
            <a:r>
              <a:rPr lang="zh-CN" altLang="en-US" dirty="0">
                <a:solidFill>
                  <a:schemeClr val="accent2"/>
                </a:solidFill>
                <a:latin typeface="+mn-lt"/>
                <a:ea typeface="Gulim" pitchFamily="34" charset="-127"/>
              </a:rPr>
              <a:t>）和系数 </a:t>
            </a:r>
            <a:r>
              <a:rPr lang="en-US" altLang="zh-CN" i="1" dirty="0">
                <a:solidFill>
                  <a:schemeClr val="accent2"/>
                </a:solidFill>
                <a:latin typeface="+mn-lt"/>
                <a:ea typeface="Gulim" pitchFamily="34" charset="-127"/>
              </a:rPr>
              <a:t>b</a:t>
            </a:r>
            <a:r>
              <a:rPr lang="en-US" altLang="zh-CN" dirty="0">
                <a:solidFill>
                  <a:schemeClr val="accent2"/>
                </a:solidFill>
                <a:latin typeface="+mn-lt"/>
                <a:ea typeface="Gulim" pitchFamily="34" charset="-127"/>
              </a:rPr>
              <a:t> </a:t>
            </a:r>
            <a:r>
              <a:rPr lang="zh-CN" altLang="en-US" dirty="0">
                <a:solidFill>
                  <a:schemeClr val="accent2"/>
                </a:solidFill>
                <a:latin typeface="+mn-lt"/>
                <a:ea typeface="Gulim" pitchFamily="34" charset="-127"/>
              </a:rPr>
              <a:t>作线性变化，</a:t>
            </a:r>
          </a:p>
          <a:p>
            <a:pPr latinLnBrk="1"/>
            <a:r>
              <a:rPr lang="zh-CN" altLang="en-US" dirty="0">
                <a:solidFill>
                  <a:schemeClr val="accent2"/>
                </a:solidFill>
                <a:latin typeface="+mn-lt"/>
                <a:ea typeface="Gulim" pitchFamily="34" charset="-127"/>
              </a:rPr>
              <a:t>        </a:t>
            </a:r>
            <a:r>
              <a:rPr lang="en-US" altLang="zh-CN" b="1" i="1" dirty="0">
                <a:solidFill>
                  <a:srgbClr val="D410CF"/>
                </a:solidFill>
                <a:latin typeface="+mn-lt"/>
                <a:ea typeface="Gulim" pitchFamily="34" charset="-127"/>
              </a:rPr>
              <a:t>b</a:t>
            </a:r>
            <a:r>
              <a:rPr lang="en-US" altLang="zh-CN" b="1" dirty="0">
                <a:solidFill>
                  <a:srgbClr val="D410CF"/>
                </a:solidFill>
                <a:latin typeface="+mn-lt"/>
                <a:ea typeface="Gulim" pitchFamily="34" charset="-127"/>
              </a:rPr>
              <a:t>≠0</a:t>
            </a:r>
            <a:r>
              <a:rPr lang="en-US" altLang="zh-CN" sz="2400" b="1" dirty="0">
                <a:solidFill>
                  <a:srgbClr val="D410CF"/>
                </a:solidFill>
                <a:latin typeface="+mn-lt"/>
                <a:ea typeface="华文新魏" panose="02010800040101010101" pitchFamily="2" charset="-122"/>
              </a:rPr>
              <a:t> </a:t>
            </a:r>
            <a:r>
              <a:rPr lang="zh-CN" altLang="en-US" b="1" dirty="0">
                <a:solidFill>
                  <a:srgbClr val="D410CF"/>
                </a:solidFill>
                <a:latin typeface="+mn-lt"/>
                <a:ea typeface="Gulim" pitchFamily="34" charset="-127"/>
              </a:rPr>
              <a:t>，</a:t>
            </a:r>
            <a:r>
              <a:rPr lang="en-US" altLang="zh-CN" b="1" i="1" dirty="0">
                <a:solidFill>
                  <a:srgbClr val="D410CF"/>
                </a:solidFill>
                <a:latin typeface="+mn-lt"/>
                <a:ea typeface="Gulim" pitchFamily="34" charset="-127"/>
              </a:rPr>
              <a:t>b</a:t>
            </a:r>
            <a:r>
              <a:rPr lang="en-US" altLang="zh-CN" b="1" dirty="0">
                <a:solidFill>
                  <a:srgbClr val="D410CF"/>
                </a:solidFill>
                <a:latin typeface="+mn-lt"/>
                <a:ea typeface="Gulim" pitchFamily="34" charset="-127"/>
              </a:rPr>
              <a:t>&gt;0</a:t>
            </a:r>
            <a:r>
              <a:rPr lang="zh-CN" altLang="en-US" b="1" dirty="0">
                <a:solidFill>
                  <a:srgbClr val="D410CF"/>
                </a:solidFill>
                <a:latin typeface="+mn-lt"/>
                <a:ea typeface="Gulim" pitchFamily="34" charset="-127"/>
              </a:rPr>
              <a:t>，图形沿</a:t>
            </a:r>
            <a:r>
              <a:rPr lang="en-US" altLang="zh-CN" b="1" dirty="0">
                <a:solidFill>
                  <a:srgbClr val="D410CF"/>
                </a:solidFill>
                <a:latin typeface="+mn-lt"/>
                <a:ea typeface="Gulim" pitchFamily="34" charset="-127"/>
              </a:rPr>
              <a:t>+</a:t>
            </a:r>
            <a:r>
              <a:rPr lang="en-US" altLang="zh-CN" b="1" i="1" dirty="0">
                <a:solidFill>
                  <a:srgbClr val="D410CF"/>
                </a:solidFill>
                <a:latin typeface="+mn-lt"/>
                <a:ea typeface="Gulim" pitchFamily="34" charset="-127"/>
              </a:rPr>
              <a:t>x</a:t>
            </a:r>
            <a:r>
              <a:rPr lang="zh-CN" altLang="en-US" b="1" dirty="0">
                <a:solidFill>
                  <a:srgbClr val="D410CF"/>
                </a:solidFill>
                <a:latin typeface="+mn-lt"/>
                <a:ea typeface="Gulim" pitchFamily="34" charset="-127"/>
              </a:rPr>
              <a:t>方向错切；  </a:t>
            </a:r>
            <a:r>
              <a:rPr lang="en-US" altLang="zh-CN" b="1" i="1" dirty="0">
                <a:solidFill>
                  <a:srgbClr val="D410CF"/>
                </a:solidFill>
                <a:latin typeface="+mn-lt"/>
                <a:ea typeface="Gulim" pitchFamily="34" charset="-127"/>
              </a:rPr>
              <a:t>b</a:t>
            </a:r>
            <a:r>
              <a:rPr lang="en-US" altLang="zh-CN" b="1" dirty="0">
                <a:solidFill>
                  <a:srgbClr val="D410CF"/>
                </a:solidFill>
                <a:latin typeface="+mn-lt"/>
                <a:ea typeface="Gulim" pitchFamily="34" charset="-127"/>
              </a:rPr>
              <a:t>&lt;0</a:t>
            </a:r>
            <a:r>
              <a:rPr lang="zh-CN" altLang="en-US" b="1" dirty="0">
                <a:solidFill>
                  <a:srgbClr val="D410CF"/>
                </a:solidFill>
                <a:latin typeface="+mn-lt"/>
                <a:ea typeface="Gulim" pitchFamily="34" charset="-127"/>
              </a:rPr>
              <a:t>，图形沿</a:t>
            </a:r>
            <a:r>
              <a:rPr lang="en-US" altLang="zh-CN" b="1" dirty="0">
                <a:solidFill>
                  <a:srgbClr val="D410CF"/>
                </a:solidFill>
                <a:latin typeface="+mn-lt"/>
                <a:ea typeface="Gulim" pitchFamily="34" charset="-127"/>
              </a:rPr>
              <a:t>-</a:t>
            </a:r>
            <a:r>
              <a:rPr lang="en-US" altLang="zh-CN" b="1" i="1" dirty="0">
                <a:solidFill>
                  <a:srgbClr val="D410CF"/>
                </a:solidFill>
                <a:latin typeface="+mn-lt"/>
                <a:ea typeface="Gulim" pitchFamily="34" charset="-127"/>
              </a:rPr>
              <a:t>x</a:t>
            </a:r>
            <a:r>
              <a:rPr lang="zh-CN" altLang="en-US" b="1" dirty="0">
                <a:solidFill>
                  <a:srgbClr val="D410CF"/>
                </a:solidFill>
                <a:latin typeface="+mn-lt"/>
                <a:ea typeface="Gulim" pitchFamily="34" charset="-127"/>
              </a:rPr>
              <a:t>方向错切</a:t>
            </a:r>
          </a:p>
        </p:txBody>
      </p:sp>
      <p:sp>
        <p:nvSpPr>
          <p:cNvPr id="12" name="Rectangle 11"/>
          <p:cNvSpPr>
            <a:spLocks noChangeArrowheads="1"/>
          </p:cNvSpPr>
          <p:nvPr/>
        </p:nvSpPr>
        <p:spPr bwMode="auto">
          <a:xfrm>
            <a:off x="395288" y="188913"/>
            <a:ext cx="7543800" cy="863600"/>
          </a:xfrm>
          <a:prstGeom prst="rect">
            <a:avLst/>
          </a:prstGeom>
          <a:noFill/>
          <a:ln>
            <a:noFill/>
          </a:ln>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a:defRPr sz="4400">
                <a:solidFill>
                  <a:schemeClr val="tx2"/>
                </a:solidFill>
                <a:latin typeface="Arial" panose="020B0604020202020204" pitchFamily="34" charset="0"/>
                <a:ea typeface="宋体" panose="02010600030101010101" pitchFamily="2" charset="-122"/>
              </a:defRPr>
            </a:lvl1pPr>
            <a:lvl2pPr algn="ctr">
              <a:defRPr sz="4400">
                <a:solidFill>
                  <a:schemeClr val="tx2"/>
                </a:solidFill>
                <a:latin typeface="Arial" panose="020B0604020202020204" pitchFamily="34" charset="0"/>
                <a:ea typeface="宋体" panose="02010600030101010101" pitchFamily="2" charset="-122"/>
              </a:defRPr>
            </a:lvl2pPr>
            <a:lvl3pPr algn="ctr">
              <a:defRPr sz="4400">
                <a:solidFill>
                  <a:schemeClr val="tx2"/>
                </a:solidFill>
                <a:latin typeface="Arial" panose="020B0604020202020204" pitchFamily="34" charset="0"/>
                <a:ea typeface="宋体" panose="02010600030101010101" pitchFamily="2" charset="-122"/>
              </a:defRPr>
            </a:lvl3pPr>
            <a:lvl4pPr algn="ctr">
              <a:defRPr sz="4400">
                <a:solidFill>
                  <a:schemeClr val="tx2"/>
                </a:solidFill>
                <a:latin typeface="Arial" panose="020B0604020202020204" pitchFamily="34" charset="0"/>
                <a:ea typeface="宋体" panose="02010600030101010101" pitchFamily="2" charset="-122"/>
              </a:defRPr>
            </a:lvl4pPr>
            <a:lvl5pPr algn="ctr">
              <a:defRPr sz="4400">
                <a:solidFill>
                  <a:schemeClr val="tx2"/>
                </a:solidFill>
                <a:latin typeface="Arial" panose="020B0604020202020204" pitchFamily="34" charset="0"/>
                <a:ea typeface="宋体" panose="02010600030101010101" pitchFamily="2" charset="-122"/>
              </a:defRPr>
            </a:lvl5pPr>
            <a:lvl6pPr marL="457200" algn="ctr"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algn="l" latinLnBrk="1"/>
            <a:r>
              <a:rPr lang="en-US" altLang="zh-CN" sz="3200" dirty="0">
                <a:solidFill>
                  <a:srgbClr val="FF6600"/>
                </a:solidFill>
                <a:latin typeface="΄Ђκ"/>
                <a:ea typeface="΄Ђκ"/>
                <a:cs typeface="΄Ђκ"/>
              </a:rPr>
              <a:t>5.</a:t>
            </a:r>
            <a:r>
              <a:rPr lang="zh-CN" altLang="en-US" sz="3200" dirty="0">
                <a:solidFill>
                  <a:srgbClr val="FF6600"/>
                </a:solidFill>
                <a:latin typeface="΄Ђκ"/>
                <a:ea typeface="΄Ђκ"/>
                <a:cs typeface="΄Ђκ"/>
              </a:rPr>
              <a:t>错切变换</a:t>
            </a:r>
          </a:p>
        </p:txBody>
      </p:sp>
      <p:sp>
        <p:nvSpPr>
          <p:cNvPr id="13" name="Rectangle 12"/>
          <p:cNvSpPr>
            <a:spLocks noChangeArrowheads="1"/>
          </p:cNvSpPr>
          <p:nvPr/>
        </p:nvSpPr>
        <p:spPr bwMode="auto">
          <a:xfrm>
            <a:off x="0" y="909638"/>
            <a:ext cx="7451725" cy="71437"/>
          </a:xfrm>
          <a:prstGeom prst="rect">
            <a:avLst/>
          </a:prstGeom>
          <a:gradFill rotWithShape="1">
            <a:gsLst>
              <a:gs pos="0">
                <a:schemeClr val="accent1"/>
              </a:gs>
              <a:gs pos="100000">
                <a:schemeClr val="bg1"/>
              </a:gs>
            </a:gsLst>
            <a:path path="rect">
              <a:fillToRect r="100000" b="10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3248651122"/>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ox(in)">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down)">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down)">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wipe(down)">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utoUpdateAnimBg="0"/>
      <p:bldP spid="8" grpId="0" autoUpdateAnimBg="0"/>
      <p:bldP spid="10" grpId="0" autoUpdateAnimBg="0"/>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pPr>
              <a:defRPr/>
            </a:pPr>
            <a:r>
              <a:rPr lang="en-US" altLang="zh-CN"/>
              <a:t>-</a:t>
            </a:r>
            <a:fld id="{0541C894-9D0E-4769-9954-960E2037CBAD}" type="slidenum">
              <a:rPr lang="en-US" altLang="zh-CN" sz="1800" smtClean="0">
                <a:solidFill>
                  <a:srgbClr val="0000FF"/>
                </a:solidFill>
              </a:rPr>
              <a:pPr>
                <a:defRPr/>
              </a:pPr>
              <a:t>113</a:t>
            </a:fld>
            <a:r>
              <a:rPr lang="en-US" altLang="zh-CN"/>
              <a:t>-</a:t>
            </a:r>
          </a:p>
        </p:txBody>
      </p:sp>
      <p:sp>
        <p:nvSpPr>
          <p:cNvPr id="3" name="AutoShape 2" descr="BL01_4_1"/>
          <p:cNvSpPr>
            <a:spLocks noChangeAspect="1" noChangeArrowheads="1"/>
          </p:cNvSpPr>
          <p:nvPr/>
        </p:nvSpPr>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txBody>
          <a:bodyPr/>
          <a:lstStyle/>
          <a:p>
            <a:endParaRPr lang="zh-CN" altLang="en-US"/>
          </a:p>
        </p:txBody>
      </p:sp>
      <p:pic>
        <p:nvPicPr>
          <p:cNvPr id="4" name="Picture 3" descr="错切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64088" y="1004751"/>
            <a:ext cx="3349625" cy="267970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a:spLocks noChangeArrowheads="1"/>
          </p:cNvSpPr>
          <p:nvPr/>
        </p:nvSpPr>
        <p:spPr bwMode="auto">
          <a:xfrm>
            <a:off x="1548842" y="2769543"/>
            <a:ext cx="3355406" cy="461665"/>
          </a:xfrm>
          <a:prstGeom prst="rect">
            <a:avLst/>
          </a:prstGeom>
          <a:noFill/>
          <a:ln>
            <a:noFill/>
          </a:ln>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latinLnBrk="1"/>
            <a:r>
              <a:rPr lang="zh-CN" altLang="en-US" sz="2400" dirty="0">
                <a:latin typeface="+mn-lt"/>
              </a:rPr>
              <a:t>有</a:t>
            </a:r>
            <a:r>
              <a:rPr lang="en-US" altLang="zh-CN" sz="2400" i="1" dirty="0">
                <a:solidFill>
                  <a:srgbClr val="7E0278"/>
                </a:solidFill>
                <a:latin typeface="+mn-lt"/>
              </a:rPr>
              <a:t>x</a:t>
            </a:r>
            <a:r>
              <a:rPr lang="zh-CN" altLang="en-US" sz="2400" dirty="0">
                <a:latin typeface="+mn-lt"/>
              </a:rPr>
              <a:t>和</a:t>
            </a:r>
            <a:r>
              <a:rPr lang="en-US" altLang="zh-CN" sz="2400" i="1" dirty="0">
                <a:solidFill>
                  <a:srgbClr val="7E0278"/>
                </a:solidFill>
                <a:latin typeface="+mn-lt"/>
              </a:rPr>
              <a:t>y</a:t>
            </a:r>
            <a:r>
              <a:rPr lang="zh-CN" altLang="en-US" sz="2400" dirty="0">
                <a:latin typeface="+mn-lt"/>
              </a:rPr>
              <a:t>方向的错切变换</a:t>
            </a:r>
            <a:r>
              <a:rPr lang="zh-CN" altLang="en-US" sz="2400" dirty="0">
                <a:latin typeface="+mn-lt"/>
                <a:ea typeface="华文新魏" panose="02010800040101010101" pitchFamily="2" charset="-122"/>
              </a:rPr>
              <a:t> </a:t>
            </a:r>
          </a:p>
        </p:txBody>
      </p:sp>
      <p:sp>
        <p:nvSpPr>
          <p:cNvPr id="7" name="Rectangle 6"/>
          <p:cNvSpPr>
            <a:spLocks noChangeArrowheads="1"/>
          </p:cNvSpPr>
          <p:nvPr/>
        </p:nvSpPr>
        <p:spPr bwMode="auto">
          <a:xfrm>
            <a:off x="367325" y="3311682"/>
            <a:ext cx="4176712" cy="830997"/>
          </a:xfrm>
          <a:prstGeom prst="rect">
            <a:avLst/>
          </a:prstGeom>
          <a:noFill/>
          <a:ln>
            <a:noFill/>
          </a:ln>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latinLnBrk="1"/>
            <a:r>
              <a:rPr lang="en-US" altLang="zh-CN" sz="2400" b="1" dirty="0">
                <a:latin typeface="+mn-lt"/>
                <a:ea typeface="华文楷体" panose="02010600040101010101" pitchFamily="2" charset="-122"/>
              </a:rPr>
              <a:t>2. </a:t>
            </a:r>
            <a:r>
              <a:rPr lang="zh-CN" altLang="en-US" sz="2400" b="1" dirty="0">
                <a:latin typeface="+mn-lt"/>
                <a:ea typeface="华文楷体" panose="02010600040101010101" pitchFamily="2" charset="-122"/>
              </a:rPr>
              <a:t>图形沿</a:t>
            </a:r>
            <a:r>
              <a:rPr lang="en-US" altLang="zh-CN" sz="2400" b="1" i="1" dirty="0">
                <a:solidFill>
                  <a:srgbClr val="7E0278"/>
                </a:solidFill>
                <a:effectLst>
                  <a:outerShdw blurRad="38100" dist="38100" dir="2700000" algn="tl">
                    <a:srgbClr val="C0C0C0"/>
                  </a:outerShdw>
                </a:effectLst>
                <a:latin typeface="+mn-lt"/>
                <a:ea typeface="华文楷体" panose="02010600040101010101" pitchFamily="2" charset="-122"/>
              </a:rPr>
              <a:t>y</a:t>
            </a:r>
            <a:r>
              <a:rPr lang="zh-CN" altLang="en-US" sz="2400" b="1" dirty="0">
                <a:solidFill>
                  <a:srgbClr val="7E0278"/>
                </a:solidFill>
                <a:effectLst>
                  <a:outerShdw blurRad="38100" dist="38100" dir="2700000" algn="tl">
                    <a:srgbClr val="C0C0C0"/>
                  </a:outerShdw>
                </a:effectLst>
                <a:latin typeface="+mn-lt"/>
                <a:ea typeface="华文楷体" panose="02010600040101010101" pitchFamily="2" charset="-122"/>
              </a:rPr>
              <a:t>方向</a:t>
            </a:r>
            <a:r>
              <a:rPr lang="zh-CN" altLang="en-US" sz="2400" b="1" dirty="0">
                <a:latin typeface="+mn-lt"/>
                <a:ea typeface="华文楷体" panose="02010600040101010101" pitchFamily="2" charset="-122"/>
              </a:rPr>
              <a:t>的错切矩阵表示为：</a:t>
            </a:r>
            <a:r>
              <a:rPr lang="zh-CN" altLang="en-US" sz="2000" dirty="0">
                <a:latin typeface="Times New Roman" panose="02020603050405020304" pitchFamily="18" charset="0"/>
                <a:ea typeface="Gulim" pitchFamily="34" charset="-127"/>
              </a:rPr>
              <a:t> </a:t>
            </a:r>
            <a:r>
              <a:rPr lang="zh-CN" altLang="en-US" sz="2400" dirty="0">
                <a:latin typeface="华文新魏" panose="02010800040101010101" pitchFamily="2" charset="-122"/>
                <a:ea typeface="华文新魏" panose="02010800040101010101" pitchFamily="2" charset="-122"/>
              </a:rPr>
              <a:t> </a:t>
            </a:r>
            <a:endParaRPr lang="zh-CN" altLang="en-US" dirty="0">
              <a:ea typeface="华文新魏" panose="02010800040101010101" pitchFamily="2" charset="-122"/>
            </a:endParaRPr>
          </a:p>
        </p:txBody>
      </p:sp>
      <p:sp>
        <p:nvSpPr>
          <p:cNvPr id="8" name="Rectangle 7"/>
          <p:cNvSpPr>
            <a:spLocks noChangeArrowheads="1"/>
          </p:cNvSpPr>
          <p:nvPr/>
        </p:nvSpPr>
        <p:spPr bwMode="auto">
          <a:xfrm>
            <a:off x="179387" y="4987507"/>
            <a:ext cx="8534326" cy="1815882"/>
          </a:xfrm>
          <a:prstGeom prst="rect">
            <a:avLst/>
          </a:prstGeom>
          <a:noFill/>
          <a:ln>
            <a:noFill/>
          </a:ln>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latinLnBrk="1"/>
            <a:r>
              <a:rPr lang="en-US" altLang="zh-CN" dirty="0">
                <a:solidFill>
                  <a:schemeClr val="accent2"/>
                </a:solidFill>
                <a:latin typeface="+mn-lt"/>
                <a:ea typeface="Gulim" pitchFamily="34" charset="-127"/>
              </a:rPr>
              <a:t>          </a:t>
            </a:r>
            <a:r>
              <a:rPr lang="zh-CN" altLang="en-US" dirty="0">
                <a:solidFill>
                  <a:schemeClr val="accent2"/>
                </a:solidFill>
                <a:latin typeface="+mn-lt"/>
                <a:ea typeface="Gulim" pitchFamily="34" charset="-127"/>
              </a:rPr>
              <a:t>图形的 </a:t>
            </a:r>
            <a:r>
              <a:rPr lang="en-US" altLang="zh-CN" i="1" dirty="0">
                <a:solidFill>
                  <a:schemeClr val="accent2"/>
                </a:solidFill>
                <a:latin typeface="+mn-lt"/>
                <a:ea typeface="Gulim" pitchFamily="34" charset="-127"/>
              </a:rPr>
              <a:t>x</a:t>
            </a:r>
            <a:r>
              <a:rPr lang="en-US" altLang="zh-CN" dirty="0">
                <a:solidFill>
                  <a:schemeClr val="accent2"/>
                </a:solidFill>
                <a:latin typeface="+mn-lt"/>
                <a:ea typeface="Gulim" pitchFamily="34" charset="-127"/>
              </a:rPr>
              <a:t> </a:t>
            </a:r>
            <a:r>
              <a:rPr lang="zh-CN" altLang="en-US" dirty="0">
                <a:solidFill>
                  <a:schemeClr val="accent2"/>
                </a:solidFill>
                <a:latin typeface="+mn-lt"/>
                <a:ea typeface="Gulim" pitchFamily="34" charset="-127"/>
              </a:rPr>
              <a:t>坐标不变，</a:t>
            </a:r>
            <a:r>
              <a:rPr lang="en-US" altLang="zh-CN" i="1" dirty="0">
                <a:solidFill>
                  <a:schemeClr val="accent2"/>
                </a:solidFill>
                <a:latin typeface="+mn-lt"/>
                <a:ea typeface="Gulim" pitchFamily="34" charset="-127"/>
              </a:rPr>
              <a:t>y</a:t>
            </a:r>
            <a:r>
              <a:rPr lang="en-US" altLang="zh-CN" dirty="0">
                <a:solidFill>
                  <a:schemeClr val="accent2"/>
                </a:solidFill>
                <a:latin typeface="+mn-lt"/>
                <a:ea typeface="Gulim" pitchFamily="34" charset="-127"/>
              </a:rPr>
              <a:t> </a:t>
            </a:r>
            <a:r>
              <a:rPr lang="zh-CN" altLang="en-US" dirty="0">
                <a:solidFill>
                  <a:schemeClr val="accent2"/>
                </a:solidFill>
                <a:latin typeface="+mn-lt"/>
                <a:ea typeface="Gulim" pitchFamily="34" charset="-127"/>
              </a:rPr>
              <a:t>坐标随坐标（</a:t>
            </a:r>
            <a:r>
              <a:rPr lang="en-US" altLang="zh-CN" i="1" dirty="0">
                <a:solidFill>
                  <a:schemeClr val="accent2"/>
                </a:solidFill>
                <a:latin typeface="+mn-lt"/>
                <a:ea typeface="Gulim" pitchFamily="34" charset="-127"/>
              </a:rPr>
              <a:t>x</a:t>
            </a:r>
            <a:r>
              <a:rPr lang="en-US" altLang="zh-CN" dirty="0">
                <a:solidFill>
                  <a:schemeClr val="accent2"/>
                </a:solidFill>
                <a:latin typeface="+mn-lt"/>
                <a:ea typeface="Gulim" pitchFamily="34" charset="-127"/>
              </a:rPr>
              <a:t> , </a:t>
            </a:r>
            <a:r>
              <a:rPr lang="en-US" altLang="zh-CN" i="1" dirty="0">
                <a:solidFill>
                  <a:schemeClr val="accent2"/>
                </a:solidFill>
                <a:latin typeface="+mn-lt"/>
                <a:ea typeface="Gulim" pitchFamily="34" charset="-127"/>
              </a:rPr>
              <a:t>y</a:t>
            </a:r>
            <a:r>
              <a:rPr lang="zh-CN" altLang="en-US" dirty="0">
                <a:solidFill>
                  <a:schemeClr val="accent2"/>
                </a:solidFill>
                <a:latin typeface="+mn-lt"/>
                <a:ea typeface="Gulim" pitchFamily="34" charset="-127"/>
              </a:rPr>
              <a:t>）和系数 </a:t>
            </a:r>
            <a:r>
              <a:rPr lang="en-US" altLang="zh-CN" i="1" dirty="0">
                <a:solidFill>
                  <a:schemeClr val="accent2"/>
                </a:solidFill>
                <a:latin typeface="+mn-lt"/>
                <a:ea typeface="Gulim" pitchFamily="34" charset="-127"/>
              </a:rPr>
              <a:t>d</a:t>
            </a:r>
            <a:r>
              <a:rPr lang="en-US" altLang="zh-CN" dirty="0">
                <a:solidFill>
                  <a:schemeClr val="accent2"/>
                </a:solidFill>
                <a:latin typeface="+mn-lt"/>
                <a:ea typeface="Gulim" pitchFamily="34" charset="-127"/>
              </a:rPr>
              <a:t> </a:t>
            </a:r>
            <a:r>
              <a:rPr lang="zh-CN" altLang="en-US" dirty="0">
                <a:solidFill>
                  <a:schemeClr val="accent2"/>
                </a:solidFill>
                <a:latin typeface="+mn-lt"/>
                <a:ea typeface="Gulim" pitchFamily="34" charset="-127"/>
              </a:rPr>
              <a:t>作线性变化，  </a:t>
            </a:r>
          </a:p>
          <a:p>
            <a:pPr latinLnBrk="1"/>
            <a:r>
              <a:rPr lang="zh-CN" altLang="en-US" dirty="0">
                <a:solidFill>
                  <a:schemeClr val="accent2"/>
                </a:solidFill>
                <a:latin typeface="+mn-lt"/>
                <a:ea typeface="Gulim" pitchFamily="34" charset="-127"/>
              </a:rPr>
              <a:t>      </a:t>
            </a:r>
            <a:r>
              <a:rPr lang="en-US" altLang="zh-CN" b="1" i="1" dirty="0">
                <a:solidFill>
                  <a:srgbClr val="D410CF"/>
                </a:solidFill>
                <a:latin typeface="+mn-lt"/>
                <a:ea typeface="Gulim" pitchFamily="34" charset="-127"/>
              </a:rPr>
              <a:t>d</a:t>
            </a:r>
            <a:r>
              <a:rPr lang="en-US" altLang="zh-CN" b="1" dirty="0">
                <a:solidFill>
                  <a:srgbClr val="D410CF"/>
                </a:solidFill>
                <a:latin typeface="+mn-lt"/>
                <a:ea typeface="Gulim" pitchFamily="34" charset="-127"/>
              </a:rPr>
              <a:t>≠0</a:t>
            </a:r>
            <a:r>
              <a:rPr lang="zh-CN" altLang="en-US" sz="2400" b="1" dirty="0">
                <a:solidFill>
                  <a:srgbClr val="D410CF"/>
                </a:solidFill>
                <a:latin typeface="+mn-lt"/>
                <a:ea typeface="华文新魏" panose="02010800040101010101" pitchFamily="2" charset="-122"/>
              </a:rPr>
              <a:t>，</a:t>
            </a:r>
            <a:r>
              <a:rPr lang="en-US" altLang="zh-CN" b="1" i="1" dirty="0">
                <a:solidFill>
                  <a:srgbClr val="D410CF"/>
                </a:solidFill>
                <a:latin typeface="+mn-lt"/>
                <a:ea typeface="Gulim" pitchFamily="34" charset="-127"/>
              </a:rPr>
              <a:t>d</a:t>
            </a:r>
            <a:r>
              <a:rPr lang="en-US" altLang="zh-CN" b="1" dirty="0">
                <a:solidFill>
                  <a:srgbClr val="D410CF"/>
                </a:solidFill>
                <a:latin typeface="+mn-lt"/>
                <a:ea typeface="Gulim" pitchFamily="34" charset="-127"/>
              </a:rPr>
              <a:t>&gt;0</a:t>
            </a:r>
            <a:r>
              <a:rPr lang="zh-CN" altLang="en-US" b="1" dirty="0">
                <a:solidFill>
                  <a:srgbClr val="D410CF"/>
                </a:solidFill>
                <a:latin typeface="+mn-lt"/>
                <a:ea typeface="Gulim" pitchFamily="34" charset="-127"/>
              </a:rPr>
              <a:t>，图形沿 </a:t>
            </a:r>
            <a:r>
              <a:rPr lang="en-US" altLang="zh-CN" b="1" dirty="0">
                <a:solidFill>
                  <a:srgbClr val="D410CF"/>
                </a:solidFill>
                <a:latin typeface="+mn-lt"/>
                <a:ea typeface="Gulim" pitchFamily="34" charset="-127"/>
              </a:rPr>
              <a:t>+</a:t>
            </a:r>
            <a:r>
              <a:rPr lang="en-US" altLang="zh-CN" b="1" i="1" dirty="0">
                <a:solidFill>
                  <a:srgbClr val="D410CF"/>
                </a:solidFill>
                <a:latin typeface="+mn-lt"/>
                <a:ea typeface="Gulim" pitchFamily="34" charset="-127"/>
              </a:rPr>
              <a:t>y</a:t>
            </a:r>
            <a:r>
              <a:rPr lang="en-US" altLang="zh-CN" b="1" dirty="0">
                <a:solidFill>
                  <a:srgbClr val="D410CF"/>
                </a:solidFill>
                <a:latin typeface="+mn-lt"/>
                <a:ea typeface="Gulim" pitchFamily="34" charset="-127"/>
              </a:rPr>
              <a:t> </a:t>
            </a:r>
            <a:r>
              <a:rPr lang="zh-CN" altLang="en-US" b="1" dirty="0">
                <a:solidFill>
                  <a:srgbClr val="D410CF"/>
                </a:solidFill>
                <a:latin typeface="+mn-lt"/>
                <a:ea typeface="Gulim" pitchFamily="34" charset="-127"/>
              </a:rPr>
              <a:t>方向错切；  </a:t>
            </a:r>
            <a:r>
              <a:rPr lang="en-US" altLang="zh-CN" b="1" i="1" dirty="0">
                <a:solidFill>
                  <a:srgbClr val="D410CF"/>
                </a:solidFill>
                <a:latin typeface="+mn-lt"/>
                <a:ea typeface="Gulim" pitchFamily="34" charset="-127"/>
              </a:rPr>
              <a:t>d</a:t>
            </a:r>
            <a:r>
              <a:rPr lang="en-US" altLang="zh-CN" b="1" dirty="0">
                <a:solidFill>
                  <a:srgbClr val="D410CF"/>
                </a:solidFill>
                <a:latin typeface="+mn-lt"/>
                <a:ea typeface="Gulim" pitchFamily="34" charset="-127"/>
              </a:rPr>
              <a:t>&lt;0</a:t>
            </a:r>
            <a:r>
              <a:rPr lang="zh-CN" altLang="en-US" b="1" dirty="0">
                <a:solidFill>
                  <a:srgbClr val="D410CF"/>
                </a:solidFill>
                <a:latin typeface="+mn-lt"/>
                <a:ea typeface="Gulim" pitchFamily="34" charset="-127"/>
              </a:rPr>
              <a:t>，图形沿 </a:t>
            </a:r>
            <a:r>
              <a:rPr lang="en-US" altLang="zh-CN" b="1" dirty="0">
                <a:solidFill>
                  <a:srgbClr val="D410CF"/>
                </a:solidFill>
                <a:latin typeface="+mn-lt"/>
                <a:ea typeface="Gulim" pitchFamily="34" charset="-127"/>
              </a:rPr>
              <a:t>–</a:t>
            </a:r>
            <a:r>
              <a:rPr lang="en-US" altLang="zh-CN" b="1" i="1" dirty="0">
                <a:solidFill>
                  <a:srgbClr val="D410CF"/>
                </a:solidFill>
                <a:latin typeface="+mn-lt"/>
                <a:ea typeface="Gulim" pitchFamily="34" charset="-127"/>
              </a:rPr>
              <a:t>y</a:t>
            </a:r>
            <a:r>
              <a:rPr lang="en-US" altLang="zh-CN" b="1" dirty="0">
                <a:solidFill>
                  <a:srgbClr val="D410CF"/>
                </a:solidFill>
                <a:latin typeface="+mn-lt"/>
                <a:ea typeface="Gulim" pitchFamily="34" charset="-127"/>
              </a:rPr>
              <a:t> </a:t>
            </a:r>
            <a:r>
              <a:rPr lang="zh-CN" altLang="en-US" b="1" dirty="0">
                <a:solidFill>
                  <a:srgbClr val="D410CF"/>
                </a:solidFill>
                <a:latin typeface="+mn-lt"/>
                <a:ea typeface="Gulim" pitchFamily="34" charset="-127"/>
              </a:rPr>
              <a:t>方向错切</a:t>
            </a:r>
          </a:p>
        </p:txBody>
      </p:sp>
      <p:sp>
        <p:nvSpPr>
          <p:cNvPr id="10" name="Rectangle 9"/>
          <p:cNvSpPr>
            <a:spLocks noChangeArrowheads="1"/>
          </p:cNvSpPr>
          <p:nvPr/>
        </p:nvSpPr>
        <p:spPr bwMode="auto">
          <a:xfrm>
            <a:off x="488769" y="1109662"/>
            <a:ext cx="3933825" cy="1531938"/>
          </a:xfrm>
          <a:prstGeom prst="rect">
            <a:avLst/>
          </a:prstGeom>
          <a:noFill/>
          <a:ln>
            <a:noFill/>
          </a:ln>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822325"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230313"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383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latinLnBrk="1">
              <a:buFontTx/>
              <a:buNone/>
            </a:pPr>
            <a:r>
              <a:rPr lang="en-US" altLang="zh-CN" sz="2200" dirty="0">
                <a:solidFill>
                  <a:srgbClr val="FF3300"/>
                </a:solidFill>
                <a:latin typeface="黑体" panose="02010609060101010101" pitchFamily="49" charset="-122"/>
                <a:ea typeface="黑体" panose="02010609060101010101" pitchFamily="49" charset="-122"/>
              </a:rPr>
              <a:t>  </a:t>
            </a:r>
            <a:r>
              <a:rPr lang="zh-CN" altLang="en-US" sz="2200" dirty="0">
                <a:solidFill>
                  <a:srgbClr val="FF3300"/>
                </a:solidFill>
                <a:latin typeface="黑体" panose="02010609060101010101" pitchFamily="49" charset="-122"/>
                <a:ea typeface="黑体" panose="02010609060101010101" pitchFamily="49" charset="-122"/>
              </a:rPr>
              <a:t>错切变换是图形的每一个点在某一方向上坐标保持不变，而另一坐标方向上坐标进行线性变换，或都进行线性变换</a:t>
            </a:r>
            <a:endParaRPr lang="zh-CN" altLang="en-US" dirty="0"/>
          </a:p>
        </p:txBody>
      </p:sp>
      <p:sp>
        <p:nvSpPr>
          <p:cNvPr id="11" name="Rectangle 10"/>
          <p:cNvSpPr>
            <a:spLocks noChangeArrowheads="1"/>
          </p:cNvSpPr>
          <p:nvPr/>
        </p:nvSpPr>
        <p:spPr bwMode="auto">
          <a:xfrm>
            <a:off x="395288" y="188913"/>
            <a:ext cx="7543800" cy="863600"/>
          </a:xfrm>
          <a:prstGeom prst="rect">
            <a:avLst/>
          </a:prstGeom>
          <a:noFill/>
          <a:ln>
            <a:noFill/>
          </a:ln>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a:defRPr sz="4400">
                <a:solidFill>
                  <a:schemeClr val="tx2"/>
                </a:solidFill>
                <a:latin typeface="Arial" panose="020B0604020202020204" pitchFamily="34" charset="0"/>
                <a:ea typeface="宋体" panose="02010600030101010101" pitchFamily="2" charset="-122"/>
              </a:defRPr>
            </a:lvl1pPr>
            <a:lvl2pPr algn="ctr">
              <a:defRPr sz="4400">
                <a:solidFill>
                  <a:schemeClr val="tx2"/>
                </a:solidFill>
                <a:latin typeface="Arial" panose="020B0604020202020204" pitchFamily="34" charset="0"/>
                <a:ea typeface="宋体" panose="02010600030101010101" pitchFamily="2" charset="-122"/>
              </a:defRPr>
            </a:lvl2pPr>
            <a:lvl3pPr algn="ctr">
              <a:defRPr sz="4400">
                <a:solidFill>
                  <a:schemeClr val="tx2"/>
                </a:solidFill>
                <a:latin typeface="Arial" panose="020B0604020202020204" pitchFamily="34" charset="0"/>
                <a:ea typeface="宋体" panose="02010600030101010101" pitchFamily="2" charset="-122"/>
              </a:defRPr>
            </a:lvl3pPr>
            <a:lvl4pPr algn="ctr">
              <a:defRPr sz="4400">
                <a:solidFill>
                  <a:schemeClr val="tx2"/>
                </a:solidFill>
                <a:latin typeface="Arial" panose="020B0604020202020204" pitchFamily="34" charset="0"/>
                <a:ea typeface="宋体" panose="02010600030101010101" pitchFamily="2" charset="-122"/>
              </a:defRPr>
            </a:lvl4pPr>
            <a:lvl5pPr algn="ctr">
              <a:defRPr sz="4400">
                <a:solidFill>
                  <a:schemeClr val="tx2"/>
                </a:solidFill>
                <a:latin typeface="Arial" panose="020B0604020202020204" pitchFamily="34" charset="0"/>
                <a:ea typeface="宋体" panose="02010600030101010101" pitchFamily="2" charset="-122"/>
              </a:defRPr>
            </a:lvl5pPr>
            <a:lvl6pPr marL="457200" algn="ctr"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algn="l" latinLnBrk="1"/>
            <a:r>
              <a:rPr lang="en-US" altLang="zh-CN" sz="3200" dirty="0">
                <a:solidFill>
                  <a:srgbClr val="FF6600"/>
                </a:solidFill>
                <a:latin typeface="΄Ђκ"/>
                <a:ea typeface="΄Ђκ"/>
                <a:cs typeface="΄Ђκ"/>
              </a:rPr>
              <a:t>5.</a:t>
            </a:r>
            <a:r>
              <a:rPr lang="zh-CN" altLang="en-US" sz="3200" dirty="0">
                <a:solidFill>
                  <a:srgbClr val="FF6600"/>
                </a:solidFill>
                <a:latin typeface="΄Ђκ"/>
                <a:ea typeface="΄Ђκ"/>
                <a:cs typeface="΄Ђκ"/>
              </a:rPr>
              <a:t>错切变换</a:t>
            </a:r>
          </a:p>
        </p:txBody>
      </p:sp>
      <p:sp>
        <p:nvSpPr>
          <p:cNvPr id="12" name="Rectangle 11"/>
          <p:cNvSpPr>
            <a:spLocks noChangeArrowheads="1"/>
          </p:cNvSpPr>
          <p:nvPr/>
        </p:nvSpPr>
        <p:spPr bwMode="auto">
          <a:xfrm>
            <a:off x="0" y="909638"/>
            <a:ext cx="7451725" cy="71437"/>
          </a:xfrm>
          <a:prstGeom prst="rect">
            <a:avLst/>
          </a:prstGeom>
          <a:gradFill rotWithShape="1">
            <a:gsLst>
              <a:gs pos="0">
                <a:schemeClr val="accent1"/>
              </a:gs>
              <a:gs pos="100000">
                <a:schemeClr val="bg1"/>
              </a:gs>
            </a:gsLst>
            <a:path path="rect">
              <a:fillToRect r="100000" b="10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3" name="Group 12"/>
          <p:cNvGrpSpPr>
            <a:grpSpLocks/>
          </p:cNvGrpSpPr>
          <p:nvPr/>
        </p:nvGrpSpPr>
        <p:grpSpPr bwMode="auto">
          <a:xfrm>
            <a:off x="2051720" y="3885618"/>
            <a:ext cx="4392612" cy="1069975"/>
            <a:chOff x="1111" y="2886"/>
            <a:chExt cx="2767" cy="674"/>
          </a:xfrm>
        </p:grpSpPr>
        <p:pic>
          <p:nvPicPr>
            <p:cNvPr id="14" name="Picture 13" descr="l7"/>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1" y="2886"/>
              <a:ext cx="2767" cy="674"/>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p:cNvSpPr>
              <a:spLocks noChangeArrowheads="1"/>
            </p:cNvSpPr>
            <p:nvPr/>
          </p:nvSpPr>
          <p:spPr bwMode="auto">
            <a:xfrm>
              <a:off x="2472" y="3158"/>
              <a:ext cx="45" cy="13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 name="Text Box 15"/>
            <p:cNvSpPr txBox="1">
              <a:spLocks noChangeArrowheads="1"/>
            </p:cNvSpPr>
            <p:nvPr/>
          </p:nvSpPr>
          <p:spPr bwMode="auto">
            <a:xfrm>
              <a:off x="2381" y="3113"/>
              <a:ext cx="227"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600">
                  <a:latin typeface="Comic Sans MS" panose="030F0702030302020204" pitchFamily="66" charset="0"/>
                </a:rPr>
                <a:t>0</a:t>
              </a:r>
            </a:p>
          </p:txBody>
        </p:sp>
      </p:grpSp>
    </p:spTree>
    <p:extLst>
      <p:ext uri="{BB962C8B-B14F-4D97-AF65-F5344CB8AC3E}">
        <p14:creationId xmlns:p14="http://schemas.microsoft.com/office/powerpoint/2010/main" val="567054047"/>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up)">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down)">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utoUpdateAnimBg="0"/>
      <p:bldP spid="8" grpId="0" autoUpdateAnimBg="0"/>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1"/>
          <p:cNvSpPr txBox="1">
            <a:spLocks noChangeArrowheads="1"/>
          </p:cNvSpPr>
          <p:nvPr/>
        </p:nvSpPr>
        <p:spPr bwMode="auto">
          <a:xfrm>
            <a:off x="611560" y="1124744"/>
            <a:ext cx="8072437" cy="3539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latinLnBrk="1"/>
            <a:r>
              <a:rPr lang="en-US" altLang="zh-CN" sz="2400" dirty="0">
                <a:solidFill>
                  <a:srgbClr val="FF6600"/>
                </a:solidFill>
                <a:latin typeface="΄Ђκ"/>
                <a:ea typeface="΄Ђκ"/>
                <a:cs typeface="΄Ђκ"/>
              </a:rPr>
              <a:t>5.</a:t>
            </a:r>
            <a:r>
              <a:rPr lang="zh-CN" altLang="en-US" sz="2400" dirty="0">
                <a:solidFill>
                  <a:srgbClr val="FF6600"/>
                </a:solidFill>
                <a:latin typeface="΄Ђκ"/>
                <a:ea typeface="΄Ђκ"/>
                <a:cs typeface="΄Ђκ"/>
              </a:rPr>
              <a:t>错切变换</a:t>
            </a:r>
          </a:p>
          <a:p>
            <a:pPr>
              <a:lnSpc>
                <a:spcPct val="200000"/>
              </a:lnSpc>
            </a:pPr>
            <a:r>
              <a:rPr lang="zh-CN" altLang="en-US" sz="2400" b="1" dirty="0"/>
              <a:t>       平行于</a:t>
            </a:r>
            <a:r>
              <a:rPr lang="en-US" altLang="zh-CN" sz="2400" b="1" i="1" dirty="0">
                <a:latin typeface="+mn-lt"/>
              </a:rPr>
              <a:t>x</a:t>
            </a:r>
            <a:r>
              <a:rPr lang="zh-CN" altLang="en-US" sz="2400" b="1" dirty="0"/>
              <a:t>轴的切变变换对应的二阶矩阵为</a:t>
            </a:r>
            <a:r>
              <a:rPr lang="en-US" altLang="zh-CN" sz="2400" b="1" dirty="0"/>
              <a:t>________</a:t>
            </a:r>
            <a:r>
              <a:rPr lang="zh-CN" altLang="en-US" sz="2400" b="1" dirty="0"/>
              <a:t>，</a:t>
            </a:r>
            <a:endParaRPr lang="en-US" altLang="zh-CN" sz="2400" b="1" dirty="0"/>
          </a:p>
          <a:p>
            <a:pPr>
              <a:lnSpc>
                <a:spcPct val="200000"/>
              </a:lnSpc>
            </a:pPr>
            <a:r>
              <a:rPr lang="zh-CN" altLang="en-US" sz="2400" b="1" dirty="0"/>
              <a:t>       </a:t>
            </a:r>
            <a:endParaRPr lang="en-US" altLang="zh-CN" sz="2400" b="1" dirty="0"/>
          </a:p>
          <a:p>
            <a:pPr>
              <a:lnSpc>
                <a:spcPct val="200000"/>
              </a:lnSpc>
            </a:pPr>
            <a:r>
              <a:rPr lang="en-US" altLang="zh-CN" sz="2400" b="1" dirty="0"/>
              <a:t>       </a:t>
            </a:r>
            <a:r>
              <a:rPr lang="zh-CN" altLang="en-US" sz="2400" b="1" dirty="0"/>
              <a:t>平行于</a:t>
            </a:r>
            <a:r>
              <a:rPr lang="en-US" altLang="zh-CN" sz="2400" b="1" i="1" dirty="0">
                <a:latin typeface="+mn-lt"/>
              </a:rPr>
              <a:t>y</a:t>
            </a:r>
            <a:r>
              <a:rPr lang="zh-CN" altLang="en-US" sz="2400" b="1" dirty="0"/>
              <a:t>轴的切变变换对应的二阶矩阵为</a:t>
            </a:r>
            <a:r>
              <a:rPr lang="en-US" altLang="zh-CN" sz="2400" b="1" dirty="0"/>
              <a:t>_______ </a:t>
            </a:r>
            <a:r>
              <a:rPr lang="zh-CN" altLang="en-US" sz="2400" b="1" dirty="0"/>
              <a:t>．</a:t>
            </a:r>
            <a:endParaRPr lang="zh-CN" altLang="en-US" sz="2400" dirty="0"/>
          </a:p>
          <a:p>
            <a:pPr>
              <a:lnSpc>
                <a:spcPct val="200000"/>
              </a:lnSpc>
            </a:pPr>
            <a:endParaRPr lang="zh-CN" altLang="en-US" sz="2400" dirty="0"/>
          </a:p>
        </p:txBody>
      </p:sp>
      <p:pic>
        <p:nvPicPr>
          <p:cNvPr id="5" name="Picture 1"/>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593259" y="1268760"/>
            <a:ext cx="1058863" cy="906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2"/>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593259" y="2708920"/>
            <a:ext cx="1163638" cy="938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60954810"/>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par>
                                <p:cTn id="13" presetID="3" presetClass="entr" presetSubtype="1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blinds(horizontal)">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pPr>
              <a:defRPr/>
            </a:pPr>
            <a:r>
              <a:rPr lang="en-US" altLang="zh-CN"/>
              <a:t>-</a:t>
            </a:r>
            <a:fld id="{0541C894-9D0E-4769-9954-960E2037CBAD}" type="slidenum">
              <a:rPr lang="en-US" altLang="zh-CN" sz="1800" smtClean="0">
                <a:solidFill>
                  <a:srgbClr val="0000FF"/>
                </a:solidFill>
              </a:rPr>
              <a:pPr>
                <a:defRPr/>
              </a:pPr>
              <a:t>115</a:t>
            </a:fld>
            <a:r>
              <a:rPr lang="en-US" altLang="zh-CN"/>
              <a:t>-</a:t>
            </a:r>
          </a:p>
        </p:txBody>
      </p:sp>
      <p:sp>
        <p:nvSpPr>
          <p:cNvPr id="3" name="TextBox 1"/>
          <p:cNvSpPr txBox="1">
            <a:spLocks noChangeArrowheads="1"/>
          </p:cNvSpPr>
          <p:nvPr/>
        </p:nvSpPr>
        <p:spPr bwMode="auto">
          <a:xfrm>
            <a:off x="179512" y="188640"/>
            <a:ext cx="8964488" cy="452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200000"/>
              </a:lnSpc>
            </a:pPr>
            <a:r>
              <a:rPr lang="en-US" altLang="zh-CN" sz="2400" dirty="0">
                <a:solidFill>
                  <a:srgbClr val="FF0000"/>
                </a:solidFill>
                <a:latin typeface="+mn-lt"/>
              </a:rPr>
              <a:t>6</a:t>
            </a:r>
            <a:r>
              <a:rPr lang="zh-CN" altLang="en-US" sz="2400" b="1" dirty="0">
                <a:solidFill>
                  <a:srgbClr val="FF0000"/>
                </a:solidFill>
                <a:latin typeface="+mn-lt"/>
              </a:rPr>
              <a:t>．投影变换</a:t>
            </a:r>
            <a:endParaRPr lang="zh-CN" altLang="en-US" sz="2400" dirty="0">
              <a:solidFill>
                <a:srgbClr val="FF0000"/>
              </a:solidFill>
              <a:latin typeface="+mn-lt"/>
            </a:endParaRPr>
          </a:p>
          <a:p>
            <a:pPr>
              <a:lnSpc>
                <a:spcPct val="200000"/>
              </a:lnSpc>
            </a:pPr>
            <a:r>
              <a:rPr lang="zh-CN" altLang="en-US" sz="2400" b="1" dirty="0">
                <a:latin typeface="+mn-lt"/>
              </a:rPr>
              <a:t>        设</a:t>
            </a:r>
            <a:r>
              <a:rPr lang="en-US" altLang="zh-CN" sz="2400" b="1" i="1" dirty="0">
                <a:latin typeface="+mn-lt"/>
              </a:rPr>
              <a:t>l</a:t>
            </a:r>
            <a:r>
              <a:rPr lang="zh-CN" altLang="en-US" sz="2400" b="1" dirty="0">
                <a:latin typeface="+mn-lt"/>
              </a:rPr>
              <a:t>是平面内一条给定的直线，对平面内的任意一点</a:t>
            </a:r>
            <a:r>
              <a:rPr lang="en-US" altLang="zh-CN" sz="2400" b="1" i="1" dirty="0">
                <a:latin typeface="+mn-lt"/>
              </a:rPr>
              <a:t>P</a:t>
            </a:r>
          </a:p>
          <a:p>
            <a:pPr>
              <a:lnSpc>
                <a:spcPct val="200000"/>
              </a:lnSpc>
            </a:pPr>
            <a:r>
              <a:rPr lang="en-US" altLang="zh-CN" sz="2400" b="1" i="1" dirty="0">
                <a:latin typeface="+mn-lt"/>
              </a:rPr>
              <a:t>        </a:t>
            </a:r>
            <a:r>
              <a:rPr lang="zh-CN" altLang="en-US" sz="2400" b="1" dirty="0">
                <a:latin typeface="+mn-lt"/>
              </a:rPr>
              <a:t>作直线</a:t>
            </a:r>
            <a:r>
              <a:rPr lang="en-US" altLang="zh-CN" sz="2400" b="1" i="1" dirty="0">
                <a:latin typeface="+mn-lt"/>
              </a:rPr>
              <a:t>l</a:t>
            </a:r>
            <a:r>
              <a:rPr lang="zh-CN" altLang="en-US" sz="2400" b="1" dirty="0">
                <a:latin typeface="+mn-lt"/>
              </a:rPr>
              <a:t>的垂线，垂足为点</a:t>
            </a:r>
            <a:r>
              <a:rPr lang="en-US" altLang="zh-CN" sz="2400" b="1" i="1" dirty="0">
                <a:latin typeface="+mn-lt"/>
              </a:rPr>
              <a:t>P</a:t>
            </a:r>
            <a:r>
              <a:rPr lang="en-US" altLang="zh-CN" sz="2400" b="1" dirty="0">
                <a:latin typeface="+mn-lt"/>
              </a:rPr>
              <a:t>′</a:t>
            </a:r>
            <a:r>
              <a:rPr lang="zh-CN" altLang="en-US" sz="2400" b="1" dirty="0">
                <a:latin typeface="+mn-lt"/>
              </a:rPr>
              <a:t>，则称点</a:t>
            </a:r>
            <a:r>
              <a:rPr lang="en-US" altLang="zh-CN" sz="2400" b="1" i="1" dirty="0">
                <a:latin typeface="+mn-lt"/>
              </a:rPr>
              <a:t>P</a:t>
            </a:r>
            <a:r>
              <a:rPr lang="en-US" altLang="zh-CN" sz="2400" b="1" dirty="0">
                <a:latin typeface="+mn-lt"/>
              </a:rPr>
              <a:t>′</a:t>
            </a:r>
            <a:r>
              <a:rPr lang="zh-CN" altLang="en-US" sz="2400" b="1" dirty="0">
                <a:latin typeface="+mn-lt"/>
              </a:rPr>
              <a:t>为点</a:t>
            </a:r>
            <a:r>
              <a:rPr lang="en-US" altLang="zh-CN" sz="2400" b="1" i="1" dirty="0">
                <a:latin typeface="+mn-lt"/>
              </a:rPr>
              <a:t>P</a:t>
            </a:r>
            <a:r>
              <a:rPr lang="zh-CN" altLang="en-US" sz="2400" b="1" dirty="0">
                <a:latin typeface="+mn-lt"/>
              </a:rPr>
              <a:t>在直</a:t>
            </a:r>
            <a:endParaRPr lang="en-US" altLang="zh-CN" sz="2400" b="1" dirty="0">
              <a:latin typeface="+mn-lt"/>
            </a:endParaRPr>
          </a:p>
          <a:p>
            <a:pPr>
              <a:lnSpc>
                <a:spcPct val="200000"/>
              </a:lnSpc>
            </a:pPr>
            <a:r>
              <a:rPr lang="en-US" altLang="zh-CN" sz="2400" b="1" dirty="0">
                <a:latin typeface="+mn-lt"/>
              </a:rPr>
              <a:t>        </a:t>
            </a:r>
            <a:r>
              <a:rPr lang="zh-CN" altLang="en-US" sz="2400" b="1" dirty="0">
                <a:latin typeface="+mn-lt"/>
              </a:rPr>
              <a:t>线</a:t>
            </a:r>
            <a:r>
              <a:rPr lang="en-US" altLang="zh-CN" sz="2400" b="1" i="1" dirty="0">
                <a:latin typeface="+mn-lt"/>
              </a:rPr>
              <a:t>l</a:t>
            </a:r>
            <a:r>
              <a:rPr lang="zh-CN" altLang="en-US" sz="2400" b="1" dirty="0">
                <a:latin typeface="+mn-lt"/>
              </a:rPr>
              <a:t>上的投影，将平面上每一点</a:t>
            </a:r>
            <a:r>
              <a:rPr lang="en-US" altLang="zh-CN" sz="2400" b="1" i="1" dirty="0">
                <a:latin typeface="+mn-lt"/>
              </a:rPr>
              <a:t>P</a:t>
            </a:r>
            <a:r>
              <a:rPr lang="zh-CN" altLang="en-US" sz="2400" b="1" dirty="0">
                <a:latin typeface="+mn-lt"/>
              </a:rPr>
              <a:t>对应到它在直线</a:t>
            </a:r>
            <a:r>
              <a:rPr lang="en-US" altLang="zh-CN" sz="2400" b="1" i="1" dirty="0">
                <a:latin typeface="+mn-lt"/>
              </a:rPr>
              <a:t>l</a:t>
            </a:r>
            <a:r>
              <a:rPr lang="zh-CN" altLang="en-US" sz="2400" b="1" dirty="0">
                <a:latin typeface="+mn-lt"/>
              </a:rPr>
              <a:t>上的</a:t>
            </a:r>
            <a:endParaRPr lang="en-US" altLang="zh-CN" sz="2400" b="1" dirty="0">
              <a:latin typeface="+mn-lt"/>
            </a:endParaRPr>
          </a:p>
          <a:p>
            <a:pPr>
              <a:lnSpc>
                <a:spcPct val="200000"/>
              </a:lnSpc>
            </a:pPr>
            <a:r>
              <a:rPr lang="en-US" altLang="zh-CN" sz="2400" b="1" dirty="0">
                <a:latin typeface="+mn-lt"/>
              </a:rPr>
              <a:t>        </a:t>
            </a:r>
            <a:r>
              <a:rPr lang="zh-CN" altLang="en-US" sz="2400" b="1" dirty="0">
                <a:latin typeface="+mn-lt"/>
              </a:rPr>
              <a:t>投影</a:t>
            </a:r>
            <a:r>
              <a:rPr lang="en-US" altLang="zh-CN" sz="2400" b="1" i="1" dirty="0">
                <a:latin typeface="+mn-lt"/>
              </a:rPr>
              <a:t>P</a:t>
            </a:r>
            <a:r>
              <a:rPr lang="en-US" altLang="zh-CN" sz="2400" b="1" dirty="0">
                <a:latin typeface="+mn-lt"/>
              </a:rPr>
              <a:t>′</a:t>
            </a:r>
            <a:r>
              <a:rPr lang="zh-CN" altLang="en-US" sz="2400" b="1" dirty="0">
                <a:latin typeface="+mn-lt"/>
              </a:rPr>
              <a:t>，这个变换称为关于直线</a:t>
            </a:r>
            <a:r>
              <a:rPr lang="en-US" altLang="zh-CN" sz="2400" b="1" i="1" dirty="0">
                <a:latin typeface="+mn-lt"/>
              </a:rPr>
              <a:t>l</a:t>
            </a:r>
            <a:r>
              <a:rPr lang="zh-CN" altLang="en-US" sz="2400" b="1" dirty="0">
                <a:latin typeface="+mn-lt"/>
              </a:rPr>
              <a:t>的投影变换．</a:t>
            </a:r>
            <a:endParaRPr lang="zh-CN" altLang="en-US" sz="2400" dirty="0">
              <a:latin typeface="+mn-lt"/>
            </a:endParaRPr>
          </a:p>
          <a:p>
            <a:pPr>
              <a:lnSpc>
                <a:spcPct val="200000"/>
              </a:lnSpc>
            </a:pPr>
            <a:endParaRPr lang="zh-CN" altLang="en-US" sz="2400" dirty="0"/>
          </a:p>
        </p:txBody>
      </p:sp>
      <p:pic>
        <p:nvPicPr>
          <p:cNvPr id="4" name="图片 3"/>
          <p:cNvPicPr>
            <a:picLocks noChangeAspect="1"/>
          </p:cNvPicPr>
          <p:nvPr/>
        </p:nvPicPr>
        <p:blipFill>
          <a:blip r:embed="rId2"/>
          <a:stretch>
            <a:fillRect/>
          </a:stretch>
        </p:blipFill>
        <p:spPr>
          <a:xfrm>
            <a:off x="3635896" y="3773728"/>
            <a:ext cx="4076700" cy="3057525"/>
          </a:xfrm>
          <a:prstGeom prst="rect">
            <a:avLst/>
          </a:prstGeom>
        </p:spPr>
      </p:pic>
    </p:spTree>
    <p:extLst>
      <p:ext uri="{BB962C8B-B14F-4D97-AF65-F5344CB8AC3E}">
        <p14:creationId xmlns:p14="http://schemas.microsoft.com/office/powerpoint/2010/main" val="2227468282"/>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1" descr="tu5_1_6"/>
          <p:cNvPicPr>
            <a:picLocks noChangeAspect="1" noChangeArrowheads="1"/>
          </p:cNvPicPr>
          <p:nvPr/>
        </p:nvPicPr>
        <p:blipFill>
          <a:blip r:embed="rId2">
            <a:extLst>
              <a:ext uri="{28A0092B-C50C-407E-A947-70E740481C1C}">
                <a14:useLocalDpi xmlns:a14="http://schemas.microsoft.com/office/drawing/2010/main" val="0"/>
              </a:ext>
            </a:extLst>
          </a:blip>
          <a:srcRect l="10629" t="30971" r="52625" b="23972"/>
          <a:stretch>
            <a:fillRect/>
          </a:stretch>
        </p:blipFill>
        <p:spPr bwMode="auto">
          <a:xfrm>
            <a:off x="5286375" y="4795838"/>
            <a:ext cx="1447800" cy="1150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24" descr="tu5_1_2"/>
          <p:cNvPicPr>
            <a:picLocks noChangeAspect="1" noChangeArrowheads="1"/>
          </p:cNvPicPr>
          <p:nvPr/>
        </p:nvPicPr>
        <p:blipFill>
          <a:blip r:embed="rId3">
            <a:extLst>
              <a:ext uri="{28A0092B-C50C-407E-A947-70E740481C1C}">
                <a14:useLocalDpi xmlns:a14="http://schemas.microsoft.com/office/drawing/2010/main" val="0"/>
              </a:ext>
            </a:extLst>
          </a:blip>
          <a:srcRect l="24016" t="30446" r="35039" b="23010"/>
          <a:stretch>
            <a:fillRect/>
          </a:stretch>
        </p:blipFill>
        <p:spPr bwMode="auto">
          <a:xfrm>
            <a:off x="5286375" y="1085850"/>
            <a:ext cx="1447800" cy="1152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23" descr="tu5_1_1"/>
          <p:cNvPicPr>
            <a:picLocks noChangeAspect="1" noChangeArrowheads="1"/>
          </p:cNvPicPr>
          <p:nvPr/>
        </p:nvPicPr>
        <p:blipFill>
          <a:blip r:embed="rId4">
            <a:extLst>
              <a:ext uri="{28A0092B-C50C-407E-A947-70E740481C1C}">
                <a14:useLocalDpi xmlns:a14="http://schemas.microsoft.com/office/drawing/2010/main" val="0"/>
              </a:ext>
            </a:extLst>
          </a:blip>
          <a:srcRect l="25853" t="13474" r="36285" b="40508"/>
          <a:stretch>
            <a:fillRect/>
          </a:stretch>
        </p:blipFill>
        <p:spPr bwMode="auto">
          <a:xfrm>
            <a:off x="3609975" y="1087438"/>
            <a:ext cx="1447800" cy="1152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27" descr="tu5_1_3"/>
          <p:cNvPicPr>
            <a:picLocks noChangeAspect="1" noChangeArrowheads="1"/>
          </p:cNvPicPr>
          <p:nvPr/>
        </p:nvPicPr>
        <p:blipFill>
          <a:blip r:embed="rId5">
            <a:extLst>
              <a:ext uri="{28A0092B-C50C-407E-A947-70E740481C1C}">
                <a14:useLocalDpi xmlns:a14="http://schemas.microsoft.com/office/drawing/2010/main" val="0"/>
              </a:ext>
            </a:extLst>
          </a:blip>
          <a:srcRect l="11679" t="13124" r="47047" b="39720"/>
          <a:stretch>
            <a:fillRect/>
          </a:stretch>
        </p:blipFill>
        <p:spPr bwMode="auto">
          <a:xfrm>
            <a:off x="5278438" y="2314575"/>
            <a:ext cx="1455737" cy="1150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26" descr="tu5_1_1"/>
          <p:cNvPicPr>
            <a:picLocks noChangeAspect="1" noChangeArrowheads="1"/>
          </p:cNvPicPr>
          <p:nvPr/>
        </p:nvPicPr>
        <p:blipFill>
          <a:blip r:embed="rId4">
            <a:extLst>
              <a:ext uri="{28A0092B-C50C-407E-A947-70E740481C1C}">
                <a14:useLocalDpi xmlns:a14="http://schemas.microsoft.com/office/drawing/2010/main" val="0"/>
              </a:ext>
            </a:extLst>
          </a:blip>
          <a:srcRect l="25853" t="13474" r="36285" b="40508"/>
          <a:stretch>
            <a:fillRect/>
          </a:stretch>
        </p:blipFill>
        <p:spPr bwMode="auto">
          <a:xfrm>
            <a:off x="3609975" y="2314575"/>
            <a:ext cx="1447800" cy="1152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34" descr="19"/>
          <p:cNvPicPr preferRelativeResize="0">
            <a:picLocks noChangeArrowheads="1"/>
          </p:cNvPicPr>
          <p:nvPr/>
        </p:nvPicPr>
        <p:blipFill>
          <a:blip r:embed="rId6">
            <a:lum contrast="30000"/>
            <a:extLst>
              <a:ext uri="{28A0092B-C50C-407E-A947-70E740481C1C}">
                <a14:useLocalDpi xmlns:a14="http://schemas.microsoft.com/office/drawing/2010/main" val="0"/>
              </a:ext>
            </a:extLst>
          </a:blip>
          <a:srcRect t="5804" b="7133"/>
          <a:stretch>
            <a:fillRect/>
          </a:stretch>
        </p:blipFill>
        <p:spPr bwMode="auto">
          <a:xfrm>
            <a:off x="5286375" y="3548063"/>
            <a:ext cx="1446213"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29" descr="tu5_1_1"/>
          <p:cNvPicPr>
            <a:picLocks noChangeAspect="1" noChangeArrowheads="1"/>
          </p:cNvPicPr>
          <p:nvPr/>
        </p:nvPicPr>
        <p:blipFill>
          <a:blip r:embed="rId4">
            <a:extLst>
              <a:ext uri="{28A0092B-C50C-407E-A947-70E740481C1C}">
                <a14:useLocalDpi xmlns:a14="http://schemas.microsoft.com/office/drawing/2010/main" val="0"/>
              </a:ext>
            </a:extLst>
          </a:blip>
          <a:srcRect l="25853" t="13474" r="36285" b="40508"/>
          <a:stretch>
            <a:fillRect/>
          </a:stretch>
        </p:blipFill>
        <p:spPr bwMode="auto">
          <a:xfrm>
            <a:off x="3609975" y="3548063"/>
            <a:ext cx="1447800" cy="1150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4"/>
          <p:cNvSpPr>
            <a:spLocks noChangeArrowheads="1"/>
          </p:cNvSpPr>
          <p:nvPr/>
        </p:nvSpPr>
        <p:spPr bwMode="auto">
          <a:xfrm>
            <a:off x="333375" y="4948238"/>
            <a:ext cx="3200400" cy="954087"/>
          </a:xfrm>
          <a:prstGeom prst="rect">
            <a:avLst/>
          </a:prstGeom>
          <a:noFill/>
          <a:ln>
            <a:noFill/>
          </a:ln>
          <a:effectLst/>
          <a:extLst>
            <a:ext uri="{909E8E84-426E-40DD-AFC4-6F175D3DCCD1}">
              <a14:hiddenFill xmlns:a14="http://schemas.microsoft.com/office/drawing/2010/main">
                <a:blipFill dpi="0" rotWithShape="0">
                  <a:blip r:embed="rId7"/>
                  <a:srcRect/>
                  <a:tile tx="0" ty="0" sx="100000" sy="100000" flip="none" algn="tl"/>
                </a:blip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68686"/>
                  </a:outerShdw>
                </a:effectLst>
              </a14:hiddenEffects>
            </a:ext>
          </a:extLst>
        </p:spPr>
        <p:txBody>
          <a:bodyPr anchor="ctr">
            <a:flatTx/>
          </a:bodyPr>
          <a:lstStyle/>
          <a:p>
            <a:pPr eaLnBrk="1" hangingPunct="1">
              <a:defRPr/>
            </a:pPr>
            <a:r>
              <a:rPr lang="zh-CN" altLang="en-US" sz="2400" b="1">
                <a:solidFill>
                  <a:schemeClr val="tx2"/>
                </a:solidFill>
                <a:effectLst>
                  <a:outerShdw blurRad="38100" dist="38100" dir="2700000" algn="tl">
                    <a:srgbClr val="C0C0C0"/>
                  </a:outerShdw>
                </a:effectLst>
                <a:latin typeface="宋体" charset="-122"/>
                <a:ea typeface="宋体" charset="-122"/>
                <a:cs typeface="Times New Roman" pitchFamily="18" charset="0"/>
              </a:rPr>
              <a:t>关于原点的对称变换</a:t>
            </a:r>
            <a:endParaRPr lang="zh-CN" altLang="en-US" sz="2400" b="1">
              <a:solidFill>
                <a:schemeClr val="tx2"/>
              </a:solidFill>
              <a:effectLst>
                <a:outerShdw blurRad="38100" dist="38100" dir="2700000" algn="tl">
                  <a:srgbClr val="C0C0C0"/>
                </a:outerShdw>
              </a:effectLst>
              <a:latin typeface="Arial" charset="0"/>
              <a:ea typeface="宋体" charset="-122"/>
            </a:endParaRPr>
          </a:p>
        </p:txBody>
      </p:sp>
      <p:sp>
        <p:nvSpPr>
          <p:cNvPr id="11" name="Rectangle 5"/>
          <p:cNvSpPr>
            <a:spLocks noChangeArrowheads="1"/>
          </p:cNvSpPr>
          <p:nvPr/>
        </p:nvSpPr>
        <p:spPr bwMode="auto">
          <a:xfrm>
            <a:off x="333375" y="3729038"/>
            <a:ext cx="3200400" cy="727075"/>
          </a:xfrm>
          <a:prstGeom prst="rect">
            <a:avLst/>
          </a:prstGeom>
          <a:noFill/>
          <a:ln>
            <a:noFill/>
          </a:ln>
          <a:effectLst/>
          <a:extLst>
            <a:ext uri="{909E8E84-426E-40DD-AFC4-6F175D3DCCD1}">
              <a14:hiddenFill xmlns:a14="http://schemas.microsoft.com/office/drawing/2010/main">
                <a:blipFill dpi="0" rotWithShape="0">
                  <a:blip r:embed="rId7"/>
                  <a:srcRect/>
                  <a:tile tx="0" ty="0" sx="100000" sy="100000" flip="none" algn="tl"/>
                </a:blip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68686"/>
                  </a:outerShdw>
                </a:effectLst>
              </a14:hiddenEffects>
            </a:ext>
          </a:extLst>
        </p:spPr>
        <p:txBody>
          <a:bodyPr anchor="ctr">
            <a:flatTx/>
          </a:bodyPr>
          <a:lstStyle/>
          <a:p>
            <a:pPr eaLnBrk="1" hangingPunct="1">
              <a:defRPr/>
            </a:pPr>
            <a:r>
              <a:rPr lang="zh-CN" altLang="en-US" sz="2400" b="1">
                <a:solidFill>
                  <a:schemeClr val="tx2"/>
                </a:solidFill>
                <a:effectLst>
                  <a:outerShdw blurRad="38100" dist="38100" dir="2700000" algn="tl">
                    <a:srgbClr val="C0C0C0"/>
                  </a:outerShdw>
                </a:effectLst>
                <a:latin typeface="宋体" charset="-122"/>
                <a:ea typeface="宋体" charset="-122"/>
                <a:cs typeface="Times New Roman" pitchFamily="18" charset="0"/>
              </a:rPr>
              <a:t>关于 </a:t>
            </a:r>
            <a:r>
              <a:rPr lang="en-US" altLang="zh-CN" sz="2400" b="1" i="1">
                <a:solidFill>
                  <a:schemeClr val="tx2"/>
                </a:solidFill>
                <a:effectLst>
                  <a:outerShdw blurRad="38100" dist="38100" dir="2700000" algn="tl">
                    <a:srgbClr val="C0C0C0"/>
                  </a:outerShdw>
                </a:effectLst>
                <a:latin typeface="Times New Roman" pitchFamily="18" charset="0"/>
                <a:ea typeface="宋体" charset="-122"/>
                <a:cs typeface="Times New Roman" pitchFamily="18" charset="0"/>
              </a:rPr>
              <a:t>y </a:t>
            </a:r>
            <a:r>
              <a:rPr lang="en-US" altLang="zh-CN" sz="2400" b="1">
                <a:solidFill>
                  <a:schemeClr val="tx2"/>
                </a:solidFill>
                <a:effectLst>
                  <a:outerShdw blurRad="38100" dist="38100" dir="2700000" algn="tl">
                    <a:srgbClr val="C0C0C0"/>
                  </a:outerShdw>
                </a:effectLst>
                <a:latin typeface="Times New Roman" pitchFamily="18" charset="0"/>
                <a:ea typeface="宋体" charset="-122"/>
                <a:cs typeface="Times New Roman" pitchFamily="18" charset="0"/>
              </a:rPr>
              <a:t>= </a:t>
            </a:r>
            <a:r>
              <a:rPr lang="en-US" altLang="zh-CN" sz="2400" b="1" i="1">
                <a:solidFill>
                  <a:schemeClr val="tx2"/>
                </a:solidFill>
                <a:effectLst>
                  <a:outerShdw blurRad="38100" dist="38100" dir="2700000" algn="tl">
                    <a:srgbClr val="C0C0C0"/>
                  </a:outerShdw>
                </a:effectLst>
                <a:latin typeface="Times New Roman" pitchFamily="18" charset="0"/>
                <a:ea typeface="宋体" charset="-122"/>
                <a:cs typeface="Times New Roman" pitchFamily="18" charset="0"/>
              </a:rPr>
              <a:t>x </a:t>
            </a:r>
            <a:r>
              <a:rPr lang="zh-CN" altLang="en-US" sz="2400" b="1">
                <a:solidFill>
                  <a:schemeClr val="tx2"/>
                </a:solidFill>
                <a:effectLst>
                  <a:outerShdw blurRad="38100" dist="38100" dir="2700000" algn="tl">
                    <a:srgbClr val="C0C0C0"/>
                  </a:outerShdw>
                </a:effectLst>
                <a:latin typeface="宋体" charset="-122"/>
                <a:ea typeface="宋体" charset="-122"/>
                <a:cs typeface="Times New Roman" pitchFamily="18" charset="0"/>
              </a:rPr>
              <a:t>的对称变换</a:t>
            </a:r>
            <a:endParaRPr lang="zh-CN" altLang="en-US" sz="2400" b="1">
              <a:solidFill>
                <a:schemeClr val="tx2"/>
              </a:solidFill>
              <a:effectLst>
                <a:outerShdw blurRad="38100" dist="38100" dir="2700000" algn="tl">
                  <a:srgbClr val="C0C0C0"/>
                </a:outerShdw>
              </a:effectLst>
              <a:latin typeface="Arial" charset="0"/>
              <a:ea typeface="宋体" charset="-122"/>
            </a:endParaRPr>
          </a:p>
        </p:txBody>
      </p:sp>
      <p:sp>
        <p:nvSpPr>
          <p:cNvPr id="12" name="Rectangle 6"/>
          <p:cNvSpPr>
            <a:spLocks noChangeArrowheads="1"/>
          </p:cNvSpPr>
          <p:nvPr/>
        </p:nvSpPr>
        <p:spPr bwMode="auto">
          <a:xfrm>
            <a:off x="333375" y="2357438"/>
            <a:ext cx="3124200" cy="954087"/>
          </a:xfrm>
          <a:prstGeom prst="rect">
            <a:avLst/>
          </a:prstGeom>
          <a:noFill/>
          <a:ln>
            <a:noFill/>
          </a:ln>
          <a:effectLst/>
          <a:extLst>
            <a:ext uri="{909E8E84-426E-40DD-AFC4-6F175D3DCCD1}">
              <a14:hiddenFill xmlns:a14="http://schemas.microsoft.com/office/drawing/2010/main">
                <a:blipFill dpi="0" rotWithShape="0">
                  <a:blip r:embed="rId7"/>
                  <a:srcRect/>
                  <a:tile tx="0" ty="0" sx="100000" sy="100000" flip="none" algn="tl"/>
                </a:blip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68686"/>
                  </a:outerShdw>
                </a:effectLst>
              </a14:hiddenEffects>
            </a:ext>
          </a:extLst>
        </p:spPr>
        <p:txBody>
          <a:bodyPr anchor="ctr">
            <a:flatTx/>
          </a:bodyPr>
          <a:lstStyle/>
          <a:p>
            <a:pPr eaLnBrk="1" hangingPunct="1">
              <a:defRPr/>
            </a:pPr>
            <a:r>
              <a:rPr lang="zh-CN" altLang="en-US" sz="2400" b="1">
                <a:solidFill>
                  <a:schemeClr val="tx2"/>
                </a:solidFill>
                <a:effectLst>
                  <a:outerShdw blurRad="38100" dist="38100" dir="2700000" algn="tl">
                    <a:srgbClr val="C0C0C0"/>
                  </a:outerShdw>
                </a:effectLst>
                <a:latin typeface="宋体" charset="-122"/>
                <a:ea typeface="宋体" charset="-122"/>
                <a:cs typeface="Times New Roman" pitchFamily="18" charset="0"/>
              </a:rPr>
              <a:t>关于竖轴的对称变换</a:t>
            </a:r>
            <a:endParaRPr lang="zh-CN" altLang="en-US" sz="2400" b="1">
              <a:solidFill>
                <a:schemeClr val="tx2"/>
              </a:solidFill>
              <a:effectLst>
                <a:outerShdw blurRad="38100" dist="38100" dir="2700000" algn="tl">
                  <a:srgbClr val="C0C0C0"/>
                </a:outerShdw>
              </a:effectLst>
              <a:latin typeface="Arial" charset="0"/>
              <a:ea typeface="宋体" charset="-122"/>
            </a:endParaRPr>
          </a:p>
        </p:txBody>
      </p:sp>
      <p:sp>
        <p:nvSpPr>
          <p:cNvPr id="13" name="Rectangle 7"/>
          <p:cNvSpPr>
            <a:spLocks noChangeArrowheads="1"/>
          </p:cNvSpPr>
          <p:nvPr/>
        </p:nvSpPr>
        <p:spPr bwMode="auto">
          <a:xfrm>
            <a:off x="333375" y="1443038"/>
            <a:ext cx="3352800" cy="506412"/>
          </a:xfrm>
          <a:prstGeom prst="rect">
            <a:avLst/>
          </a:prstGeom>
          <a:noFill/>
          <a:ln>
            <a:noFill/>
          </a:ln>
          <a:effectLst/>
          <a:extLst>
            <a:ext uri="{909E8E84-426E-40DD-AFC4-6F175D3DCCD1}">
              <a14:hiddenFill xmlns:a14="http://schemas.microsoft.com/office/drawing/2010/main">
                <a:blipFill dpi="0" rotWithShape="0">
                  <a:blip r:embed="rId7"/>
                  <a:srcRect/>
                  <a:tile tx="0" ty="0" sx="100000" sy="100000" flip="none" algn="tl"/>
                </a:blip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68686"/>
                  </a:outerShdw>
                </a:effectLst>
              </a14:hiddenEffects>
            </a:ext>
          </a:extLst>
        </p:spPr>
        <p:txBody>
          <a:bodyPr anchor="ctr">
            <a:flatTx/>
          </a:bodyPr>
          <a:lstStyle/>
          <a:p>
            <a:pPr eaLnBrk="1" hangingPunct="1">
              <a:defRPr/>
            </a:pPr>
            <a:r>
              <a:rPr lang="zh-CN" altLang="en-US" sz="2400" b="1" dirty="0">
                <a:solidFill>
                  <a:schemeClr val="tx2"/>
                </a:solidFill>
                <a:effectLst>
                  <a:outerShdw blurRad="38100" dist="38100" dir="2700000" algn="tl">
                    <a:srgbClr val="C0C0C0"/>
                  </a:outerShdw>
                </a:effectLst>
                <a:latin typeface="宋体" charset="-122"/>
                <a:ea typeface="宋体" charset="-122"/>
                <a:cs typeface="Times New Roman" pitchFamily="18" charset="0"/>
              </a:rPr>
              <a:t>关于横轴的对称变换</a:t>
            </a:r>
            <a:endParaRPr lang="zh-CN" altLang="en-US" sz="2400" b="1" dirty="0">
              <a:solidFill>
                <a:schemeClr val="tx2"/>
              </a:solidFill>
              <a:effectLst>
                <a:outerShdw blurRad="38100" dist="38100" dir="2700000" algn="tl">
                  <a:srgbClr val="C0C0C0"/>
                </a:outerShdw>
              </a:effectLst>
              <a:latin typeface="Arial" charset="0"/>
              <a:ea typeface="宋体" charset="-122"/>
            </a:endParaRPr>
          </a:p>
        </p:txBody>
      </p:sp>
      <p:grpSp>
        <p:nvGrpSpPr>
          <p:cNvPr id="14" name="Group 8"/>
          <p:cNvGrpSpPr>
            <a:grpSpLocks/>
          </p:cNvGrpSpPr>
          <p:nvPr/>
        </p:nvGrpSpPr>
        <p:grpSpPr bwMode="auto">
          <a:xfrm>
            <a:off x="395288" y="333375"/>
            <a:ext cx="8467725" cy="5610225"/>
            <a:chOff x="282" y="354"/>
            <a:chExt cx="5334" cy="3534"/>
          </a:xfrm>
        </p:grpSpPr>
        <p:sp>
          <p:nvSpPr>
            <p:cNvPr id="15" name="Rectangle 9"/>
            <p:cNvSpPr>
              <a:spLocks noChangeArrowheads="1"/>
            </p:cNvSpPr>
            <p:nvPr/>
          </p:nvSpPr>
          <p:spPr bwMode="auto">
            <a:xfrm>
              <a:off x="4424" y="384"/>
              <a:ext cx="1192" cy="384"/>
            </a:xfrm>
            <a:prstGeom prst="rect">
              <a:avLst/>
            </a:prstGeom>
            <a:noFill/>
            <a:ln>
              <a:noFill/>
            </a:ln>
            <a:effectLst/>
            <a:extLst>
              <a:ext uri="{909E8E84-426E-40DD-AFC4-6F175D3DCCD1}">
                <a14:hiddenFill xmlns:a14="http://schemas.microsoft.com/office/drawing/2010/main">
                  <a:blipFill dpi="0" rotWithShape="0">
                    <a:blip r:embed="rId7"/>
                    <a:srcRect/>
                    <a:tile tx="0" ty="0" sx="100000" sy="100000" flip="none" algn="tl"/>
                  </a:blip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68686"/>
                    </a:outerShdw>
                  </a:effectLst>
                </a14:hiddenEffects>
              </a:ext>
            </a:extLst>
          </p:spPr>
          <p:txBody>
            <a:bodyPr anchor="ctr">
              <a:flatTx/>
            </a:bodyPr>
            <a:lstStyle/>
            <a:p>
              <a:pPr algn="ctr" eaLnBrk="1" hangingPunct="1">
                <a:defRPr/>
              </a:pPr>
              <a:r>
                <a:rPr lang="zh-CN" altLang="en-US" sz="2400" b="1">
                  <a:solidFill>
                    <a:schemeClr val="tx2"/>
                  </a:solidFill>
                  <a:effectLst>
                    <a:outerShdw blurRad="38100" dist="38100" dir="2700000" algn="tl">
                      <a:srgbClr val="C0C0C0"/>
                    </a:outerShdw>
                  </a:effectLst>
                  <a:latin typeface="宋体" charset="-122"/>
                  <a:ea typeface="宋体" charset="-122"/>
                  <a:cs typeface="Times New Roman" pitchFamily="18" charset="0"/>
                </a:rPr>
                <a:t>变换矩阵</a:t>
              </a:r>
              <a:endParaRPr lang="zh-CN" altLang="en-US" sz="2400" b="1">
                <a:solidFill>
                  <a:schemeClr val="tx2"/>
                </a:solidFill>
                <a:effectLst>
                  <a:outerShdw blurRad="38100" dist="38100" dir="2700000" algn="tl">
                    <a:srgbClr val="C0C0C0"/>
                  </a:outerShdw>
                </a:effectLst>
                <a:latin typeface="Arial" charset="0"/>
                <a:ea typeface="宋体" charset="-122"/>
              </a:endParaRPr>
            </a:p>
          </p:txBody>
        </p:sp>
        <p:sp>
          <p:nvSpPr>
            <p:cNvPr id="16" name="Rectangle 10"/>
            <p:cNvSpPr>
              <a:spLocks noChangeArrowheads="1"/>
            </p:cNvSpPr>
            <p:nvPr/>
          </p:nvSpPr>
          <p:spPr bwMode="auto">
            <a:xfrm>
              <a:off x="2496" y="354"/>
              <a:ext cx="1844" cy="432"/>
            </a:xfrm>
            <a:prstGeom prst="rect">
              <a:avLst/>
            </a:prstGeom>
            <a:noFill/>
            <a:ln>
              <a:noFill/>
            </a:ln>
            <a:effectLst/>
            <a:extLst>
              <a:ext uri="{909E8E84-426E-40DD-AFC4-6F175D3DCCD1}">
                <a14:hiddenFill xmlns:a14="http://schemas.microsoft.com/office/drawing/2010/main">
                  <a:blipFill dpi="0" rotWithShape="0">
                    <a:blip r:embed="rId7"/>
                    <a:srcRect/>
                    <a:tile tx="0" ty="0" sx="100000" sy="100000" flip="none" algn="tl"/>
                  </a:blip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68686"/>
                    </a:outerShdw>
                  </a:effectLst>
                </a14:hiddenEffects>
              </a:ext>
            </a:extLst>
          </p:spPr>
          <p:txBody>
            <a:bodyPr anchor="ctr">
              <a:flatTx/>
            </a:bodyPr>
            <a:lstStyle/>
            <a:p>
              <a:pPr algn="ctr" eaLnBrk="1" hangingPunct="1">
                <a:defRPr/>
              </a:pPr>
              <a:r>
                <a:rPr lang="zh-CN" altLang="en-US" sz="2400" b="1">
                  <a:solidFill>
                    <a:schemeClr val="tx2"/>
                  </a:solidFill>
                  <a:effectLst>
                    <a:outerShdw blurRad="38100" dist="38100" dir="2700000" algn="tl">
                      <a:srgbClr val="C0C0C0"/>
                    </a:outerShdw>
                  </a:effectLst>
                  <a:latin typeface="宋体" charset="-122"/>
                  <a:ea typeface="宋体" charset="-122"/>
                  <a:cs typeface="Times New Roman" pitchFamily="18" charset="0"/>
                </a:rPr>
                <a:t>变换前后的图像</a:t>
              </a:r>
              <a:endParaRPr lang="zh-CN" altLang="en-US" sz="2400" b="1">
                <a:solidFill>
                  <a:schemeClr val="tx2"/>
                </a:solidFill>
                <a:effectLst>
                  <a:outerShdw blurRad="38100" dist="38100" dir="2700000" algn="tl">
                    <a:srgbClr val="C0C0C0"/>
                  </a:outerShdw>
                </a:effectLst>
                <a:latin typeface="Arial" charset="0"/>
                <a:ea typeface="宋体" charset="-122"/>
              </a:endParaRPr>
            </a:p>
          </p:txBody>
        </p:sp>
        <p:sp>
          <p:nvSpPr>
            <p:cNvPr id="17" name="Rectangle 11"/>
            <p:cNvSpPr>
              <a:spLocks noChangeArrowheads="1"/>
            </p:cNvSpPr>
            <p:nvPr/>
          </p:nvSpPr>
          <p:spPr bwMode="auto">
            <a:xfrm>
              <a:off x="432" y="432"/>
              <a:ext cx="1680" cy="288"/>
            </a:xfrm>
            <a:prstGeom prst="rect">
              <a:avLst/>
            </a:prstGeom>
            <a:noFill/>
            <a:ln>
              <a:noFill/>
            </a:ln>
            <a:effectLst/>
            <a:extLst>
              <a:ext uri="{909E8E84-426E-40DD-AFC4-6F175D3DCCD1}">
                <a14:hiddenFill xmlns:a14="http://schemas.microsoft.com/office/drawing/2010/main">
                  <a:blipFill dpi="0" rotWithShape="0">
                    <a:blip r:embed="rId7"/>
                    <a:srcRect/>
                    <a:tile tx="0" ty="0" sx="100000" sy="100000" flip="none" algn="tl"/>
                  </a:blip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68686"/>
                    </a:outerShdw>
                  </a:effectLst>
                </a14:hiddenEffects>
              </a:ext>
            </a:extLst>
          </p:spPr>
          <p:txBody>
            <a:bodyPr anchor="ctr">
              <a:flatTx/>
            </a:bodyPr>
            <a:lstStyle/>
            <a:p>
              <a:pPr algn="ctr" eaLnBrk="1" hangingPunct="1">
                <a:defRPr/>
              </a:pPr>
              <a:r>
                <a:rPr lang="zh-CN" altLang="en-US" sz="2400" b="1">
                  <a:solidFill>
                    <a:schemeClr val="tx2"/>
                  </a:solidFill>
                  <a:effectLst>
                    <a:outerShdw blurRad="38100" dist="38100" dir="2700000" algn="tl">
                      <a:srgbClr val="C0C0C0"/>
                    </a:outerShdw>
                  </a:effectLst>
                  <a:latin typeface="宋体" charset="-122"/>
                  <a:ea typeface="宋体" charset="-122"/>
                  <a:cs typeface="Times New Roman" pitchFamily="18" charset="0"/>
                </a:rPr>
                <a:t>变换</a:t>
              </a:r>
              <a:endParaRPr lang="zh-CN" altLang="en-US" sz="2400" b="1">
                <a:solidFill>
                  <a:schemeClr val="tx2"/>
                </a:solidFill>
                <a:effectLst>
                  <a:outerShdw blurRad="38100" dist="38100" dir="2700000" algn="tl">
                    <a:srgbClr val="C0C0C0"/>
                  </a:outerShdw>
                </a:effectLst>
                <a:latin typeface="Arial" charset="0"/>
                <a:ea typeface="宋体" charset="-122"/>
              </a:endParaRPr>
            </a:p>
          </p:txBody>
        </p:sp>
        <p:grpSp>
          <p:nvGrpSpPr>
            <p:cNvPr id="18" name="Group 12"/>
            <p:cNvGrpSpPr>
              <a:grpSpLocks/>
            </p:cNvGrpSpPr>
            <p:nvPr/>
          </p:nvGrpSpPr>
          <p:grpSpPr bwMode="auto">
            <a:xfrm>
              <a:off x="282" y="384"/>
              <a:ext cx="5334" cy="3504"/>
              <a:chOff x="282" y="384"/>
              <a:chExt cx="5334" cy="3504"/>
            </a:xfrm>
          </p:grpSpPr>
          <p:sp>
            <p:nvSpPr>
              <p:cNvPr id="19" name="Line 13"/>
              <p:cNvSpPr>
                <a:spLocks noChangeShapeType="1"/>
              </p:cNvSpPr>
              <p:nvPr/>
            </p:nvSpPr>
            <p:spPr bwMode="auto">
              <a:xfrm>
                <a:off x="288" y="384"/>
                <a:ext cx="5328" cy="0"/>
              </a:xfrm>
              <a:prstGeom prst="line">
                <a:avLst/>
              </a:prstGeom>
              <a:noFill/>
              <a:ln w="12700" cap="rnd">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68686"/>
                      </a:outerShdw>
                    </a:effectLst>
                  </a14:hiddenEffects>
                </a:ext>
              </a:extLst>
            </p:spPr>
            <p:txBody>
              <a:bodyPr wrap="none" anchor="ctr"/>
              <a:lstStyle/>
              <a:p>
                <a:endParaRPr lang="zh-CN" altLang="en-US"/>
              </a:p>
            </p:txBody>
          </p:sp>
          <p:sp>
            <p:nvSpPr>
              <p:cNvPr id="20" name="Line 14"/>
              <p:cNvSpPr>
                <a:spLocks noChangeShapeType="1"/>
              </p:cNvSpPr>
              <p:nvPr/>
            </p:nvSpPr>
            <p:spPr bwMode="auto">
              <a:xfrm>
                <a:off x="288" y="3888"/>
                <a:ext cx="5328" cy="0"/>
              </a:xfrm>
              <a:prstGeom prst="line">
                <a:avLst/>
              </a:prstGeom>
              <a:noFill/>
              <a:ln w="12700" cap="rnd">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68686"/>
                      </a:outerShdw>
                    </a:effectLst>
                  </a14:hiddenEffects>
                </a:ext>
              </a:extLst>
            </p:spPr>
            <p:txBody>
              <a:bodyPr wrap="none" anchor="ctr"/>
              <a:lstStyle/>
              <a:p>
                <a:endParaRPr lang="zh-CN" altLang="en-US"/>
              </a:p>
            </p:txBody>
          </p:sp>
          <p:sp>
            <p:nvSpPr>
              <p:cNvPr id="21" name="Line 15"/>
              <p:cNvSpPr>
                <a:spLocks noChangeShapeType="1"/>
              </p:cNvSpPr>
              <p:nvPr/>
            </p:nvSpPr>
            <p:spPr bwMode="auto">
              <a:xfrm>
                <a:off x="288" y="384"/>
                <a:ext cx="0" cy="3504"/>
              </a:xfrm>
              <a:prstGeom prst="line">
                <a:avLst/>
              </a:prstGeom>
              <a:noFill/>
              <a:ln w="12700" cap="rnd">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68686"/>
                      </a:outerShdw>
                    </a:effectLst>
                  </a14:hiddenEffects>
                </a:ext>
              </a:extLst>
            </p:spPr>
            <p:txBody>
              <a:bodyPr wrap="none" anchor="ctr"/>
              <a:lstStyle/>
              <a:p>
                <a:endParaRPr lang="zh-CN" altLang="en-US"/>
              </a:p>
            </p:txBody>
          </p:sp>
          <p:sp>
            <p:nvSpPr>
              <p:cNvPr id="22" name="Line 16"/>
              <p:cNvSpPr>
                <a:spLocks noChangeShapeType="1"/>
              </p:cNvSpPr>
              <p:nvPr/>
            </p:nvSpPr>
            <p:spPr bwMode="auto">
              <a:xfrm>
                <a:off x="5616" y="384"/>
                <a:ext cx="0" cy="3504"/>
              </a:xfrm>
              <a:prstGeom prst="line">
                <a:avLst/>
              </a:prstGeom>
              <a:noFill/>
              <a:ln w="12700" cap="rnd">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68686"/>
                      </a:outerShdw>
                    </a:effectLst>
                  </a14:hiddenEffects>
                </a:ext>
              </a:extLst>
            </p:spPr>
            <p:txBody>
              <a:bodyPr wrap="none" anchor="ctr"/>
              <a:lstStyle/>
              <a:p>
                <a:endParaRPr lang="zh-CN" altLang="en-US"/>
              </a:p>
            </p:txBody>
          </p:sp>
          <p:sp>
            <p:nvSpPr>
              <p:cNvPr id="23" name="Line 17"/>
              <p:cNvSpPr>
                <a:spLocks noChangeShapeType="1"/>
              </p:cNvSpPr>
              <p:nvPr/>
            </p:nvSpPr>
            <p:spPr bwMode="auto">
              <a:xfrm>
                <a:off x="282" y="768"/>
                <a:ext cx="5328" cy="0"/>
              </a:xfrm>
              <a:prstGeom prst="line">
                <a:avLst/>
              </a:prstGeom>
              <a:noFill/>
              <a:ln w="12700" cap="rnd">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68686"/>
                      </a:outerShdw>
                    </a:effectLst>
                  </a14:hiddenEffects>
                </a:ext>
              </a:extLst>
            </p:spPr>
            <p:txBody>
              <a:bodyPr wrap="none" anchor="ctr"/>
              <a:lstStyle/>
              <a:p>
                <a:endParaRPr lang="zh-CN" altLang="en-US"/>
              </a:p>
            </p:txBody>
          </p:sp>
          <p:sp>
            <p:nvSpPr>
              <p:cNvPr id="24" name="Line 18"/>
              <p:cNvSpPr>
                <a:spLocks noChangeShapeType="1"/>
              </p:cNvSpPr>
              <p:nvPr/>
            </p:nvSpPr>
            <p:spPr bwMode="auto">
              <a:xfrm>
                <a:off x="2256" y="384"/>
                <a:ext cx="0" cy="3504"/>
              </a:xfrm>
              <a:prstGeom prst="line">
                <a:avLst/>
              </a:prstGeom>
              <a:noFill/>
              <a:ln w="12700" cap="rnd">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68686"/>
                      </a:outerShdw>
                    </a:effectLst>
                  </a14:hiddenEffects>
                </a:ext>
              </a:extLst>
            </p:spPr>
            <p:txBody>
              <a:bodyPr wrap="none" anchor="ctr"/>
              <a:lstStyle/>
              <a:p>
                <a:endParaRPr lang="zh-CN" altLang="en-US"/>
              </a:p>
            </p:txBody>
          </p:sp>
          <p:sp>
            <p:nvSpPr>
              <p:cNvPr id="25" name="Line 19"/>
              <p:cNvSpPr>
                <a:spLocks noChangeShapeType="1"/>
              </p:cNvSpPr>
              <p:nvPr/>
            </p:nvSpPr>
            <p:spPr bwMode="auto">
              <a:xfrm>
                <a:off x="4416" y="384"/>
                <a:ext cx="0" cy="3504"/>
              </a:xfrm>
              <a:prstGeom prst="line">
                <a:avLst/>
              </a:prstGeom>
              <a:noFill/>
              <a:ln w="12700" cap="rnd">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68686"/>
                      </a:outerShdw>
                    </a:effectLst>
                  </a14:hiddenEffects>
                </a:ext>
              </a:extLst>
            </p:spPr>
            <p:txBody>
              <a:bodyPr wrap="none" anchor="ctr"/>
              <a:lstStyle/>
              <a:p>
                <a:endParaRPr lang="zh-CN" altLang="en-US"/>
              </a:p>
            </p:txBody>
          </p:sp>
          <p:sp>
            <p:nvSpPr>
              <p:cNvPr id="26" name="Line 20"/>
              <p:cNvSpPr>
                <a:spLocks noChangeShapeType="1"/>
              </p:cNvSpPr>
              <p:nvPr/>
            </p:nvSpPr>
            <p:spPr bwMode="auto">
              <a:xfrm>
                <a:off x="288" y="1536"/>
                <a:ext cx="5328" cy="0"/>
              </a:xfrm>
              <a:prstGeom prst="line">
                <a:avLst/>
              </a:prstGeom>
              <a:noFill/>
              <a:ln w="12700" cap="rnd">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68686"/>
                      </a:outerShdw>
                    </a:effectLst>
                  </a14:hiddenEffects>
                </a:ext>
              </a:extLst>
            </p:spPr>
            <p:txBody>
              <a:bodyPr wrap="none" anchor="ctr"/>
              <a:lstStyle/>
              <a:p>
                <a:endParaRPr lang="zh-CN" altLang="en-US"/>
              </a:p>
            </p:txBody>
          </p:sp>
          <p:sp>
            <p:nvSpPr>
              <p:cNvPr id="27" name="Line 21"/>
              <p:cNvSpPr>
                <a:spLocks noChangeShapeType="1"/>
              </p:cNvSpPr>
              <p:nvPr/>
            </p:nvSpPr>
            <p:spPr bwMode="auto">
              <a:xfrm>
                <a:off x="288" y="2307"/>
                <a:ext cx="5328" cy="0"/>
              </a:xfrm>
              <a:prstGeom prst="line">
                <a:avLst/>
              </a:prstGeom>
              <a:noFill/>
              <a:ln w="12700" cap="rnd">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68686"/>
                      </a:outerShdw>
                    </a:effectLst>
                  </a14:hiddenEffects>
                </a:ext>
              </a:extLst>
            </p:spPr>
            <p:txBody>
              <a:bodyPr wrap="none" anchor="ctr"/>
              <a:lstStyle/>
              <a:p>
                <a:endParaRPr lang="zh-CN" altLang="en-US"/>
              </a:p>
            </p:txBody>
          </p:sp>
          <p:sp>
            <p:nvSpPr>
              <p:cNvPr id="28" name="Line 22"/>
              <p:cNvSpPr>
                <a:spLocks noChangeShapeType="1"/>
              </p:cNvSpPr>
              <p:nvPr/>
            </p:nvSpPr>
            <p:spPr bwMode="auto">
              <a:xfrm>
                <a:off x="288" y="3081"/>
                <a:ext cx="5328" cy="0"/>
              </a:xfrm>
              <a:prstGeom prst="line">
                <a:avLst/>
              </a:prstGeom>
              <a:noFill/>
              <a:ln w="12700" cap="rnd">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68686"/>
                      </a:outerShdw>
                    </a:effectLst>
                  </a14:hiddenEffects>
                </a:ext>
              </a:extLst>
            </p:spPr>
            <p:txBody>
              <a:bodyPr wrap="none" anchor="ctr"/>
              <a:lstStyle/>
              <a:p>
                <a:endParaRPr lang="zh-CN" altLang="en-US"/>
              </a:p>
            </p:txBody>
          </p:sp>
        </p:grpSp>
      </p:grpSp>
      <p:graphicFrame>
        <p:nvGraphicFramePr>
          <p:cNvPr id="29" name="Object 25"/>
          <p:cNvGraphicFramePr>
            <a:graphicFrameLocks noChangeAspect="1"/>
          </p:cNvGraphicFramePr>
          <p:nvPr/>
        </p:nvGraphicFramePr>
        <p:xfrm>
          <a:off x="7038975" y="1062038"/>
          <a:ext cx="1524000" cy="1219200"/>
        </p:xfrm>
        <a:graphic>
          <a:graphicData uri="http://schemas.openxmlformats.org/presentationml/2006/ole">
            <mc:AlternateContent xmlns:mc="http://schemas.openxmlformats.org/markup-compatibility/2006">
              <mc:Choice xmlns:v="urn:schemas-microsoft-com:vml" Requires="v">
                <p:oleObj name="公式" r:id="rId8" imgW="533513" imgH="419040" progId="Equation.3">
                  <p:embed/>
                </p:oleObj>
              </mc:Choice>
              <mc:Fallback>
                <p:oleObj name="公式" r:id="rId8" imgW="533513" imgH="41904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038975" y="1062038"/>
                        <a:ext cx="1524000"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0" name="Object 28"/>
          <p:cNvGraphicFramePr>
            <a:graphicFrameLocks noChangeAspect="1"/>
          </p:cNvGraphicFramePr>
          <p:nvPr/>
        </p:nvGraphicFramePr>
        <p:xfrm>
          <a:off x="7038975" y="2281238"/>
          <a:ext cx="1524000" cy="1219200"/>
        </p:xfrm>
        <a:graphic>
          <a:graphicData uri="http://schemas.openxmlformats.org/presentationml/2006/ole">
            <mc:AlternateContent xmlns:mc="http://schemas.openxmlformats.org/markup-compatibility/2006">
              <mc:Choice xmlns:v="urn:schemas-microsoft-com:vml" Requires="v">
                <p:oleObj name="公式" r:id="rId10" imgW="533513" imgH="419040" progId="Equation.3">
                  <p:embed/>
                </p:oleObj>
              </mc:Choice>
              <mc:Fallback>
                <p:oleObj name="公式" r:id="rId10" imgW="533513" imgH="419040"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038975" y="2281238"/>
                        <a:ext cx="1524000"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31" name="Picture 30" descr="tu5_1_1"/>
          <p:cNvPicPr>
            <a:picLocks noChangeAspect="1" noChangeArrowheads="1"/>
          </p:cNvPicPr>
          <p:nvPr/>
        </p:nvPicPr>
        <p:blipFill>
          <a:blip r:embed="rId4">
            <a:extLst>
              <a:ext uri="{28A0092B-C50C-407E-A947-70E740481C1C}">
                <a14:useLocalDpi xmlns:a14="http://schemas.microsoft.com/office/drawing/2010/main" val="0"/>
              </a:ext>
            </a:extLst>
          </a:blip>
          <a:srcRect l="25853" t="13474" r="36285" b="40508"/>
          <a:stretch>
            <a:fillRect/>
          </a:stretch>
        </p:blipFill>
        <p:spPr bwMode="auto">
          <a:xfrm>
            <a:off x="3609975" y="4787900"/>
            <a:ext cx="1447800" cy="1150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32" name="Object 32"/>
          <p:cNvGraphicFramePr>
            <a:graphicFrameLocks noChangeAspect="1"/>
          </p:cNvGraphicFramePr>
          <p:nvPr/>
        </p:nvGraphicFramePr>
        <p:xfrm>
          <a:off x="7191375" y="3500438"/>
          <a:ext cx="1295400" cy="1219200"/>
        </p:xfrm>
        <a:graphic>
          <a:graphicData uri="http://schemas.openxmlformats.org/presentationml/2006/ole">
            <mc:AlternateContent xmlns:mc="http://schemas.openxmlformats.org/markup-compatibility/2006">
              <mc:Choice xmlns:v="urn:schemas-microsoft-com:vml" Requires="v">
                <p:oleObj name="公式" r:id="rId12" imgW="447610" imgH="419040" progId="Equation.3">
                  <p:embed/>
                </p:oleObj>
              </mc:Choice>
              <mc:Fallback>
                <p:oleObj name="公式" r:id="rId12" imgW="447610" imgH="419040" progId="Equation.3">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191375" y="3500438"/>
                        <a:ext cx="1295400"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3" name="Object 33"/>
          <p:cNvGraphicFramePr>
            <a:graphicFrameLocks noChangeAspect="1"/>
          </p:cNvGraphicFramePr>
          <p:nvPr/>
        </p:nvGraphicFramePr>
        <p:xfrm>
          <a:off x="7115175" y="4795838"/>
          <a:ext cx="1600200" cy="1112837"/>
        </p:xfrm>
        <a:graphic>
          <a:graphicData uri="http://schemas.openxmlformats.org/presentationml/2006/ole">
            <mc:AlternateContent xmlns:mc="http://schemas.openxmlformats.org/markup-compatibility/2006">
              <mc:Choice xmlns:v="urn:schemas-microsoft-com:vml" Requires="v">
                <p:oleObj name="公式" r:id="rId14" imgW="619145" imgH="419040" progId="Equation.3">
                  <p:embed/>
                </p:oleObj>
              </mc:Choice>
              <mc:Fallback>
                <p:oleObj name="公式" r:id="rId14" imgW="619145" imgH="419040" progId="Equation.3">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115175" y="4795838"/>
                        <a:ext cx="1600200" cy="1112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237091512"/>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par>
                          <p:cTn id="13" fill="hold">
                            <p:stCondLst>
                              <p:cond delay="500"/>
                            </p:stCondLst>
                            <p:childTnLst>
                              <p:par>
                                <p:cTn id="14" presetID="22" presetClass="entr" presetSubtype="8" fill="hold" nodeType="after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wipe(left)">
                                      <p:cBhvr>
                                        <p:cTn id="16" dur="500"/>
                                        <p:tgtEl>
                                          <p:spTgt spid="4"/>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29"/>
                                        </p:tgtEl>
                                        <p:attrNameLst>
                                          <p:attrName>style.visibility</p:attrName>
                                        </p:attrNameLst>
                                      </p:cBhvr>
                                      <p:to>
                                        <p:strVal val="visible"/>
                                      </p:to>
                                    </p:set>
                                    <p:animEffect transition="in" filter="wipe(left)">
                                      <p:cBhvr>
                                        <p:cTn id="21" dur="500"/>
                                        <p:tgtEl>
                                          <p:spTgt spid="29"/>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wipe(left)">
                                      <p:cBhvr>
                                        <p:cTn id="26" dur="500"/>
                                        <p:tgtEl>
                                          <p:spTgt spid="12"/>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wipe(left)">
                                      <p:cBhvr>
                                        <p:cTn id="31" dur="500"/>
                                        <p:tgtEl>
                                          <p:spTgt spid="7"/>
                                        </p:tgtEl>
                                      </p:cBhvr>
                                    </p:animEffect>
                                  </p:childTnLst>
                                </p:cTn>
                              </p:par>
                            </p:childTnLst>
                          </p:cTn>
                        </p:par>
                        <p:par>
                          <p:cTn id="32" fill="hold">
                            <p:stCondLst>
                              <p:cond delay="500"/>
                            </p:stCondLst>
                            <p:childTnLst>
                              <p:par>
                                <p:cTn id="33" presetID="22" presetClass="entr" presetSubtype="8" fill="hold" nodeType="afterEffect">
                                  <p:stCondLst>
                                    <p:cond delay="0"/>
                                  </p:stCondLst>
                                  <p:childTnLst>
                                    <p:set>
                                      <p:cBhvr>
                                        <p:cTn id="34" dur="1" fill="hold">
                                          <p:stCondLst>
                                            <p:cond delay="0"/>
                                          </p:stCondLst>
                                        </p:cTn>
                                        <p:tgtEl>
                                          <p:spTgt spid="6"/>
                                        </p:tgtEl>
                                        <p:attrNameLst>
                                          <p:attrName>style.visibility</p:attrName>
                                        </p:attrNameLst>
                                      </p:cBhvr>
                                      <p:to>
                                        <p:strVal val="visible"/>
                                      </p:to>
                                    </p:set>
                                    <p:animEffect transition="in" filter="wipe(left)">
                                      <p:cBhvr>
                                        <p:cTn id="35" dur="500"/>
                                        <p:tgtEl>
                                          <p:spTgt spid="6"/>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nodeType="clickEffect">
                                  <p:stCondLst>
                                    <p:cond delay="0"/>
                                  </p:stCondLst>
                                  <p:childTnLst>
                                    <p:set>
                                      <p:cBhvr>
                                        <p:cTn id="39" dur="1" fill="hold">
                                          <p:stCondLst>
                                            <p:cond delay="0"/>
                                          </p:stCondLst>
                                        </p:cTn>
                                        <p:tgtEl>
                                          <p:spTgt spid="30"/>
                                        </p:tgtEl>
                                        <p:attrNameLst>
                                          <p:attrName>style.visibility</p:attrName>
                                        </p:attrNameLst>
                                      </p:cBhvr>
                                      <p:to>
                                        <p:strVal val="visible"/>
                                      </p:to>
                                    </p:set>
                                    <p:animEffect transition="in" filter="wipe(left)">
                                      <p:cBhvr>
                                        <p:cTn id="40" dur="500"/>
                                        <p:tgtEl>
                                          <p:spTgt spid="30"/>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grpId="0" nodeType="clickEffect">
                                  <p:stCondLst>
                                    <p:cond delay="0"/>
                                  </p:stCondLst>
                                  <p:childTnLst>
                                    <p:set>
                                      <p:cBhvr>
                                        <p:cTn id="44" dur="1" fill="hold">
                                          <p:stCondLst>
                                            <p:cond delay="0"/>
                                          </p:stCondLst>
                                        </p:cTn>
                                        <p:tgtEl>
                                          <p:spTgt spid="11"/>
                                        </p:tgtEl>
                                        <p:attrNameLst>
                                          <p:attrName>style.visibility</p:attrName>
                                        </p:attrNameLst>
                                      </p:cBhvr>
                                      <p:to>
                                        <p:strVal val="visible"/>
                                      </p:to>
                                    </p:set>
                                    <p:animEffect transition="in" filter="wipe(left)">
                                      <p:cBhvr>
                                        <p:cTn id="45" dur="500"/>
                                        <p:tgtEl>
                                          <p:spTgt spid="11"/>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nodeType="clickEffect">
                                  <p:stCondLst>
                                    <p:cond delay="0"/>
                                  </p:stCondLst>
                                  <p:childTnLst>
                                    <p:set>
                                      <p:cBhvr>
                                        <p:cTn id="49" dur="1" fill="hold">
                                          <p:stCondLst>
                                            <p:cond delay="0"/>
                                          </p:stCondLst>
                                        </p:cTn>
                                        <p:tgtEl>
                                          <p:spTgt spid="9"/>
                                        </p:tgtEl>
                                        <p:attrNameLst>
                                          <p:attrName>style.visibility</p:attrName>
                                        </p:attrNameLst>
                                      </p:cBhvr>
                                      <p:to>
                                        <p:strVal val="visible"/>
                                      </p:to>
                                    </p:set>
                                    <p:animEffect transition="in" filter="wipe(left)">
                                      <p:cBhvr>
                                        <p:cTn id="50" dur="500"/>
                                        <p:tgtEl>
                                          <p:spTgt spid="9"/>
                                        </p:tgtEl>
                                      </p:cBhvr>
                                    </p:animEffect>
                                  </p:childTnLst>
                                </p:cTn>
                              </p:par>
                            </p:childTnLst>
                          </p:cTn>
                        </p:par>
                        <p:par>
                          <p:cTn id="51" fill="hold">
                            <p:stCondLst>
                              <p:cond delay="500"/>
                            </p:stCondLst>
                            <p:childTnLst>
                              <p:par>
                                <p:cTn id="52" presetID="22" presetClass="entr" presetSubtype="8" fill="hold" nodeType="afterEffect">
                                  <p:stCondLst>
                                    <p:cond delay="0"/>
                                  </p:stCondLst>
                                  <p:childTnLst>
                                    <p:set>
                                      <p:cBhvr>
                                        <p:cTn id="53" dur="1" fill="hold">
                                          <p:stCondLst>
                                            <p:cond delay="0"/>
                                          </p:stCondLst>
                                        </p:cTn>
                                        <p:tgtEl>
                                          <p:spTgt spid="8"/>
                                        </p:tgtEl>
                                        <p:attrNameLst>
                                          <p:attrName>style.visibility</p:attrName>
                                        </p:attrNameLst>
                                      </p:cBhvr>
                                      <p:to>
                                        <p:strVal val="visible"/>
                                      </p:to>
                                    </p:set>
                                    <p:animEffect transition="in" filter="wipe(left)">
                                      <p:cBhvr>
                                        <p:cTn id="54" dur="500"/>
                                        <p:tgtEl>
                                          <p:spTgt spid="8"/>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8" fill="hold" nodeType="clickEffect">
                                  <p:stCondLst>
                                    <p:cond delay="0"/>
                                  </p:stCondLst>
                                  <p:childTnLst>
                                    <p:set>
                                      <p:cBhvr>
                                        <p:cTn id="58" dur="1" fill="hold">
                                          <p:stCondLst>
                                            <p:cond delay="0"/>
                                          </p:stCondLst>
                                        </p:cTn>
                                        <p:tgtEl>
                                          <p:spTgt spid="32"/>
                                        </p:tgtEl>
                                        <p:attrNameLst>
                                          <p:attrName>style.visibility</p:attrName>
                                        </p:attrNameLst>
                                      </p:cBhvr>
                                      <p:to>
                                        <p:strVal val="visible"/>
                                      </p:to>
                                    </p:set>
                                    <p:animEffect transition="in" filter="wipe(left)">
                                      <p:cBhvr>
                                        <p:cTn id="59" dur="500"/>
                                        <p:tgtEl>
                                          <p:spTgt spid="32"/>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8" fill="hold" grpId="0" nodeType="clickEffect">
                                  <p:stCondLst>
                                    <p:cond delay="0"/>
                                  </p:stCondLst>
                                  <p:childTnLst>
                                    <p:set>
                                      <p:cBhvr>
                                        <p:cTn id="63" dur="1" fill="hold">
                                          <p:stCondLst>
                                            <p:cond delay="0"/>
                                          </p:stCondLst>
                                        </p:cTn>
                                        <p:tgtEl>
                                          <p:spTgt spid="10"/>
                                        </p:tgtEl>
                                        <p:attrNameLst>
                                          <p:attrName>style.visibility</p:attrName>
                                        </p:attrNameLst>
                                      </p:cBhvr>
                                      <p:to>
                                        <p:strVal val="visible"/>
                                      </p:to>
                                    </p:set>
                                    <p:animEffect transition="in" filter="wipe(left)">
                                      <p:cBhvr>
                                        <p:cTn id="64" dur="500"/>
                                        <p:tgtEl>
                                          <p:spTgt spid="10"/>
                                        </p:tgtEl>
                                      </p:cBhvr>
                                    </p:animEffect>
                                  </p:childTnLst>
                                </p:cTn>
                              </p:par>
                            </p:childTnLst>
                          </p:cTn>
                        </p:par>
                      </p:childTnLst>
                    </p:cTn>
                  </p:par>
                  <p:par>
                    <p:cTn id="65" fill="hold">
                      <p:stCondLst>
                        <p:cond delay="indefinite"/>
                      </p:stCondLst>
                      <p:childTnLst>
                        <p:par>
                          <p:cTn id="66" fill="hold">
                            <p:stCondLst>
                              <p:cond delay="0"/>
                            </p:stCondLst>
                            <p:childTnLst>
                              <p:par>
                                <p:cTn id="67" presetID="22" presetClass="entr" presetSubtype="8" fill="hold" nodeType="clickEffect">
                                  <p:stCondLst>
                                    <p:cond delay="0"/>
                                  </p:stCondLst>
                                  <p:childTnLst>
                                    <p:set>
                                      <p:cBhvr>
                                        <p:cTn id="68" dur="1" fill="hold">
                                          <p:stCondLst>
                                            <p:cond delay="0"/>
                                          </p:stCondLst>
                                        </p:cTn>
                                        <p:tgtEl>
                                          <p:spTgt spid="31"/>
                                        </p:tgtEl>
                                        <p:attrNameLst>
                                          <p:attrName>style.visibility</p:attrName>
                                        </p:attrNameLst>
                                      </p:cBhvr>
                                      <p:to>
                                        <p:strVal val="visible"/>
                                      </p:to>
                                    </p:set>
                                    <p:animEffect transition="in" filter="wipe(left)">
                                      <p:cBhvr>
                                        <p:cTn id="69" dur="500"/>
                                        <p:tgtEl>
                                          <p:spTgt spid="31"/>
                                        </p:tgtEl>
                                      </p:cBhvr>
                                    </p:animEffect>
                                  </p:childTnLst>
                                </p:cTn>
                              </p:par>
                            </p:childTnLst>
                          </p:cTn>
                        </p:par>
                        <p:par>
                          <p:cTn id="70" fill="hold">
                            <p:stCondLst>
                              <p:cond delay="500"/>
                            </p:stCondLst>
                            <p:childTnLst>
                              <p:par>
                                <p:cTn id="71" presetID="22" presetClass="entr" presetSubtype="8" fill="hold" nodeType="afterEffect">
                                  <p:stCondLst>
                                    <p:cond delay="0"/>
                                  </p:stCondLst>
                                  <p:childTnLst>
                                    <p:set>
                                      <p:cBhvr>
                                        <p:cTn id="72" dur="1" fill="hold">
                                          <p:stCondLst>
                                            <p:cond delay="0"/>
                                          </p:stCondLst>
                                        </p:cTn>
                                        <p:tgtEl>
                                          <p:spTgt spid="3"/>
                                        </p:tgtEl>
                                        <p:attrNameLst>
                                          <p:attrName>style.visibility</p:attrName>
                                        </p:attrNameLst>
                                      </p:cBhvr>
                                      <p:to>
                                        <p:strVal val="visible"/>
                                      </p:to>
                                    </p:set>
                                    <p:animEffect transition="in" filter="wipe(left)">
                                      <p:cBhvr>
                                        <p:cTn id="73" dur="500"/>
                                        <p:tgtEl>
                                          <p:spTgt spid="3"/>
                                        </p:tgtEl>
                                      </p:cBhvr>
                                    </p:animEffect>
                                  </p:childTnLst>
                                </p:cTn>
                              </p:par>
                            </p:childTnLst>
                          </p:cTn>
                        </p:par>
                      </p:childTnLst>
                    </p:cTn>
                  </p:par>
                  <p:par>
                    <p:cTn id="74" fill="hold">
                      <p:stCondLst>
                        <p:cond delay="indefinite"/>
                      </p:stCondLst>
                      <p:childTnLst>
                        <p:par>
                          <p:cTn id="75" fill="hold">
                            <p:stCondLst>
                              <p:cond delay="0"/>
                            </p:stCondLst>
                            <p:childTnLst>
                              <p:par>
                                <p:cTn id="76" presetID="22" presetClass="entr" presetSubtype="8" fill="hold" nodeType="clickEffect">
                                  <p:stCondLst>
                                    <p:cond delay="0"/>
                                  </p:stCondLst>
                                  <p:childTnLst>
                                    <p:set>
                                      <p:cBhvr>
                                        <p:cTn id="77" dur="1" fill="hold">
                                          <p:stCondLst>
                                            <p:cond delay="0"/>
                                          </p:stCondLst>
                                        </p:cTn>
                                        <p:tgtEl>
                                          <p:spTgt spid="33"/>
                                        </p:tgtEl>
                                        <p:attrNameLst>
                                          <p:attrName>style.visibility</p:attrName>
                                        </p:attrNameLst>
                                      </p:cBhvr>
                                      <p:to>
                                        <p:strVal val="visible"/>
                                      </p:to>
                                    </p:set>
                                    <p:animEffect transition="in" filter="wipe(left)">
                                      <p:cBhvr>
                                        <p:cTn id="78"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utoUpdateAnimBg="0"/>
      <p:bldP spid="11" grpId="0" autoUpdateAnimBg="0"/>
      <p:bldP spid="12" grpId="0" autoUpdateAnimBg="0"/>
      <p:bldP spid="13" grpId="0" autoUpdateAnimBg="0"/>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4"/>
          <p:cNvSpPr>
            <a:spLocks noChangeArrowheads="1"/>
          </p:cNvSpPr>
          <p:nvPr/>
        </p:nvSpPr>
        <p:spPr bwMode="auto">
          <a:xfrm>
            <a:off x="189037" y="5320801"/>
            <a:ext cx="3200400" cy="954088"/>
          </a:xfrm>
          <a:prstGeom prst="rect">
            <a:avLst/>
          </a:prstGeom>
          <a:noFill/>
          <a:ln>
            <a:noFill/>
          </a:ln>
          <a:effectLst/>
          <a:extLst>
            <a:ext uri="{909E8E84-426E-40DD-AFC4-6F175D3DCCD1}">
              <a14:hiddenFill xmlns:a14="http://schemas.microsoft.com/office/drawing/2010/main">
                <a:blipFill dpi="0" rotWithShape="0">
                  <a:blip r:embed="rId2"/>
                  <a:srcRect/>
                  <a:tile tx="0" ty="0" sx="100000" sy="100000" flip="none" algn="tl"/>
                </a:blip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68686"/>
                  </a:outerShdw>
                </a:effectLst>
              </a14:hiddenEffects>
            </a:ext>
          </a:extLst>
        </p:spPr>
        <p:txBody>
          <a:bodyPr anchor="ctr">
            <a:flatTx/>
          </a:bodyPr>
          <a:lstStyle/>
          <a:p>
            <a:pPr eaLnBrk="1" hangingPunct="1">
              <a:defRPr/>
            </a:pPr>
            <a:r>
              <a:rPr lang="zh-CN" altLang="en-US" sz="2400" b="1">
                <a:solidFill>
                  <a:schemeClr val="tx2"/>
                </a:solidFill>
                <a:effectLst>
                  <a:outerShdw blurRad="38100" dist="38100" dir="2700000" algn="tl">
                    <a:srgbClr val="C0C0C0"/>
                  </a:outerShdw>
                </a:effectLst>
                <a:latin typeface="宋体" charset="-122"/>
                <a:ea typeface="宋体" charset="-122"/>
                <a:cs typeface="Times New Roman" pitchFamily="18" charset="0"/>
              </a:rPr>
              <a:t>垂直剪切变换</a:t>
            </a:r>
          </a:p>
        </p:txBody>
      </p:sp>
      <p:sp>
        <p:nvSpPr>
          <p:cNvPr id="4" name="Rectangle 5"/>
          <p:cNvSpPr>
            <a:spLocks noChangeArrowheads="1"/>
          </p:cNvSpPr>
          <p:nvPr/>
        </p:nvSpPr>
        <p:spPr bwMode="auto">
          <a:xfrm>
            <a:off x="265237" y="2688726"/>
            <a:ext cx="2438400" cy="727075"/>
          </a:xfrm>
          <a:prstGeom prst="rect">
            <a:avLst/>
          </a:prstGeom>
          <a:noFill/>
          <a:ln>
            <a:noFill/>
          </a:ln>
          <a:effectLst/>
          <a:extLst>
            <a:ext uri="{909E8E84-426E-40DD-AFC4-6F175D3DCCD1}">
              <a14:hiddenFill xmlns:a14="http://schemas.microsoft.com/office/drawing/2010/main">
                <a:blipFill dpi="0" rotWithShape="0">
                  <a:blip r:embed="rId2"/>
                  <a:srcRect/>
                  <a:tile tx="0" ty="0" sx="100000" sy="100000" flip="none" algn="tl"/>
                </a:blip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68686"/>
                  </a:outerShdw>
                </a:effectLst>
              </a14:hiddenEffects>
            </a:ext>
          </a:extLst>
        </p:spPr>
        <p:txBody>
          <a:bodyPr anchor="ctr">
            <a:flatTx/>
          </a:bodyPr>
          <a:lstStyle/>
          <a:p>
            <a:pPr eaLnBrk="1" hangingPunct="1">
              <a:defRPr/>
            </a:pPr>
            <a:r>
              <a:rPr lang="zh-CN" altLang="en-US" sz="2400" b="1">
                <a:solidFill>
                  <a:schemeClr val="tx2"/>
                </a:solidFill>
                <a:effectLst>
                  <a:outerShdw blurRad="38100" dist="38100" dir="2700000" algn="tl">
                    <a:srgbClr val="C0C0C0"/>
                  </a:outerShdw>
                </a:effectLst>
                <a:latin typeface="宋体" charset="-122"/>
                <a:ea typeface="宋体" charset="-122"/>
                <a:cs typeface="Times New Roman" pitchFamily="18" charset="0"/>
              </a:rPr>
              <a:t>垂直伸缩变换</a:t>
            </a:r>
          </a:p>
        </p:txBody>
      </p:sp>
      <p:sp>
        <p:nvSpPr>
          <p:cNvPr id="5" name="Rectangle 6"/>
          <p:cNvSpPr>
            <a:spLocks noChangeArrowheads="1"/>
          </p:cNvSpPr>
          <p:nvPr/>
        </p:nvSpPr>
        <p:spPr bwMode="auto">
          <a:xfrm>
            <a:off x="265237" y="3934914"/>
            <a:ext cx="3124200" cy="954087"/>
          </a:xfrm>
          <a:prstGeom prst="rect">
            <a:avLst/>
          </a:prstGeom>
          <a:noFill/>
          <a:ln>
            <a:noFill/>
          </a:ln>
          <a:effectLst/>
          <a:extLst>
            <a:ext uri="{909E8E84-426E-40DD-AFC4-6F175D3DCCD1}">
              <a14:hiddenFill xmlns:a14="http://schemas.microsoft.com/office/drawing/2010/main">
                <a:blipFill dpi="0" rotWithShape="0">
                  <a:blip r:embed="rId2"/>
                  <a:srcRect/>
                  <a:tile tx="0" ty="0" sx="100000" sy="100000" flip="none" algn="tl"/>
                </a:blip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68686"/>
                  </a:outerShdw>
                </a:effectLst>
              </a14:hiddenEffects>
            </a:ext>
          </a:extLst>
        </p:spPr>
        <p:txBody>
          <a:bodyPr anchor="ctr">
            <a:flatTx/>
          </a:bodyPr>
          <a:lstStyle/>
          <a:p>
            <a:pPr eaLnBrk="1" hangingPunct="1">
              <a:defRPr/>
            </a:pPr>
            <a:r>
              <a:rPr lang="zh-CN" altLang="en-US" sz="2400" b="1" dirty="0">
                <a:solidFill>
                  <a:schemeClr val="tx2"/>
                </a:solidFill>
                <a:effectLst>
                  <a:outerShdw blurRad="38100" dist="38100" dir="2700000" algn="tl">
                    <a:srgbClr val="C0C0C0"/>
                  </a:outerShdw>
                </a:effectLst>
                <a:latin typeface="Verdana" pitchFamily="34" charset="0"/>
                <a:ea typeface="宋体" charset="-122"/>
              </a:rPr>
              <a:t>水平剪切变换</a:t>
            </a:r>
            <a:r>
              <a:rPr lang="zh-CN" altLang="en-US" dirty="0">
                <a:solidFill>
                  <a:schemeClr val="tx2"/>
                </a:solidFill>
                <a:latin typeface="Verdana" pitchFamily="34" charset="0"/>
                <a:ea typeface="宋体" charset="-122"/>
              </a:rPr>
              <a:t> </a:t>
            </a:r>
          </a:p>
        </p:txBody>
      </p:sp>
      <p:sp>
        <p:nvSpPr>
          <p:cNvPr id="6" name="Rectangle 7"/>
          <p:cNvSpPr>
            <a:spLocks noChangeArrowheads="1"/>
          </p:cNvSpPr>
          <p:nvPr/>
        </p:nvSpPr>
        <p:spPr bwMode="auto">
          <a:xfrm>
            <a:off x="189037" y="1380626"/>
            <a:ext cx="3352800" cy="506413"/>
          </a:xfrm>
          <a:prstGeom prst="rect">
            <a:avLst/>
          </a:prstGeom>
          <a:noFill/>
          <a:ln>
            <a:noFill/>
          </a:ln>
          <a:effectLst/>
          <a:extLst>
            <a:ext uri="{909E8E84-426E-40DD-AFC4-6F175D3DCCD1}">
              <a14:hiddenFill xmlns:a14="http://schemas.microsoft.com/office/drawing/2010/main">
                <a:blipFill dpi="0" rotWithShape="0">
                  <a:blip r:embed="rId2"/>
                  <a:srcRect/>
                  <a:tile tx="0" ty="0" sx="100000" sy="100000" flip="none" algn="tl"/>
                </a:blip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68686"/>
                  </a:outerShdw>
                </a:effectLst>
              </a14:hiddenEffects>
            </a:ext>
          </a:extLst>
        </p:spPr>
        <p:txBody>
          <a:bodyPr anchor="ctr">
            <a:flatTx/>
          </a:bodyPr>
          <a:lstStyle/>
          <a:p>
            <a:pPr eaLnBrk="1" hangingPunct="1">
              <a:defRPr/>
            </a:pPr>
            <a:r>
              <a:rPr lang="zh-CN" altLang="en-US" sz="2400" b="1">
                <a:solidFill>
                  <a:schemeClr val="tx2"/>
                </a:solidFill>
                <a:effectLst>
                  <a:outerShdw blurRad="38100" dist="38100" dir="2700000" algn="tl">
                    <a:srgbClr val="C0C0C0"/>
                  </a:outerShdw>
                </a:effectLst>
                <a:latin typeface="Verdana" pitchFamily="34" charset="0"/>
                <a:ea typeface="宋体" charset="-122"/>
              </a:rPr>
              <a:t>水平伸缩变换</a:t>
            </a:r>
            <a:r>
              <a:rPr lang="zh-CN" altLang="en-US">
                <a:latin typeface="Verdana" pitchFamily="34" charset="0"/>
                <a:ea typeface="宋体" charset="-122"/>
              </a:rPr>
              <a:t> </a:t>
            </a:r>
          </a:p>
        </p:txBody>
      </p:sp>
      <p:pic>
        <p:nvPicPr>
          <p:cNvPr id="7" name="Picture 8" descr="tu5_1_1"/>
          <p:cNvPicPr>
            <a:picLocks noChangeAspect="1" noChangeArrowheads="1"/>
          </p:cNvPicPr>
          <p:nvPr/>
        </p:nvPicPr>
        <p:blipFill>
          <a:blip r:embed="rId3">
            <a:extLst>
              <a:ext uri="{28A0092B-C50C-407E-A947-70E740481C1C}">
                <a14:useLocalDpi xmlns:a14="http://schemas.microsoft.com/office/drawing/2010/main" val="0"/>
              </a:ext>
            </a:extLst>
          </a:blip>
          <a:srcRect l="25853" t="13474" r="36285" b="40508"/>
          <a:stretch>
            <a:fillRect/>
          </a:stretch>
        </p:blipFill>
        <p:spPr bwMode="auto">
          <a:xfrm>
            <a:off x="2703637" y="1025026"/>
            <a:ext cx="1447800" cy="1152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9" descr="tu5_1_1"/>
          <p:cNvPicPr>
            <a:picLocks noChangeAspect="1" noChangeArrowheads="1"/>
          </p:cNvPicPr>
          <p:nvPr/>
        </p:nvPicPr>
        <p:blipFill>
          <a:blip r:embed="rId3">
            <a:extLst>
              <a:ext uri="{28A0092B-C50C-407E-A947-70E740481C1C}">
                <a14:useLocalDpi xmlns:a14="http://schemas.microsoft.com/office/drawing/2010/main" val="0"/>
              </a:ext>
            </a:extLst>
          </a:blip>
          <a:srcRect l="25853" t="13474" r="36285" b="40508"/>
          <a:stretch>
            <a:fillRect/>
          </a:stretch>
        </p:blipFill>
        <p:spPr bwMode="auto">
          <a:xfrm>
            <a:off x="2703637" y="2425201"/>
            <a:ext cx="1447800" cy="1152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10" descr="tu5_1_1"/>
          <p:cNvPicPr>
            <a:picLocks noChangeAspect="1" noChangeArrowheads="1"/>
          </p:cNvPicPr>
          <p:nvPr/>
        </p:nvPicPr>
        <p:blipFill>
          <a:blip r:embed="rId3">
            <a:extLst>
              <a:ext uri="{28A0092B-C50C-407E-A947-70E740481C1C}">
                <a14:useLocalDpi xmlns:a14="http://schemas.microsoft.com/office/drawing/2010/main" val="0"/>
              </a:ext>
            </a:extLst>
          </a:blip>
          <a:srcRect l="25853" t="13474" r="36285" b="40508"/>
          <a:stretch>
            <a:fillRect/>
          </a:stretch>
        </p:blipFill>
        <p:spPr bwMode="auto">
          <a:xfrm>
            <a:off x="2703637" y="3873001"/>
            <a:ext cx="1447800" cy="1150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11" descr="tu5_1_1"/>
          <p:cNvPicPr>
            <a:picLocks noChangeAspect="1" noChangeArrowheads="1"/>
          </p:cNvPicPr>
          <p:nvPr/>
        </p:nvPicPr>
        <p:blipFill>
          <a:blip r:embed="rId3">
            <a:extLst>
              <a:ext uri="{28A0092B-C50C-407E-A947-70E740481C1C}">
                <a14:useLocalDpi xmlns:a14="http://schemas.microsoft.com/office/drawing/2010/main" val="0"/>
              </a:ext>
            </a:extLst>
          </a:blip>
          <a:srcRect l="25853" t="13474" r="36285" b="40508"/>
          <a:stretch>
            <a:fillRect/>
          </a:stretch>
        </p:blipFill>
        <p:spPr bwMode="auto">
          <a:xfrm>
            <a:off x="2703637" y="5168401"/>
            <a:ext cx="1447800" cy="1150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2" descr="水平剪切变换"/>
          <p:cNvPicPr>
            <a:picLocks noChangeArrowheads="1"/>
          </p:cNvPicPr>
          <p:nvPr/>
        </p:nvPicPr>
        <p:blipFill>
          <a:blip r:embed="rId4">
            <a:extLst>
              <a:ext uri="{28A0092B-C50C-407E-A947-70E740481C1C}">
                <a14:useLocalDpi xmlns:a14="http://schemas.microsoft.com/office/drawing/2010/main" val="0"/>
              </a:ext>
            </a:extLst>
          </a:blip>
          <a:srcRect l="19685" t="8487" r="37796" b="39720"/>
          <a:stretch>
            <a:fillRect/>
          </a:stretch>
        </p:blipFill>
        <p:spPr bwMode="auto">
          <a:xfrm>
            <a:off x="4815012" y="3873001"/>
            <a:ext cx="1446212" cy="1150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3" descr="垂直剪切变换"/>
          <p:cNvPicPr>
            <a:picLocks noChangeArrowheads="1"/>
          </p:cNvPicPr>
          <p:nvPr/>
        </p:nvPicPr>
        <p:blipFill>
          <a:blip r:embed="rId5">
            <a:extLst>
              <a:ext uri="{28A0092B-C50C-407E-A947-70E740481C1C}">
                <a14:useLocalDpi xmlns:a14="http://schemas.microsoft.com/office/drawing/2010/main" val="0"/>
              </a:ext>
            </a:extLst>
          </a:blip>
          <a:srcRect l="29987" t="23097" r="34251" b="34645"/>
          <a:stretch>
            <a:fillRect/>
          </a:stretch>
        </p:blipFill>
        <p:spPr bwMode="auto">
          <a:xfrm>
            <a:off x="4815012" y="5168401"/>
            <a:ext cx="1446212" cy="1150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3" name="Object 14"/>
          <p:cNvGraphicFramePr>
            <a:graphicFrameLocks noChangeAspect="1"/>
          </p:cNvGraphicFramePr>
          <p:nvPr>
            <p:extLst>
              <p:ext uri="{D42A27DB-BD31-4B8C-83A1-F6EECF244321}">
                <p14:modId xmlns:p14="http://schemas.microsoft.com/office/powerpoint/2010/main" val="2526411759"/>
              </p:ext>
            </p:extLst>
          </p:nvPr>
        </p:nvGraphicFramePr>
        <p:xfrm>
          <a:off x="7047037" y="977401"/>
          <a:ext cx="1295400" cy="1219200"/>
        </p:xfrm>
        <a:graphic>
          <a:graphicData uri="http://schemas.openxmlformats.org/presentationml/2006/ole">
            <mc:AlternateContent xmlns:mc="http://schemas.openxmlformats.org/markup-compatibility/2006">
              <mc:Choice xmlns:v="urn:schemas-microsoft-com:vml" Requires="v">
                <p:oleObj name="公式" r:id="rId6" imgW="447610" imgH="419040" progId="Equation.3">
                  <p:embed/>
                </p:oleObj>
              </mc:Choice>
              <mc:Fallback>
                <p:oleObj name="公式" r:id="rId6" imgW="447610" imgH="41904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47037" y="977401"/>
                        <a:ext cx="1295400"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4" name="Object 15"/>
          <p:cNvGraphicFramePr>
            <a:graphicFrameLocks noChangeAspect="1"/>
          </p:cNvGraphicFramePr>
          <p:nvPr>
            <p:extLst>
              <p:ext uri="{D42A27DB-BD31-4B8C-83A1-F6EECF244321}">
                <p14:modId xmlns:p14="http://schemas.microsoft.com/office/powerpoint/2010/main" val="4239016366"/>
              </p:ext>
            </p:extLst>
          </p:nvPr>
        </p:nvGraphicFramePr>
        <p:xfrm>
          <a:off x="7047037" y="2349001"/>
          <a:ext cx="1295400" cy="1219200"/>
        </p:xfrm>
        <a:graphic>
          <a:graphicData uri="http://schemas.openxmlformats.org/presentationml/2006/ole">
            <mc:AlternateContent xmlns:mc="http://schemas.openxmlformats.org/markup-compatibility/2006">
              <mc:Choice xmlns:v="urn:schemas-microsoft-com:vml" Requires="v">
                <p:oleObj name="公式" r:id="rId8" imgW="447610" imgH="419040" progId="Equation.3">
                  <p:embed/>
                </p:oleObj>
              </mc:Choice>
              <mc:Fallback>
                <p:oleObj name="公式" r:id="rId8" imgW="447610" imgH="41904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047037" y="2349001"/>
                        <a:ext cx="1295400"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5" name="Object 16"/>
          <p:cNvGraphicFramePr>
            <a:graphicFrameLocks noChangeAspect="1"/>
          </p:cNvGraphicFramePr>
          <p:nvPr>
            <p:extLst>
              <p:ext uri="{D42A27DB-BD31-4B8C-83A1-F6EECF244321}">
                <p14:modId xmlns:p14="http://schemas.microsoft.com/office/powerpoint/2010/main" val="3696873763"/>
              </p:ext>
            </p:extLst>
          </p:nvPr>
        </p:nvGraphicFramePr>
        <p:xfrm>
          <a:off x="6970837" y="3857126"/>
          <a:ext cx="1447800" cy="1158875"/>
        </p:xfrm>
        <a:graphic>
          <a:graphicData uri="http://schemas.openxmlformats.org/presentationml/2006/ole">
            <mc:AlternateContent xmlns:mc="http://schemas.openxmlformats.org/markup-compatibility/2006">
              <mc:Choice xmlns:v="urn:schemas-microsoft-com:vml" Requires="v">
                <p:oleObj name="公式" r:id="rId10" imgW="533513" imgH="419040" progId="Equation.3">
                  <p:embed/>
                </p:oleObj>
              </mc:Choice>
              <mc:Fallback>
                <p:oleObj name="公式" r:id="rId10" imgW="533513" imgH="419040"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970837" y="3857126"/>
                        <a:ext cx="1447800" cy="115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6" name="Object 17"/>
          <p:cNvGraphicFramePr>
            <a:graphicFrameLocks noChangeAspect="1"/>
          </p:cNvGraphicFramePr>
          <p:nvPr>
            <p:extLst>
              <p:ext uri="{D42A27DB-BD31-4B8C-83A1-F6EECF244321}">
                <p14:modId xmlns:p14="http://schemas.microsoft.com/office/powerpoint/2010/main" val="2405610839"/>
              </p:ext>
            </p:extLst>
          </p:nvPr>
        </p:nvGraphicFramePr>
        <p:xfrm>
          <a:off x="6970837" y="5184276"/>
          <a:ext cx="1447800" cy="1157288"/>
        </p:xfrm>
        <a:graphic>
          <a:graphicData uri="http://schemas.openxmlformats.org/presentationml/2006/ole">
            <mc:AlternateContent xmlns:mc="http://schemas.openxmlformats.org/markup-compatibility/2006">
              <mc:Choice xmlns:v="urn:schemas-microsoft-com:vml" Requires="v">
                <p:oleObj name="公式" r:id="rId12" imgW="533513" imgH="419040" progId="Equation.3">
                  <p:embed/>
                </p:oleObj>
              </mc:Choice>
              <mc:Fallback>
                <p:oleObj name="公式" r:id="rId12" imgW="533513" imgH="419040" progId="Equation.3">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970837" y="5184276"/>
                        <a:ext cx="1447800" cy="1157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17" name="Group 18"/>
          <p:cNvGrpSpPr>
            <a:grpSpLocks/>
          </p:cNvGrpSpPr>
          <p:nvPr/>
        </p:nvGrpSpPr>
        <p:grpSpPr bwMode="auto">
          <a:xfrm>
            <a:off x="179512" y="367801"/>
            <a:ext cx="8467725" cy="6019800"/>
            <a:chOff x="282" y="240"/>
            <a:chExt cx="5334" cy="3792"/>
          </a:xfrm>
        </p:grpSpPr>
        <p:sp>
          <p:nvSpPr>
            <p:cNvPr id="18" name="Rectangle 19"/>
            <p:cNvSpPr>
              <a:spLocks noChangeArrowheads="1"/>
            </p:cNvSpPr>
            <p:nvPr/>
          </p:nvSpPr>
          <p:spPr bwMode="auto">
            <a:xfrm>
              <a:off x="4424" y="270"/>
              <a:ext cx="1192" cy="384"/>
            </a:xfrm>
            <a:prstGeom prst="rect">
              <a:avLst/>
            </a:prstGeom>
            <a:noFill/>
            <a:ln>
              <a:noFill/>
            </a:ln>
            <a:effectLst/>
            <a:extLst>
              <a:ext uri="{909E8E84-426E-40DD-AFC4-6F175D3DCCD1}">
                <a14:hiddenFill xmlns:a14="http://schemas.microsoft.com/office/drawing/2010/main">
                  <a:blipFill dpi="0" rotWithShape="0">
                    <a:blip r:embed="rId2"/>
                    <a:srcRect/>
                    <a:tile tx="0" ty="0" sx="100000" sy="100000" flip="none" algn="tl"/>
                  </a:blip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68686"/>
                    </a:outerShdw>
                  </a:effectLst>
                </a14:hiddenEffects>
              </a:ext>
            </a:extLst>
          </p:spPr>
          <p:txBody>
            <a:bodyPr anchor="ctr">
              <a:flatTx/>
            </a:bodyPr>
            <a:lstStyle/>
            <a:p>
              <a:pPr algn="ctr" eaLnBrk="1" hangingPunct="1">
                <a:defRPr/>
              </a:pPr>
              <a:r>
                <a:rPr lang="zh-CN" altLang="en-US" sz="2400" b="1">
                  <a:solidFill>
                    <a:schemeClr val="tx2"/>
                  </a:solidFill>
                  <a:effectLst>
                    <a:outerShdw blurRad="38100" dist="38100" dir="2700000" algn="tl">
                      <a:srgbClr val="C0C0C0"/>
                    </a:outerShdw>
                  </a:effectLst>
                  <a:latin typeface="宋体" charset="-122"/>
                  <a:ea typeface="宋体" charset="-122"/>
                  <a:cs typeface="Times New Roman" pitchFamily="18" charset="0"/>
                </a:rPr>
                <a:t>变换矩阵</a:t>
              </a:r>
              <a:endParaRPr lang="zh-CN" altLang="en-US" sz="2400" b="1">
                <a:solidFill>
                  <a:schemeClr val="tx2"/>
                </a:solidFill>
                <a:effectLst>
                  <a:outerShdw blurRad="38100" dist="38100" dir="2700000" algn="tl">
                    <a:srgbClr val="C0C0C0"/>
                  </a:outerShdw>
                </a:effectLst>
                <a:latin typeface="Arial" charset="0"/>
                <a:ea typeface="宋体" charset="-122"/>
              </a:endParaRPr>
            </a:p>
          </p:txBody>
        </p:sp>
        <p:sp>
          <p:nvSpPr>
            <p:cNvPr id="19" name="Rectangle 20"/>
            <p:cNvSpPr>
              <a:spLocks noChangeArrowheads="1"/>
            </p:cNvSpPr>
            <p:nvPr/>
          </p:nvSpPr>
          <p:spPr bwMode="auto">
            <a:xfrm>
              <a:off x="2160" y="240"/>
              <a:ext cx="1844" cy="432"/>
            </a:xfrm>
            <a:prstGeom prst="rect">
              <a:avLst/>
            </a:prstGeom>
            <a:noFill/>
            <a:ln>
              <a:noFill/>
            </a:ln>
            <a:effectLst/>
            <a:extLst>
              <a:ext uri="{909E8E84-426E-40DD-AFC4-6F175D3DCCD1}">
                <a14:hiddenFill xmlns:a14="http://schemas.microsoft.com/office/drawing/2010/main">
                  <a:blipFill dpi="0" rotWithShape="0">
                    <a:blip r:embed="rId2"/>
                    <a:srcRect/>
                    <a:tile tx="0" ty="0" sx="100000" sy="100000" flip="none" algn="tl"/>
                  </a:blip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68686"/>
                    </a:outerShdw>
                  </a:effectLst>
                </a14:hiddenEffects>
              </a:ext>
            </a:extLst>
          </p:spPr>
          <p:txBody>
            <a:bodyPr anchor="ctr">
              <a:flatTx/>
            </a:bodyPr>
            <a:lstStyle/>
            <a:p>
              <a:pPr algn="ctr" eaLnBrk="1" hangingPunct="1">
                <a:defRPr/>
              </a:pPr>
              <a:r>
                <a:rPr lang="zh-CN" altLang="en-US" sz="2400" b="1">
                  <a:solidFill>
                    <a:schemeClr val="tx2"/>
                  </a:solidFill>
                  <a:effectLst>
                    <a:outerShdw blurRad="38100" dist="38100" dir="2700000" algn="tl">
                      <a:srgbClr val="C0C0C0"/>
                    </a:outerShdw>
                  </a:effectLst>
                  <a:latin typeface="宋体" charset="-122"/>
                  <a:ea typeface="宋体" charset="-122"/>
                  <a:cs typeface="Times New Roman" pitchFamily="18" charset="0"/>
                </a:rPr>
                <a:t>变换前后的图像</a:t>
              </a:r>
              <a:endParaRPr lang="zh-CN" altLang="en-US" sz="2400" b="1">
                <a:solidFill>
                  <a:schemeClr val="tx2"/>
                </a:solidFill>
                <a:effectLst>
                  <a:outerShdw blurRad="38100" dist="38100" dir="2700000" algn="tl">
                    <a:srgbClr val="C0C0C0"/>
                  </a:outerShdw>
                </a:effectLst>
                <a:latin typeface="Arial" charset="0"/>
                <a:ea typeface="宋体" charset="-122"/>
              </a:endParaRPr>
            </a:p>
          </p:txBody>
        </p:sp>
        <p:sp>
          <p:nvSpPr>
            <p:cNvPr id="20" name="Rectangle 21"/>
            <p:cNvSpPr>
              <a:spLocks noChangeArrowheads="1"/>
            </p:cNvSpPr>
            <p:nvPr/>
          </p:nvSpPr>
          <p:spPr bwMode="auto">
            <a:xfrm>
              <a:off x="336" y="318"/>
              <a:ext cx="1296" cy="288"/>
            </a:xfrm>
            <a:prstGeom prst="rect">
              <a:avLst/>
            </a:prstGeom>
            <a:noFill/>
            <a:ln>
              <a:noFill/>
            </a:ln>
            <a:effectLst/>
            <a:extLst>
              <a:ext uri="{909E8E84-426E-40DD-AFC4-6F175D3DCCD1}">
                <a14:hiddenFill xmlns:a14="http://schemas.microsoft.com/office/drawing/2010/main">
                  <a:blipFill dpi="0" rotWithShape="0">
                    <a:blip r:embed="rId2"/>
                    <a:srcRect/>
                    <a:tile tx="0" ty="0" sx="100000" sy="100000" flip="none" algn="tl"/>
                  </a:blip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68686"/>
                    </a:outerShdw>
                  </a:effectLst>
                </a14:hiddenEffects>
              </a:ext>
            </a:extLst>
          </p:spPr>
          <p:txBody>
            <a:bodyPr anchor="ctr">
              <a:flatTx/>
            </a:bodyPr>
            <a:lstStyle/>
            <a:p>
              <a:pPr algn="ctr" eaLnBrk="1" hangingPunct="1">
                <a:defRPr/>
              </a:pPr>
              <a:r>
                <a:rPr lang="zh-CN" altLang="en-US" sz="2400" b="1">
                  <a:solidFill>
                    <a:schemeClr val="tx2"/>
                  </a:solidFill>
                  <a:effectLst>
                    <a:outerShdw blurRad="38100" dist="38100" dir="2700000" algn="tl">
                      <a:srgbClr val="C0C0C0"/>
                    </a:outerShdw>
                  </a:effectLst>
                  <a:latin typeface="宋体" charset="-122"/>
                  <a:ea typeface="宋体" charset="-122"/>
                  <a:cs typeface="Times New Roman" pitchFamily="18" charset="0"/>
                </a:rPr>
                <a:t>变换</a:t>
              </a:r>
              <a:endParaRPr lang="zh-CN" altLang="en-US" sz="2400" b="1">
                <a:solidFill>
                  <a:schemeClr val="tx2"/>
                </a:solidFill>
                <a:effectLst>
                  <a:outerShdw blurRad="38100" dist="38100" dir="2700000" algn="tl">
                    <a:srgbClr val="C0C0C0"/>
                  </a:outerShdw>
                </a:effectLst>
                <a:latin typeface="Arial" charset="0"/>
                <a:ea typeface="宋体" charset="-122"/>
              </a:endParaRPr>
            </a:p>
          </p:txBody>
        </p:sp>
        <p:sp>
          <p:nvSpPr>
            <p:cNvPr id="21" name="Line 22"/>
            <p:cNvSpPr>
              <a:spLocks noChangeShapeType="1"/>
            </p:cNvSpPr>
            <p:nvPr/>
          </p:nvSpPr>
          <p:spPr bwMode="auto">
            <a:xfrm>
              <a:off x="288" y="288"/>
              <a:ext cx="5328" cy="0"/>
            </a:xfrm>
            <a:prstGeom prst="line">
              <a:avLst/>
            </a:prstGeom>
            <a:noFill/>
            <a:ln w="12700" cap="rnd">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68686"/>
                    </a:outerShdw>
                  </a:effectLst>
                </a14:hiddenEffects>
              </a:ext>
            </a:extLst>
          </p:spPr>
          <p:txBody>
            <a:bodyPr wrap="none" anchor="ctr"/>
            <a:lstStyle/>
            <a:p>
              <a:endParaRPr lang="zh-CN" altLang="en-US"/>
            </a:p>
          </p:txBody>
        </p:sp>
        <p:sp>
          <p:nvSpPr>
            <p:cNvPr id="22" name="Line 23"/>
            <p:cNvSpPr>
              <a:spLocks noChangeShapeType="1"/>
            </p:cNvSpPr>
            <p:nvPr/>
          </p:nvSpPr>
          <p:spPr bwMode="auto">
            <a:xfrm>
              <a:off x="288" y="4032"/>
              <a:ext cx="5328" cy="0"/>
            </a:xfrm>
            <a:prstGeom prst="line">
              <a:avLst/>
            </a:prstGeom>
            <a:noFill/>
            <a:ln w="12700" cap="rnd">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68686"/>
                    </a:outerShdw>
                  </a:effectLst>
                </a14:hiddenEffects>
              </a:ext>
            </a:extLst>
          </p:spPr>
          <p:txBody>
            <a:bodyPr wrap="none" anchor="ctr"/>
            <a:lstStyle/>
            <a:p>
              <a:endParaRPr lang="zh-CN" altLang="en-US"/>
            </a:p>
          </p:txBody>
        </p:sp>
        <p:sp>
          <p:nvSpPr>
            <p:cNvPr id="23" name="Line 24"/>
            <p:cNvSpPr>
              <a:spLocks noChangeShapeType="1"/>
            </p:cNvSpPr>
            <p:nvPr/>
          </p:nvSpPr>
          <p:spPr bwMode="auto">
            <a:xfrm>
              <a:off x="288" y="288"/>
              <a:ext cx="0" cy="3744"/>
            </a:xfrm>
            <a:prstGeom prst="line">
              <a:avLst/>
            </a:prstGeom>
            <a:noFill/>
            <a:ln w="12700" cap="rnd">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68686"/>
                    </a:outerShdw>
                  </a:effectLst>
                </a14:hiddenEffects>
              </a:ext>
            </a:extLst>
          </p:spPr>
          <p:txBody>
            <a:bodyPr wrap="none" anchor="ctr"/>
            <a:lstStyle/>
            <a:p>
              <a:endParaRPr lang="zh-CN" altLang="en-US"/>
            </a:p>
          </p:txBody>
        </p:sp>
        <p:sp>
          <p:nvSpPr>
            <p:cNvPr id="24" name="Line 25"/>
            <p:cNvSpPr>
              <a:spLocks noChangeShapeType="1"/>
            </p:cNvSpPr>
            <p:nvPr/>
          </p:nvSpPr>
          <p:spPr bwMode="auto">
            <a:xfrm>
              <a:off x="5616" y="288"/>
              <a:ext cx="0" cy="3744"/>
            </a:xfrm>
            <a:prstGeom prst="line">
              <a:avLst/>
            </a:prstGeom>
            <a:noFill/>
            <a:ln w="12700" cap="rnd">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68686"/>
                    </a:outerShdw>
                  </a:effectLst>
                </a14:hiddenEffects>
              </a:ext>
            </a:extLst>
          </p:spPr>
          <p:txBody>
            <a:bodyPr wrap="none" anchor="ctr"/>
            <a:lstStyle/>
            <a:p>
              <a:endParaRPr lang="zh-CN" altLang="en-US"/>
            </a:p>
          </p:txBody>
        </p:sp>
        <p:sp>
          <p:nvSpPr>
            <p:cNvPr id="25" name="Line 26"/>
            <p:cNvSpPr>
              <a:spLocks noChangeShapeType="1"/>
            </p:cNvSpPr>
            <p:nvPr/>
          </p:nvSpPr>
          <p:spPr bwMode="auto">
            <a:xfrm>
              <a:off x="282" y="624"/>
              <a:ext cx="5328" cy="0"/>
            </a:xfrm>
            <a:prstGeom prst="line">
              <a:avLst/>
            </a:prstGeom>
            <a:noFill/>
            <a:ln w="12700" cap="rnd">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68686"/>
                    </a:outerShdw>
                  </a:effectLst>
                </a14:hiddenEffects>
              </a:ext>
            </a:extLst>
          </p:spPr>
          <p:txBody>
            <a:bodyPr wrap="none" anchor="ctr"/>
            <a:lstStyle/>
            <a:p>
              <a:endParaRPr lang="zh-CN" altLang="en-US"/>
            </a:p>
          </p:txBody>
        </p:sp>
        <p:sp>
          <p:nvSpPr>
            <p:cNvPr id="26" name="Line 27"/>
            <p:cNvSpPr>
              <a:spLocks noChangeShapeType="1"/>
            </p:cNvSpPr>
            <p:nvPr/>
          </p:nvSpPr>
          <p:spPr bwMode="auto">
            <a:xfrm>
              <a:off x="1680" y="288"/>
              <a:ext cx="0" cy="3744"/>
            </a:xfrm>
            <a:prstGeom prst="line">
              <a:avLst/>
            </a:prstGeom>
            <a:noFill/>
            <a:ln w="12700" cap="rnd">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68686"/>
                    </a:outerShdw>
                  </a:effectLst>
                </a14:hiddenEffects>
              </a:ext>
            </a:extLst>
          </p:spPr>
          <p:txBody>
            <a:bodyPr wrap="none" anchor="ctr"/>
            <a:lstStyle/>
            <a:p>
              <a:endParaRPr lang="zh-CN" altLang="en-US"/>
            </a:p>
          </p:txBody>
        </p:sp>
        <p:sp>
          <p:nvSpPr>
            <p:cNvPr id="27" name="Line 28"/>
            <p:cNvSpPr>
              <a:spLocks noChangeShapeType="1"/>
            </p:cNvSpPr>
            <p:nvPr/>
          </p:nvSpPr>
          <p:spPr bwMode="auto">
            <a:xfrm>
              <a:off x="4416" y="288"/>
              <a:ext cx="0" cy="3744"/>
            </a:xfrm>
            <a:prstGeom prst="line">
              <a:avLst/>
            </a:prstGeom>
            <a:noFill/>
            <a:ln w="12700" cap="rnd">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68686"/>
                    </a:outerShdw>
                  </a:effectLst>
                </a14:hiddenEffects>
              </a:ext>
            </a:extLst>
          </p:spPr>
          <p:txBody>
            <a:bodyPr wrap="none" anchor="ctr"/>
            <a:lstStyle/>
            <a:p>
              <a:endParaRPr lang="zh-CN" altLang="en-US"/>
            </a:p>
          </p:txBody>
        </p:sp>
        <p:sp>
          <p:nvSpPr>
            <p:cNvPr id="28" name="Line 29"/>
            <p:cNvSpPr>
              <a:spLocks noChangeShapeType="1"/>
            </p:cNvSpPr>
            <p:nvPr/>
          </p:nvSpPr>
          <p:spPr bwMode="auto">
            <a:xfrm>
              <a:off x="288" y="1392"/>
              <a:ext cx="5328" cy="0"/>
            </a:xfrm>
            <a:prstGeom prst="line">
              <a:avLst/>
            </a:prstGeom>
            <a:noFill/>
            <a:ln w="12700" cap="rnd">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68686"/>
                    </a:outerShdw>
                  </a:effectLst>
                </a14:hiddenEffects>
              </a:ext>
            </a:extLst>
          </p:spPr>
          <p:txBody>
            <a:bodyPr wrap="none" anchor="ctr"/>
            <a:lstStyle/>
            <a:p>
              <a:endParaRPr lang="zh-CN" altLang="en-US"/>
            </a:p>
          </p:txBody>
        </p:sp>
        <p:sp>
          <p:nvSpPr>
            <p:cNvPr id="29" name="Line 30"/>
            <p:cNvSpPr>
              <a:spLocks noChangeShapeType="1"/>
            </p:cNvSpPr>
            <p:nvPr/>
          </p:nvSpPr>
          <p:spPr bwMode="auto">
            <a:xfrm>
              <a:off x="288" y="2400"/>
              <a:ext cx="5328" cy="0"/>
            </a:xfrm>
            <a:prstGeom prst="line">
              <a:avLst/>
            </a:prstGeom>
            <a:noFill/>
            <a:ln w="12700" cap="rnd">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68686"/>
                    </a:outerShdw>
                  </a:effectLst>
                </a14:hiddenEffects>
              </a:ext>
            </a:extLst>
          </p:spPr>
          <p:txBody>
            <a:bodyPr wrap="none" anchor="ctr"/>
            <a:lstStyle/>
            <a:p>
              <a:endParaRPr lang="zh-CN" altLang="en-US"/>
            </a:p>
          </p:txBody>
        </p:sp>
        <p:sp>
          <p:nvSpPr>
            <p:cNvPr id="30" name="Line 31"/>
            <p:cNvSpPr>
              <a:spLocks noChangeShapeType="1"/>
            </p:cNvSpPr>
            <p:nvPr/>
          </p:nvSpPr>
          <p:spPr bwMode="auto">
            <a:xfrm>
              <a:off x="288" y="3216"/>
              <a:ext cx="5328" cy="0"/>
            </a:xfrm>
            <a:prstGeom prst="line">
              <a:avLst/>
            </a:prstGeom>
            <a:noFill/>
            <a:ln w="12700" cap="rnd">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68686"/>
                    </a:outerShdw>
                  </a:effectLst>
                </a14:hiddenEffects>
              </a:ext>
            </a:extLst>
          </p:spPr>
          <p:txBody>
            <a:bodyPr wrap="none" anchor="ctr"/>
            <a:lstStyle/>
            <a:p>
              <a:endParaRPr lang="zh-CN" altLang="en-US"/>
            </a:p>
          </p:txBody>
        </p:sp>
      </p:grpSp>
      <p:pic>
        <p:nvPicPr>
          <p:cNvPr id="31" name="Picture 32" descr="tu5_1_7"/>
          <p:cNvPicPr>
            <a:picLocks noChangeAspect="1" noChangeArrowheads="1"/>
          </p:cNvPicPr>
          <p:nvPr/>
        </p:nvPicPr>
        <p:blipFill>
          <a:blip r:embed="rId14">
            <a:extLst>
              <a:ext uri="{28A0092B-C50C-407E-A947-70E740481C1C}">
                <a14:useLocalDpi xmlns:a14="http://schemas.microsoft.com/office/drawing/2010/main" val="0"/>
              </a:ext>
            </a:extLst>
          </a:blip>
          <a:srcRect l="35728" t="17410" r="22244" b="39720"/>
          <a:stretch>
            <a:fillRect/>
          </a:stretch>
        </p:blipFill>
        <p:spPr bwMode="auto">
          <a:xfrm>
            <a:off x="4776912" y="1020264"/>
            <a:ext cx="1519237" cy="1149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 name="Picture 33" descr="垂直伸缩变换"/>
          <p:cNvPicPr>
            <a:picLocks noChangeAspect="1" noChangeArrowheads="1"/>
          </p:cNvPicPr>
          <p:nvPr/>
        </p:nvPicPr>
        <p:blipFill>
          <a:blip r:embed="rId15">
            <a:extLst>
              <a:ext uri="{28A0092B-C50C-407E-A947-70E740481C1C}">
                <a14:useLocalDpi xmlns:a14="http://schemas.microsoft.com/office/drawing/2010/main" val="0"/>
              </a:ext>
            </a:extLst>
          </a:blip>
          <a:srcRect l="27428" r="30118" b="50612"/>
          <a:stretch>
            <a:fillRect/>
          </a:stretch>
        </p:blipFill>
        <p:spPr bwMode="auto">
          <a:xfrm>
            <a:off x="4813424" y="2377576"/>
            <a:ext cx="1446213" cy="1266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54831840"/>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cTn>
                              </p:par>
                            </p:childTnLst>
                          </p:cTn>
                        </p:par>
                        <p:par>
                          <p:cTn id="13" fill="hold">
                            <p:stCondLst>
                              <p:cond delay="500"/>
                            </p:stCondLst>
                            <p:childTnLst>
                              <p:par>
                                <p:cTn id="14" presetID="22" presetClass="entr" presetSubtype="8" fill="hold" nodeType="afterEffect">
                                  <p:stCondLst>
                                    <p:cond delay="0"/>
                                  </p:stCondLst>
                                  <p:childTnLst>
                                    <p:set>
                                      <p:cBhvr>
                                        <p:cTn id="15" dur="1" fill="hold">
                                          <p:stCondLst>
                                            <p:cond delay="0"/>
                                          </p:stCondLst>
                                        </p:cTn>
                                        <p:tgtEl>
                                          <p:spTgt spid="31"/>
                                        </p:tgtEl>
                                        <p:attrNameLst>
                                          <p:attrName>style.visibility</p:attrName>
                                        </p:attrNameLst>
                                      </p:cBhvr>
                                      <p:to>
                                        <p:strVal val="visible"/>
                                      </p:to>
                                    </p:set>
                                    <p:animEffect transition="in" filter="wipe(left)">
                                      <p:cBhvr>
                                        <p:cTn id="16" dur="500"/>
                                        <p:tgtEl>
                                          <p:spTgt spid="31"/>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wipe(left)">
                                      <p:cBhvr>
                                        <p:cTn id="21" dur="500"/>
                                        <p:tgtEl>
                                          <p:spTgt spid="13"/>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wipe(left)">
                                      <p:cBhvr>
                                        <p:cTn id="26" dur="500"/>
                                        <p:tgtEl>
                                          <p:spTgt spid="4"/>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wipe(left)">
                                      <p:cBhvr>
                                        <p:cTn id="31" dur="500"/>
                                        <p:tgtEl>
                                          <p:spTgt spid="8"/>
                                        </p:tgtEl>
                                      </p:cBhvr>
                                    </p:animEffect>
                                  </p:childTnLst>
                                </p:cTn>
                              </p:par>
                            </p:childTnLst>
                          </p:cTn>
                        </p:par>
                        <p:par>
                          <p:cTn id="32" fill="hold">
                            <p:stCondLst>
                              <p:cond delay="500"/>
                            </p:stCondLst>
                            <p:childTnLst>
                              <p:par>
                                <p:cTn id="33" presetID="22" presetClass="entr" presetSubtype="8" fill="hold" nodeType="afterEffect">
                                  <p:stCondLst>
                                    <p:cond delay="0"/>
                                  </p:stCondLst>
                                  <p:childTnLst>
                                    <p:set>
                                      <p:cBhvr>
                                        <p:cTn id="34" dur="1" fill="hold">
                                          <p:stCondLst>
                                            <p:cond delay="0"/>
                                          </p:stCondLst>
                                        </p:cTn>
                                        <p:tgtEl>
                                          <p:spTgt spid="32"/>
                                        </p:tgtEl>
                                        <p:attrNameLst>
                                          <p:attrName>style.visibility</p:attrName>
                                        </p:attrNameLst>
                                      </p:cBhvr>
                                      <p:to>
                                        <p:strVal val="visible"/>
                                      </p:to>
                                    </p:set>
                                    <p:animEffect transition="in" filter="wipe(left)">
                                      <p:cBhvr>
                                        <p:cTn id="35" dur="500"/>
                                        <p:tgtEl>
                                          <p:spTgt spid="32"/>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nodeType="click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wipe(left)">
                                      <p:cBhvr>
                                        <p:cTn id="40" dur="500"/>
                                        <p:tgtEl>
                                          <p:spTgt spid="14"/>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grpId="0" nodeType="clickEffect">
                                  <p:stCondLst>
                                    <p:cond delay="0"/>
                                  </p:stCondLst>
                                  <p:childTnLst>
                                    <p:set>
                                      <p:cBhvr>
                                        <p:cTn id="44" dur="1" fill="hold">
                                          <p:stCondLst>
                                            <p:cond delay="0"/>
                                          </p:stCondLst>
                                        </p:cTn>
                                        <p:tgtEl>
                                          <p:spTgt spid="5"/>
                                        </p:tgtEl>
                                        <p:attrNameLst>
                                          <p:attrName>style.visibility</p:attrName>
                                        </p:attrNameLst>
                                      </p:cBhvr>
                                      <p:to>
                                        <p:strVal val="visible"/>
                                      </p:to>
                                    </p:set>
                                    <p:animEffect transition="in" filter="wipe(left)">
                                      <p:cBhvr>
                                        <p:cTn id="45" dur="500"/>
                                        <p:tgtEl>
                                          <p:spTgt spid="5"/>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nodeType="clickEffect">
                                  <p:stCondLst>
                                    <p:cond delay="0"/>
                                  </p:stCondLst>
                                  <p:childTnLst>
                                    <p:set>
                                      <p:cBhvr>
                                        <p:cTn id="49" dur="1" fill="hold">
                                          <p:stCondLst>
                                            <p:cond delay="0"/>
                                          </p:stCondLst>
                                        </p:cTn>
                                        <p:tgtEl>
                                          <p:spTgt spid="9"/>
                                        </p:tgtEl>
                                        <p:attrNameLst>
                                          <p:attrName>style.visibility</p:attrName>
                                        </p:attrNameLst>
                                      </p:cBhvr>
                                      <p:to>
                                        <p:strVal val="visible"/>
                                      </p:to>
                                    </p:set>
                                    <p:animEffect transition="in" filter="wipe(left)">
                                      <p:cBhvr>
                                        <p:cTn id="50" dur="500"/>
                                        <p:tgtEl>
                                          <p:spTgt spid="9"/>
                                        </p:tgtEl>
                                      </p:cBhvr>
                                    </p:animEffect>
                                  </p:childTnLst>
                                </p:cTn>
                              </p:par>
                            </p:childTnLst>
                          </p:cTn>
                        </p:par>
                        <p:par>
                          <p:cTn id="51" fill="hold">
                            <p:stCondLst>
                              <p:cond delay="500"/>
                            </p:stCondLst>
                            <p:childTnLst>
                              <p:par>
                                <p:cTn id="52" presetID="22" presetClass="entr" presetSubtype="8" fill="hold" nodeType="afterEffect">
                                  <p:stCondLst>
                                    <p:cond delay="0"/>
                                  </p:stCondLst>
                                  <p:childTnLst>
                                    <p:set>
                                      <p:cBhvr>
                                        <p:cTn id="53" dur="1" fill="hold">
                                          <p:stCondLst>
                                            <p:cond delay="0"/>
                                          </p:stCondLst>
                                        </p:cTn>
                                        <p:tgtEl>
                                          <p:spTgt spid="11"/>
                                        </p:tgtEl>
                                        <p:attrNameLst>
                                          <p:attrName>style.visibility</p:attrName>
                                        </p:attrNameLst>
                                      </p:cBhvr>
                                      <p:to>
                                        <p:strVal val="visible"/>
                                      </p:to>
                                    </p:set>
                                    <p:animEffect transition="in" filter="wipe(left)">
                                      <p:cBhvr>
                                        <p:cTn id="54" dur="500"/>
                                        <p:tgtEl>
                                          <p:spTgt spid="11"/>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8" fill="hold" nodeType="clickEffect">
                                  <p:stCondLst>
                                    <p:cond delay="0"/>
                                  </p:stCondLst>
                                  <p:childTnLst>
                                    <p:set>
                                      <p:cBhvr>
                                        <p:cTn id="58" dur="1" fill="hold">
                                          <p:stCondLst>
                                            <p:cond delay="0"/>
                                          </p:stCondLst>
                                        </p:cTn>
                                        <p:tgtEl>
                                          <p:spTgt spid="15"/>
                                        </p:tgtEl>
                                        <p:attrNameLst>
                                          <p:attrName>style.visibility</p:attrName>
                                        </p:attrNameLst>
                                      </p:cBhvr>
                                      <p:to>
                                        <p:strVal val="visible"/>
                                      </p:to>
                                    </p:set>
                                    <p:animEffect transition="in" filter="wipe(left)">
                                      <p:cBhvr>
                                        <p:cTn id="59" dur="500"/>
                                        <p:tgtEl>
                                          <p:spTgt spid="15"/>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8" fill="hold" grpId="0" nodeType="clickEffect">
                                  <p:stCondLst>
                                    <p:cond delay="0"/>
                                  </p:stCondLst>
                                  <p:childTnLst>
                                    <p:set>
                                      <p:cBhvr>
                                        <p:cTn id="63" dur="1" fill="hold">
                                          <p:stCondLst>
                                            <p:cond delay="0"/>
                                          </p:stCondLst>
                                        </p:cTn>
                                        <p:tgtEl>
                                          <p:spTgt spid="3"/>
                                        </p:tgtEl>
                                        <p:attrNameLst>
                                          <p:attrName>style.visibility</p:attrName>
                                        </p:attrNameLst>
                                      </p:cBhvr>
                                      <p:to>
                                        <p:strVal val="visible"/>
                                      </p:to>
                                    </p:set>
                                    <p:animEffect transition="in" filter="wipe(left)">
                                      <p:cBhvr>
                                        <p:cTn id="64" dur="500"/>
                                        <p:tgtEl>
                                          <p:spTgt spid="3"/>
                                        </p:tgtEl>
                                      </p:cBhvr>
                                    </p:animEffect>
                                  </p:childTnLst>
                                </p:cTn>
                              </p:par>
                            </p:childTnLst>
                          </p:cTn>
                        </p:par>
                      </p:childTnLst>
                    </p:cTn>
                  </p:par>
                  <p:par>
                    <p:cTn id="65" fill="hold">
                      <p:stCondLst>
                        <p:cond delay="indefinite"/>
                      </p:stCondLst>
                      <p:childTnLst>
                        <p:par>
                          <p:cTn id="66" fill="hold">
                            <p:stCondLst>
                              <p:cond delay="0"/>
                            </p:stCondLst>
                            <p:childTnLst>
                              <p:par>
                                <p:cTn id="67" presetID="22" presetClass="entr" presetSubtype="8" fill="hold" nodeType="clickEffect">
                                  <p:stCondLst>
                                    <p:cond delay="0"/>
                                  </p:stCondLst>
                                  <p:childTnLst>
                                    <p:set>
                                      <p:cBhvr>
                                        <p:cTn id="68" dur="1" fill="hold">
                                          <p:stCondLst>
                                            <p:cond delay="0"/>
                                          </p:stCondLst>
                                        </p:cTn>
                                        <p:tgtEl>
                                          <p:spTgt spid="10"/>
                                        </p:tgtEl>
                                        <p:attrNameLst>
                                          <p:attrName>style.visibility</p:attrName>
                                        </p:attrNameLst>
                                      </p:cBhvr>
                                      <p:to>
                                        <p:strVal val="visible"/>
                                      </p:to>
                                    </p:set>
                                    <p:animEffect transition="in" filter="wipe(left)">
                                      <p:cBhvr>
                                        <p:cTn id="69" dur="500"/>
                                        <p:tgtEl>
                                          <p:spTgt spid="10"/>
                                        </p:tgtEl>
                                      </p:cBhvr>
                                    </p:animEffect>
                                  </p:childTnLst>
                                </p:cTn>
                              </p:par>
                            </p:childTnLst>
                          </p:cTn>
                        </p:par>
                        <p:par>
                          <p:cTn id="70" fill="hold">
                            <p:stCondLst>
                              <p:cond delay="500"/>
                            </p:stCondLst>
                            <p:childTnLst>
                              <p:par>
                                <p:cTn id="71" presetID="22" presetClass="entr" presetSubtype="8" fill="hold" nodeType="afterEffect">
                                  <p:stCondLst>
                                    <p:cond delay="0"/>
                                  </p:stCondLst>
                                  <p:childTnLst>
                                    <p:set>
                                      <p:cBhvr>
                                        <p:cTn id="72" dur="1" fill="hold">
                                          <p:stCondLst>
                                            <p:cond delay="0"/>
                                          </p:stCondLst>
                                        </p:cTn>
                                        <p:tgtEl>
                                          <p:spTgt spid="12"/>
                                        </p:tgtEl>
                                        <p:attrNameLst>
                                          <p:attrName>style.visibility</p:attrName>
                                        </p:attrNameLst>
                                      </p:cBhvr>
                                      <p:to>
                                        <p:strVal val="visible"/>
                                      </p:to>
                                    </p:set>
                                    <p:animEffect transition="in" filter="wipe(left)">
                                      <p:cBhvr>
                                        <p:cTn id="73" dur="500"/>
                                        <p:tgtEl>
                                          <p:spTgt spid="12"/>
                                        </p:tgtEl>
                                      </p:cBhvr>
                                    </p:animEffect>
                                  </p:childTnLst>
                                </p:cTn>
                              </p:par>
                            </p:childTnLst>
                          </p:cTn>
                        </p:par>
                      </p:childTnLst>
                    </p:cTn>
                  </p:par>
                  <p:par>
                    <p:cTn id="74" fill="hold">
                      <p:stCondLst>
                        <p:cond delay="indefinite"/>
                      </p:stCondLst>
                      <p:childTnLst>
                        <p:par>
                          <p:cTn id="75" fill="hold">
                            <p:stCondLst>
                              <p:cond delay="0"/>
                            </p:stCondLst>
                            <p:childTnLst>
                              <p:par>
                                <p:cTn id="76" presetID="22" presetClass="entr" presetSubtype="8" fill="hold" nodeType="clickEffect">
                                  <p:stCondLst>
                                    <p:cond delay="0"/>
                                  </p:stCondLst>
                                  <p:childTnLst>
                                    <p:set>
                                      <p:cBhvr>
                                        <p:cTn id="77" dur="1" fill="hold">
                                          <p:stCondLst>
                                            <p:cond delay="0"/>
                                          </p:stCondLst>
                                        </p:cTn>
                                        <p:tgtEl>
                                          <p:spTgt spid="16"/>
                                        </p:tgtEl>
                                        <p:attrNameLst>
                                          <p:attrName>style.visibility</p:attrName>
                                        </p:attrNameLst>
                                      </p:cBhvr>
                                      <p:to>
                                        <p:strVal val="visible"/>
                                      </p:to>
                                    </p:set>
                                    <p:animEffect transition="in" filter="wipe(left)">
                                      <p:cBhvr>
                                        <p:cTn id="78"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utoUpdateAnimBg="0"/>
      <p:bldP spid="4" grpId="0" autoUpdateAnimBg="0"/>
      <p:bldP spid="5" grpId="0" autoUpdateAnimBg="0"/>
      <p:bldP spid="6" grpId="0" autoUpdateAnimBg="0"/>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pPr>
              <a:defRPr/>
            </a:pPr>
            <a:r>
              <a:rPr lang="en-US" altLang="zh-CN"/>
              <a:t>-</a:t>
            </a:r>
            <a:fld id="{0541C894-9D0E-4769-9954-960E2037CBAD}" type="slidenum">
              <a:rPr lang="en-US" altLang="zh-CN" sz="1800" smtClean="0">
                <a:solidFill>
                  <a:srgbClr val="0000FF"/>
                </a:solidFill>
              </a:rPr>
              <a:pPr>
                <a:defRPr/>
              </a:pPr>
              <a:t>118</a:t>
            </a:fld>
            <a:r>
              <a:rPr lang="en-US" altLang="zh-CN"/>
              <a:t>-</a:t>
            </a:r>
          </a:p>
        </p:txBody>
      </p:sp>
      <p:sp>
        <p:nvSpPr>
          <p:cNvPr id="3" name="文本框 2"/>
          <p:cNvSpPr txBox="1"/>
          <p:nvPr/>
        </p:nvSpPr>
        <p:spPr>
          <a:xfrm>
            <a:off x="178512" y="358697"/>
            <a:ext cx="8284278" cy="1200329"/>
          </a:xfrm>
          <a:prstGeom prst="rect">
            <a:avLst/>
          </a:prstGeom>
          <a:noFill/>
        </p:spPr>
        <p:txBody>
          <a:bodyPr wrap="square" rtlCol="0">
            <a:spAutoFit/>
          </a:bodyPr>
          <a:lstStyle/>
          <a:p>
            <a:r>
              <a:rPr lang="zh-CN" altLang="en-US" sz="3600" b="1" dirty="0">
                <a:solidFill>
                  <a:srgbClr val="C00000"/>
                </a:solidFill>
              </a:rPr>
              <a:t>线性代数中矩阵的乘法（线性变换）或者说矩阵有什么物理意义？</a:t>
            </a:r>
            <a:endParaRPr lang="en-US" altLang="zh-CN" sz="3600" b="1" dirty="0">
              <a:solidFill>
                <a:srgbClr val="C00000"/>
              </a:solidFill>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2955" y="4062902"/>
            <a:ext cx="4455646" cy="2040217"/>
          </a:xfrm>
          <a:prstGeom prst="rect">
            <a:avLst/>
          </a:prstGeom>
        </p:spPr>
      </p:pic>
      <p:graphicFrame>
        <p:nvGraphicFramePr>
          <p:cNvPr id="5" name="对象 4"/>
          <p:cNvGraphicFramePr>
            <a:graphicFrameLocks noChangeAspect="1"/>
          </p:cNvGraphicFramePr>
          <p:nvPr>
            <p:extLst>
              <p:ext uri="{D42A27DB-BD31-4B8C-83A1-F6EECF244321}">
                <p14:modId xmlns:p14="http://schemas.microsoft.com/office/powerpoint/2010/main" val="3746144368"/>
              </p:ext>
            </p:extLst>
          </p:nvPr>
        </p:nvGraphicFramePr>
        <p:xfrm>
          <a:off x="3397883" y="2515681"/>
          <a:ext cx="2385789" cy="1385297"/>
        </p:xfrm>
        <a:graphic>
          <a:graphicData uri="http://schemas.openxmlformats.org/presentationml/2006/ole">
            <mc:AlternateContent xmlns:mc="http://schemas.openxmlformats.org/markup-compatibility/2006">
              <mc:Choice xmlns:v="urn:schemas-microsoft-com:vml" Requires="v">
                <p:oleObj name="Equation" r:id="rId4" imgW="787320" imgH="457200" progId="Equation.DSMT4">
                  <p:embed/>
                </p:oleObj>
              </mc:Choice>
              <mc:Fallback>
                <p:oleObj name="Equation" r:id="rId4" imgW="787320" imgH="457200" progId="Equation.DSMT4">
                  <p:embed/>
                  <p:pic>
                    <p:nvPicPr>
                      <p:cNvPr id="0" name=""/>
                      <p:cNvPicPr/>
                      <p:nvPr/>
                    </p:nvPicPr>
                    <p:blipFill>
                      <a:blip r:embed="rId5"/>
                      <a:stretch>
                        <a:fillRect/>
                      </a:stretch>
                    </p:blipFill>
                    <p:spPr>
                      <a:xfrm>
                        <a:off x="3397883" y="2515681"/>
                        <a:ext cx="2385789" cy="1385297"/>
                      </a:xfrm>
                      <a:prstGeom prst="rect">
                        <a:avLst/>
                      </a:prstGeom>
                    </p:spPr>
                  </p:pic>
                </p:oleObj>
              </mc:Fallback>
            </mc:AlternateContent>
          </a:graphicData>
        </a:graphic>
      </p:graphicFrame>
      <p:sp>
        <p:nvSpPr>
          <p:cNvPr id="6" name="文本框 5"/>
          <p:cNvSpPr txBox="1"/>
          <p:nvPr/>
        </p:nvSpPr>
        <p:spPr>
          <a:xfrm>
            <a:off x="3939784" y="6079478"/>
            <a:ext cx="1714700" cy="523220"/>
          </a:xfrm>
          <a:prstGeom prst="rect">
            <a:avLst/>
          </a:prstGeom>
          <a:noFill/>
        </p:spPr>
        <p:txBody>
          <a:bodyPr wrap="none" rtlCol="0">
            <a:spAutoFit/>
          </a:bodyPr>
          <a:lstStyle/>
          <a:p>
            <a:r>
              <a:rPr lang="en-US" altLang="zh-CN" sz="2800" b="1" dirty="0">
                <a:solidFill>
                  <a:srgbClr val="0000FF"/>
                </a:solidFill>
              </a:rPr>
              <a:t>Example 1</a:t>
            </a:r>
            <a:endParaRPr lang="zh-CN" altLang="en-US" sz="2800" b="1" dirty="0">
              <a:solidFill>
                <a:srgbClr val="0000FF"/>
              </a:solidFill>
            </a:endParaRPr>
          </a:p>
        </p:txBody>
      </p:sp>
      <p:grpSp>
        <p:nvGrpSpPr>
          <p:cNvPr id="7" name="组合 6"/>
          <p:cNvGrpSpPr/>
          <p:nvPr/>
        </p:nvGrpSpPr>
        <p:grpSpPr>
          <a:xfrm>
            <a:off x="731140" y="4390860"/>
            <a:ext cx="7739048" cy="1384300"/>
            <a:chOff x="731140" y="4390860"/>
            <a:chExt cx="7739048" cy="1384300"/>
          </a:xfrm>
        </p:grpSpPr>
        <p:graphicFrame>
          <p:nvGraphicFramePr>
            <p:cNvPr id="8" name="对象 7"/>
            <p:cNvGraphicFramePr>
              <a:graphicFrameLocks noChangeAspect="1"/>
            </p:cNvGraphicFramePr>
            <p:nvPr>
              <p:extLst>
                <p:ext uri="{D42A27DB-BD31-4B8C-83A1-F6EECF244321}">
                  <p14:modId xmlns:p14="http://schemas.microsoft.com/office/powerpoint/2010/main" val="166290966"/>
                </p:ext>
              </p:extLst>
            </p:nvPr>
          </p:nvGraphicFramePr>
          <p:xfrm>
            <a:off x="731140" y="4390860"/>
            <a:ext cx="1385888" cy="1384300"/>
          </p:xfrm>
          <a:graphic>
            <a:graphicData uri="http://schemas.openxmlformats.org/presentationml/2006/ole">
              <mc:AlternateContent xmlns:mc="http://schemas.openxmlformats.org/markup-compatibility/2006">
                <mc:Choice xmlns:v="urn:schemas-microsoft-com:vml" Requires="v">
                  <p:oleObj name="Equation" r:id="rId6" imgW="457200" imgH="457200" progId="Equation.DSMT4">
                    <p:embed/>
                  </p:oleObj>
                </mc:Choice>
                <mc:Fallback>
                  <p:oleObj name="Equation" r:id="rId6" imgW="457200" imgH="457200" progId="Equation.DSMT4">
                    <p:embed/>
                    <p:pic>
                      <p:nvPicPr>
                        <p:cNvPr id="0" name=""/>
                        <p:cNvPicPr/>
                        <p:nvPr/>
                      </p:nvPicPr>
                      <p:blipFill>
                        <a:blip r:embed="rId7"/>
                        <a:stretch>
                          <a:fillRect/>
                        </a:stretch>
                      </p:blipFill>
                      <p:spPr>
                        <a:xfrm>
                          <a:off x="731140" y="4390860"/>
                          <a:ext cx="1385888" cy="1384300"/>
                        </a:xfrm>
                        <a:prstGeom prst="rect">
                          <a:avLst/>
                        </a:prstGeom>
                      </p:spPr>
                    </p:pic>
                  </p:oleObj>
                </mc:Fallback>
              </mc:AlternateContent>
            </a:graphicData>
          </a:graphic>
        </p:graphicFrame>
        <p:sp>
          <p:nvSpPr>
            <p:cNvPr id="9" name="右箭头 8"/>
            <p:cNvSpPr/>
            <p:nvPr/>
          </p:nvSpPr>
          <p:spPr>
            <a:xfrm>
              <a:off x="2104252" y="4907821"/>
              <a:ext cx="258703" cy="35037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10" name="对象 9"/>
            <p:cNvGraphicFramePr>
              <a:graphicFrameLocks noChangeAspect="1"/>
            </p:cNvGraphicFramePr>
            <p:nvPr>
              <p:extLst>
                <p:ext uri="{D42A27DB-BD31-4B8C-83A1-F6EECF244321}">
                  <p14:modId xmlns:p14="http://schemas.microsoft.com/office/powerpoint/2010/main" val="4056289552"/>
                </p:ext>
              </p:extLst>
            </p:nvPr>
          </p:nvGraphicFramePr>
          <p:xfrm>
            <a:off x="7006513" y="4390860"/>
            <a:ext cx="1463675" cy="1384300"/>
          </p:xfrm>
          <a:graphic>
            <a:graphicData uri="http://schemas.openxmlformats.org/presentationml/2006/ole">
              <mc:AlternateContent xmlns:mc="http://schemas.openxmlformats.org/markup-compatibility/2006">
                <mc:Choice xmlns:v="urn:schemas-microsoft-com:vml" Requires="v">
                  <p:oleObj name="Equation" r:id="rId8" imgW="482400" imgH="457200" progId="Equation.DSMT4">
                    <p:embed/>
                  </p:oleObj>
                </mc:Choice>
                <mc:Fallback>
                  <p:oleObj name="Equation" r:id="rId8" imgW="482400" imgH="457200" progId="Equation.DSMT4">
                    <p:embed/>
                    <p:pic>
                      <p:nvPicPr>
                        <p:cNvPr id="0" name=""/>
                        <p:cNvPicPr/>
                        <p:nvPr/>
                      </p:nvPicPr>
                      <p:blipFill>
                        <a:blip r:embed="rId9"/>
                        <a:stretch>
                          <a:fillRect/>
                        </a:stretch>
                      </p:blipFill>
                      <p:spPr>
                        <a:xfrm>
                          <a:off x="7006513" y="4390860"/>
                          <a:ext cx="1463675" cy="1384300"/>
                        </a:xfrm>
                        <a:prstGeom prst="rect">
                          <a:avLst/>
                        </a:prstGeom>
                      </p:spPr>
                    </p:pic>
                  </p:oleObj>
                </mc:Fallback>
              </mc:AlternateContent>
            </a:graphicData>
          </a:graphic>
        </p:graphicFrame>
        <p:sp>
          <p:nvSpPr>
            <p:cNvPr id="11" name="右箭头 10"/>
            <p:cNvSpPr/>
            <p:nvPr/>
          </p:nvSpPr>
          <p:spPr>
            <a:xfrm rot="10800000">
              <a:off x="6893427" y="4993279"/>
              <a:ext cx="171101" cy="17946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3546504" y="4802737"/>
              <a:ext cx="102550" cy="1221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6340979" y="4802737"/>
              <a:ext cx="94004" cy="10508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5" name="图片 14"/>
          <p:cNvPicPr>
            <a:picLocks noChangeAspect="1"/>
          </p:cNvPicPr>
          <p:nvPr/>
        </p:nvPicPr>
        <p:blipFill>
          <a:blip r:embed="rId10"/>
          <a:stretch>
            <a:fillRect/>
          </a:stretch>
        </p:blipFill>
        <p:spPr>
          <a:xfrm>
            <a:off x="1907704" y="1568308"/>
            <a:ext cx="4579200" cy="3153467"/>
          </a:xfrm>
          <a:prstGeom prst="rect">
            <a:avLst/>
          </a:prstGeom>
        </p:spPr>
      </p:pic>
    </p:spTree>
    <p:extLst>
      <p:ext uri="{BB962C8B-B14F-4D97-AF65-F5344CB8AC3E}">
        <p14:creationId xmlns:p14="http://schemas.microsoft.com/office/powerpoint/2010/main" val="2125115701"/>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pPr>
              <a:defRPr/>
            </a:pPr>
            <a:r>
              <a:rPr lang="en-US" altLang="zh-CN"/>
              <a:t>-</a:t>
            </a:r>
            <a:fld id="{0541C894-9D0E-4769-9954-960E2037CBAD}" type="slidenum">
              <a:rPr lang="en-US" altLang="zh-CN" sz="1800" smtClean="0">
                <a:solidFill>
                  <a:srgbClr val="0000FF"/>
                </a:solidFill>
              </a:rPr>
              <a:pPr>
                <a:defRPr/>
              </a:pPr>
              <a:t>119</a:t>
            </a:fld>
            <a:r>
              <a:rPr lang="en-US" altLang="zh-CN"/>
              <a:t>-</a:t>
            </a:r>
          </a:p>
        </p:txBody>
      </p:sp>
      <p:sp>
        <p:nvSpPr>
          <p:cNvPr id="3" name="文本框 2"/>
          <p:cNvSpPr txBox="1"/>
          <p:nvPr/>
        </p:nvSpPr>
        <p:spPr>
          <a:xfrm>
            <a:off x="352728" y="680913"/>
            <a:ext cx="7261575" cy="646331"/>
          </a:xfrm>
          <a:prstGeom prst="rect">
            <a:avLst/>
          </a:prstGeom>
          <a:noFill/>
        </p:spPr>
        <p:txBody>
          <a:bodyPr wrap="square" rtlCol="0">
            <a:spAutoFit/>
          </a:bodyPr>
          <a:lstStyle/>
          <a:p>
            <a:r>
              <a:rPr lang="zh-CN" altLang="en-US" sz="3600" b="1" dirty="0">
                <a:solidFill>
                  <a:srgbClr val="C00000"/>
                </a:solidFill>
              </a:rPr>
              <a:t>矩阵的几何含义是什么？</a:t>
            </a:r>
          </a:p>
        </p:txBody>
      </p:sp>
      <p:graphicFrame>
        <p:nvGraphicFramePr>
          <p:cNvPr id="4" name="对象 3"/>
          <p:cNvGraphicFramePr>
            <a:graphicFrameLocks noChangeAspect="1"/>
          </p:cNvGraphicFramePr>
          <p:nvPr>
            <p:extLst>
              <p:ext uri="{D42A27DB-BD31-4B8C-83A1-F6EECF244321}">
                <p14:modId xmlns:p14="http://schemas.microsoft.com/office/powerpoint/2010/main" val="1888432561"/>
              </p:ext>
            </p:extLst>
          </p:nvPr>
        </p:nvGraphicFramePr>
        <p:xfrm>
          <a:off x="3244678" y="1620731"/>
          <a:ext cx="2309812" cy="1384300"/>
        </p:xfrm>
        <a:graphic>
          <a:graphicData uri="http://schemas.openxmlformats.org/presentationml/2006/ole">
            <mc:AlternateContent xmlns:mc="http://schemas.openxmlformats.org/markup-compatibility/2006">
              <mc:Choice xmlns:v="urn:schemas-microsoft-com:vml" Requires="v">
                <p:oleObj name="Equation" r:id="rId2" imgW="761760" imgH="457200" progId="Equation.DSMT4">
                  <p:embed/>
                </p:oleObj>
              </mc:Choice>
              <mc:Fallback>
                <p:oleObj name="Equation" r:id="rId2" imgW="761760" imgH="457200" progId="Equation.DSMT4">
                  <p:embed/>
                  <p:pic>
                    <p:nvPicPr>
                      <p:cNvPr id="0" name=""/>
                      <p:cNvPicPr/>
                      <p:nvPr/>
                    </p:nvPicPr>
                    <p:blipFill>
                      <a:blip r:embed="rId3"/>
                      <a:stretch>
                        <a:fillRect/>
                      </a:stretch>
                    </p:blipFill>
                    <p:spPr>
                      <a:xfrm>
                        <a:off x="3244678" y="1620731"/>
                        <a:ext cx="2309812" cy="1384300"/>
                      </a:xfrm>
                      <a:prstGeom prst="rect">
                        <a:avLst/>
                      </a:prstGeom>
                    </p:spPr>
                  </p:pic>
                </p:oleObj>
              </mc:Fallback>
            </mc:AlternateContent>
          </a:graphicData>
        </a:graphic>
      </p:graphicFrame>
      <p:sp>
        <p:nvSpPr>
          <p:cNvPr id="5" name="文本框 4"/>
          <p:cNvSpPr txBox="1"/>
          <p:nvPr/>
        </p:nvSpPr>
        <p:spPr>
          <a:xfrm>
            <a:off x="3939784" y="5835035"/>
            <a:ext cx="1714700" cy="523220"/>
          </a:xfrm>
          <a:prstGeom prst="rect">
            <a:avLst/>
          </a:prstGeom>
          <a:noFill/>
        </p:spPr>
        <p:txBody>
          <a:bodyPr wrap="none" rtlCol="0">
            <a:spAutoFit/>
          </a:bodyPr>
          <a:lstStyle/>
          <a:p>
            <a:r>
              <a:rPr lang="en-US" altLang="zh-CN" sz="2800" b="1" dirty="0">
                <a:solidFill>
                  <a:srgbClr val="0000FF"/>
                </a:solidFill>
              </a:rPr>
              <a:t>Example 2</a:t>
            </a:r>
            <a:endParaRPr lang="zh-CN" altLang="en-US" sz="2800" b="1" dirty="0">
              <a:solidFill>
                <a:srgbClr val="0000FF"/>
              </a:solidFill>
            </a:endParaRPr>
          </a:p>
        </p:txBody>
      </p:sp>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08956" y="3298518"/>
            <a:ext cx="5514975" cy="2562225"/>
          </a:xfrm>
          <a:prstGeom prst="rect">
            <a:avLst/>
          </a:prstGeom>
        </p:spPr>
      </p:pic>
      <p:graphicFrame>
        <p:nvGraphicFramePr>
          <p:cNvPr id="7" name="对象 6"/>
          <p:cNvGraphicFramePr>
            <a:graphicFrameLocks noChangeAspect="1"/>
          </p:cNvGraphicFramePr>
          <p:nvPr>
            <p:extLst>
              <p:ext uri="{D42A27DB-BD31-4B8C-83A1-F6EECF244321}">
                <p14:modId xmlns:p14="http://schemas.microsoft.com/office/powerpoint/2010/main" val="3555965789"/>
              </p:ext>
            </p:extLst>
          </p:nvPr>
        </p:nvGraphicFramePr>
        <p:xfrm>
          <a:off x="235484" y="3887480"/>
          <a:ext cx="1385888" cy="1384300"/>
        </p:xfrm>
        <a:graphic>
          <a:graphicData uri="http://schemas.openxmlformats.org/presentationml/2006/ole">
            <mc:AlternateContent xmlns:mc="http://schemas.openxmlformats.org/markup-compatibility/2006">
              <mc:Choice xmlns:v="urn:schemas-microsoft-com:vml" Requires="v">
                <p:oleObj name="Equation" r:id="rId5" imgW="457200" imgH="457200" progId="Equation.DSMT4">
                  <p:embed/>
                </p:oleObj>
              </mc:Choice>
              <mc:Fallback>
                <p:oleObj name="Equation" r:id="rId5" imgW="457200" imgH="457200" progId="Equation.DSMT4">
                  <p:embed/>
                  <p:pic>
                    <p:nvPicPr>
                      <p:cNvPr id="0" name=""/>
                      <p:cNvPicPr/>
                      <p:nvPr/>
                    </p:nvPicPr>
                    <p:blipFill>
                      <a:blip r:embed="rId6"/>
                      <a:stretch>
                        <a:fillRect/>
                      </a:stretch>
                    </p:blipFill>
                    <p:spPr>
                      <a:xfrm>
                        <a:off x="235484" y="3887480"/>
                        <a:ext cx="1385888" cy="1384300"/>
                      </a:xfrm>
                      <a:prstGeom prst="rect">
                        <a:avLst/>
                      </a:prstGeom>
                    </p:spPr>
                  </p:pic>
                </p:oleObj>
              </mc:Fallback>
            </mc:AlternateContent>
          </a:graphicData>
        </a:graphic>
      </p:graphicFrame>
      <p:sp>
        <p:nvSpPr>
          <p:cNvPr id="8" name="右箭头 7"/>
          <p:cNvSpPr/>
          <p:nvPr/>
        </p:nvSpPr>
        <p:spPr>
          <a:xfrm>
            <a:off x="1585813" y="4404441"/>
            <a:ext cx="258703" cy="35037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9" name="对象 8"/>
          <p:cNvGraphicFramePr>
            <a:graphicFrameLocks noChangeAspect="1"/>
          </p:cNvGraphicFramePr>
          <p:nvPr>
            <p:extLst>
              <p:ext uri="{D42A27DB-BD31-4B8C-83A1-F6EECF244321}">
                <p14:modId xmlns:p14="http://schemas.microsoft.com/office/powerpoint/2010/main" val="2734770310"/>
              </p:ext>
            </p:extLst>
          </p:nvPr>
        </p:nvGraphicFramePr>
        <p:xfrm>
          <a:off x="7323931" y="3925020"/>
          <a:ext cx="1501775" cy="1384300"/>
        </p:xfrm>
        <a:graphic>
          <a:graphicData uri="http://schemas.openxmlformats.org/presentationml/2006/ole">
            <mc:AlternateContent xmlns:mc="http://schemas.openxmlformats.org/markup-compatibility/2006">
              <mc:Choice xmlns:v="urn:schemas-microsoft-com:vml" Requires="v">
                <p:oleObj name="Equation" r:id="rId7" imgW="495000" imgH="457200" progId="Equation.DSMT4">
                  <p:embed/>
                </p:oleObj>
              </mc:Choice>
              <mc:Fallback>
                <p:oleObj name="Equation" r:id="rId7" imgW="495000" imgH="457200" progId="Equation.DSMT4">
                  <p:embed/>
                  <p:pic>
                    <p:nvPicPr>
                      <p:cNvPr id="0" name=""/>
                      <p:cNvPicPr/>
                      <p:nvPr/>
                    </p:nvPicPr>
                    <p:blipFill>
                      <a:blip r:embed="rId8"/>
                      <a:stretch>
                        <a:fillRect/>
                      </a:stretch>
                    </p:blipFill>
                    <p:spPr>
                      <a:xfrm>
                        <a:off x="7323931" y="3925020"/>
                        <a:ext cx="1501775" cy="1384300"/>
                      </a:xfrm>
                      <a:prstGeom prst="rect">
                        <a:avLst/>
                      </a:prstGeom>
                    </p:spPr>
                  </p:pic>
                </p:oleObj>
              </mc:Fallback>
            </mc:AlternateContent>
          </a:graphicData>
        </a:graphic>
      </p:graphicFrame>
      <p:sp>
        <p:nvSpPr>
          <p:cNvPr id="10" name="右箭头 9"/>
          <p:cNvSpPr/>
          <p:nvPr/>
        </p:nvSpPr>
        <p:spPr>
          <a:xfrm rot="10800000">
            <a:off x="7238380" y="4527439"/>
            <a:ext cx="171101" cy="17946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237128622"/>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pPr>
              <a:defRPr/>
            </a:pPr>
            <a:r>
              <a:rPr lang="en-US" altLang="zh-CN"/>
              <a:t>-</a:t>
            </a:r>
            <a:fld id="{0541C894-9D0E-4769-9954-960E2037CBAD}" type="slidenum">
              <a:rPr lang="en-US" altLang="zh-CN" sz="1800" smtClean="0">
                <a:solidFill>
                  <a:srgbClr val="0000FF"/>
                </a:solidFill>
              </a:rPr>
              <a:pPr>
                <a:defRPr/>
              </a:pPr>
              <a:t>12</a:t>
            </a:fld>
            <a:r>
              <a:rPr lang="en-US" altLang="zh-CN"/>
              <a:t>-</a:t>
            </a:r>
          </a:p>
        </p:txBody>
      </p:sp>
      <p:pic>
        <p:nvPicPr>
          <p:cNvPr id="3" name="Picture 2"/>
          <p:cNvPicPr>
            <a:picLocks noChangeAspect="1" noChangeArrowheads="1"/>
          </p:cNvPicPr>
          <p:nvPr/>
        </p:nvPicPr>
        <p:blipFill>
          <a:blip r:embed="rId2">
            <a:extLst>
              <a:ext uri="{28A0092B-C50C-407E-A947-70E740481C1C}">
                <a14:useLocalDpi xmlns:a14="http://schemas.microsoft.com/office/drawing/2010/main" val="0"/>
              </a:ext>
            </a:extLst>
          </a:blip>
          <a:srcRect l="6383" t="13155" r="14386"/>
          <a:stretch>
            <a:fillRect/>
          </a:stretch>
        </p:blipFill>
        <p:spPr bwMode="auto">
          <a:xfrm>
            <a:off x="1371600" y="457200"/>
            <a:ext cx="7086600" cy="5715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a:spLocks noChangeArrowheads="1"/>
          </p:cNvSpPr>
          <p:nvPr/>
        </p:nvSpPr>
        <p:spPr bwMode="auto">
          <a:xfrm>
            <a:off x="1447800" y="4451350"/>
            <a:ext cx="152400" cy="152400"/>
          </a:xfrm>
          <a:prstGeom prst="rect">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 name="Text Box 4"/>
          <p:cNvSpPr txBox="1">
            <a:spLocks noChangeArrowheads="1"/>
          </p:cNvSpPr>
          <p:nvPr/>
        </p:nvSpPr>
        <p:spPr bwMode="auto">
          <a:xfrm>
            <a:off x="1828800" y="4267200"/>
            <a:ext cx="19050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a:solidFill>
                  <a:srgbClr val="FF0000"/>
                </a:solidFill>
                <a:effectLst>
                  <a:outerShdw blurRad="38100" dist="38100" dir="2700000" algn="tl">
                    <a:srgbClr val="C0C0C0"/>
                  </a:outerShdw>
                </a:effectLst>
              </a:rPr>
              <a:t>2</a:t>
            </a:r>
            <a:r>
              <a:rPr lang="en-US" altLang="zh-CN" i="1">
                <a:solidFill>
                  <a:srgbClr val="FF0000"/>
                </a:solidFill>
                <a:effectLst>
                  <a:outerShdw blurRad="38100" dist="38100" dir="2700000" algn="tl">
                    <a:srgbClr val="C0C0C0"/>
                  </a:outerShdw>
                </a:effectLst>
              </a:rPr>
              <a:t>x</a:t>
            </a:r>
            <a:r>
              <a:rPr lang="en-US" altLang="zh-CN">
                <a:solidFill>
                  <a:srgbClr val="FF0000"/>
                </a:solidFill>
                <a:effectLst>
                  <a:outerShdw blurRad="38100" dist="38100" dir="2700000" algn="tl">
                    <a:srgbClr val="C0C0C0"/>
                  </a:outerShdw>
                </a:effectLst>
              </a:rPr>
              <a:t>+3</a:t>
            </a:r>
            <a:r>
              <a:rPr lang="en-US" altLang="zh-CN" i="1">
                <a:solidFill>
                  <a:srgbClr val="FF0000"/>
                </a:solidFill>
                <a:effectLst>
                  <a:outerShdw blurRad="38100" dist="38100" dir="2700000" algn="tl">
                    <a:srgbClr val="C0C0C0"/>
                  </a:outerShdw>
                </a:effectLst>
              </a:rPr>
              <a:t>y</a:t>
            </a:r>
            <a:r>
              <a:rPr lang="en-US" altLang="zh-CN">
                <a:solidFill>
                  <a:srgbClr val="FF0000"/>
                </a:solidFill>
                <a:effectLst>
                  <a:outerShdw blurRad="38100" dist="38100" dir="2700000" algn="tl">
                    <a:srgbClr val="C0C0C0"/>
                  </a:outerShdw>
                </a:effectLst>
              </a:rPr>
              <a:t>+</a:t>
            </a:r>
            <a:r>
              <a:rPr lang="en-US" altLang="zh-CN" i="1">
                <a:solidFill>
                  <a:srgbClr val="FF0000"/>
                </a:solidFill>
                <a:effectLst>
                  <a:outerShdw blurRad="38100" dist="38100" dir="2700000" algn="tl">
                    <a:srgbClr val="C0C0C0"/>
                  </a:outerShdw>
                </a:effectLst>
              </a:rPr>
              <a:t>z</a:t>
            </a:r>
            <a:r>
              <a:rPr lang="en-US" altLang="zh-CN">
                <a:solidFill>
                  <a:srgbClr val="FF0000"/>
                </a:solidFill>
                <a:effectLst>
                  <a:outerShdw blurRad="38100" dist="38100" dir="2700000" algn="tl">
                    <a:srgbClr val="C0C0C0"/>
                  </a:outerShdw>
                </a:effectLst>
              </a:rPr>
              <a:t>=4</a:t>
            </a:r>
            <a:endParaRPr lang="en-US" altLang="zh-CN">
              <a:effectLst>
                <a:outerShdw blurRad="38100" dist="38100" dir="2700000" algn="tl">
                  <a:srgbClr val="C0C0C0"/>
                </a:outerShdw>
              </a:effectLst>
            </a:endParaRPr>
          </a:p>
        </p:txBody>
      </p:sp>
      <p:sp>
        <p:nvSpPr>
          <p:cNvPr id="6" name="Rectangle 5"/>
          <p:cNvSpPr>
            <a:spLocks noChangeArrowheads="1"/>
          </p:cNvSpPr>
          <p:nvPr/>
        </p:nvSpPr>
        <p:spPr bwMode="auto">
          <a:xfrm>
            <a:off x="1447800" y="4908550"/>
            <a:ext cx="152400" cy="152400"/>
          </a:xfrm>
          <a:prstGeom prst="rect">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 name="Text Box 6"/>
          <p:cNvSpPr txBox="1">
            <a:spLocks noChangeArrowheads="1"/>
          </p:cNvSpPr>
          <p:nvPr/>
        </p:nvSpPr>
        <p:spPr bwMode="auto">
          <a:xfrm>
            <a:off x="1828800" y="4724400"/>
            <a:ext cx="21336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a:solidFill>
                  <a:schemeClr val="accent2"/>
                </a:solidFill>
                <a:effectLst>
                  <a:outerShdw blurRad="38100" dist="38100" dir="2700000" algn="tl">
                    <a:srgbClr val="C0C0C0"/>
                  </a:outerShdw>
                </a:effectLst>
              </a:rPr>
              <a:t>3</a:t>
            </a:r>
            <a:r>
              <a:rPr lang="en-US" altLang="zh-CN" i="1">
                <a:solidFill>
                  <a:schemeClr val="accent2"/>
                </a:solidFill>
                <a:effectLst>
                  <a:outerShdw blurRad="38100" dist="38100" dir="2700000" algn="tl">
                    <a:srgbClr val="C0C0C0"/>
                  </a:outerShdw>
                </a:effectLst>
              </a:rPr>
              <a:t>x</a:t>
            </a:r>
            <a:r>
              <a:rPr lang="en-US" altLang="zh-CN">
                <a:solidFill>
                  <a:schemeClr val="accent2"/>
                </a:solidFill>
                <a:effectLst>
                  <a:outerShdw blurRad="38100" dist="38100" dir="2700000" algn="tl">
                    <a:srgbClr val="C0C0C0"/>
                  </a:outerShdw>
                </a:effectLst>
              </a:rPr>
              <a:t>+8</a:t>
            </a:r>
            <a:r>
              <a:rPr lang="en-US" altLang="zh-CN" i="1">
                <a:solidFill>
                  <a:schemeClr val="accent2"/>
                </a:solidFill>
                <a:effectLst>
                  <a:outerShdw blurRad="38100" dist="38100" dir="2700000" algn="tl">
                    <a:srgbClr val="C0C0C0"/>
                  </a:outerShdw>
                </a:effectLst>
              </a:rPr>
              <a:t>y</a:t>
            </a:r>
            <a:r>
              <a:rPr lang="en-US" altLang="zh-CN">
                <a:solidFill>
                  <a:schemeClr val="accent2"/>
                </a:solidFill>
                <a:effectLst>
                  <a:outerShdw blurRad="38100" dist="38100" dir="2700000" algn="tl">
                    <a:srgbClr val="C0C0C0"/>
                  </a:outerShdw>
                </a:effectLst>
              </a:rPr>
              <a:t>-2</a:t>
            </a:r>
            <a:r>
              <a:rPr lang="en-US" altLang="zh-CN" i="1">
                <a:solidFill>
                  <a:schemeClr val="accent2"/>
                </a:solidFill>
                <a:effectLst>
                  <a:outerShdw blurRad="38100" dist="38100" dir="2700000" algn="tl">
                    <a:srgbClr val="C0C0C0"/>
                  </a:outerShdw>
                </a:effectLst>
              </a:rPr>
              <a:t>z</a:t>
            </a:r>
            <a:r>
              <a:rPr lang="en-US" altLang="zh-CN">
                <a:solidFill>
                  <a:schemeClr val="accent2"/>
                </a:solidFill>
                <a:effectLst>
                  <a:outerShdw blurRad="38100" dist="38100" dir="2700000" algn="tl">
                    <a:srgbClr val="C0C0C0"/>
                  </a:outerShdw>
                </a:effectLst>
              </a:rPr>
              <a:t>=13</a:t>
            </a:r>
            <a:endParaRPr lang="en-US" altLang="zh-CN"/>
          </a:p>
        </p:txBody>
      </p:sp>
      <p:sp>
        <p:nvSpPr>
          <p:cNvPr id="8" name="Text Box 7"/>
          <p:cNvSpPr txBox="1">
            <a:spLocks noChangeArrowheads="1"/>
          </p:cNvSpPr>
          <p:nvPr/>
        </p:nvSpPr>
        <p:spPr bwMode="auto">
          <a:xfrm>
            <a:off x="1905000" y="5181600"/>
            <a:ext cx="22860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i="1">
                <a:solidFill>
                  <a:srgbClr val="FFFF00"/>
                </a:solidFill>
                <a:effectLst>
                  <a:outerShdw blurRad="38100" dist="38100" dir="2700000" algn="tl">
                    <a:srgbClr val="C0C0C0"/>
                  </a:outerShdw>
                </a:effectLst>
              </a:rPr>
              <a:t>x</a:t>
            </a:r>
            <a:r>
              <a:rPr lang="en-US" altLang="zh-CN">
                <a:solidFill>
                  <a:srgbClr val="FFFF00"/>
                </a:solidFill>
                <a:effectLst>
                  <a:outerShdw blurRad="38100" dist="38100" dir="2700000" algn="tl">
                    <a:srgbClr val="C0C0C0"/>
                  </a:outerShdw>
                </a:effectLst>
              </a:rPr>
              <a:t>-2</a:t>
            </a:r>
            <a:r>
              <a:rPr lang="en-US" altLang="zh-CN" i="1">
                <a:solidFill>
                  <a:srgbClr val="FFFF00"/>
                </a:solidFill>
                <a:effectLst>
                  <a:outerShdw blurRad="38100" dist="38100" dir="2700000" algn="tl">
                    <a:srgbClr val="C0C0C0"/>
                  </a:outerShdw>
                </a:effectLst>
              </a:rPr>
              <a:t>y</a:t>
            </a:r>
            <a:r>
              <a:rPr lang="en-US" altLang="zh-CN">
                <a:solidFill>
                  <a:srgbClr val="FFFF00"/>
                </a:solidFill>
                <a:effectLst>
                  <a:outerShdw blurRad="38100" dist="38100" dir="2700000" algn="tl">
                    <a:srgbClr val="C0C0C0"/>
                  </a:outerShdw>
                </a:effectLst>
              </a:rPr>
              <a:t>+4</a:t>
            </a:r>
            <a:r>
              <a:rPr lang="en-US" altLang="zh-CN" i="1">
                <a:solidFill>
                  <a:srgbClr val="FFFF00"/>
                </a:solidFill>
                <a:effectLst>
                  <a:outerShdw blurRad="38100" dist="38100" dir="2700000" algn="tl">
                    <a:srgbClr val="C0C0C0"/>
                  </a:outerShdw>
                </a:effectLst>
              </a:rPr>
              <a:t>z</a:t>
            </a:r>
            <a:r>
              <a:rPr lang="en-US" altLang="zh-CN">
                <a:solidFill>
                  <a:srgbClr val="FFFF00"/>
                </a:solidFill>
                <a:effectLst>
                  <a:outerShdw blurRad="38100" dist="38100" dir="2700000" algn="tl">
                    <a:srgbClr val="C0C0C0"/>
                  </a:outerShdw>
                </a:effectLst>
              </a:rPr>
              <a:t>=-5</a:t>
            </a:r>
            <a:endParaRPr lang="en-US" altLang="zh-CN">
              <a:solidFill>
                <a:srgbClr val="FFFF00"/>
              </a:solidFill>
            </a:endParaRPr>
          </a:p>
        </p:txBody>
      </p:sp>
      <p:sp>
        <p:nvSpPr>
          <p:cNvPr id="9" name="Rectangle 8"/>
          <p:cNvSpPr>
            <a:spLocks noChangeArrowheads="1"/>
          </p:cNvSpPr>
          <p:nvPr/>
        </p:nvSpPr>
        <p:spPr bwMode="auto">
          <a:xfrm>
            <a:off x="1447800" y="5365750"/>
            <a:ext cx="152400" cy="152400"/>
          </a:xfrm>
          <a:prstGeom prst="rect">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 name="Rectangle 9"/>
          <p:cNvSpPr>
            <a:spLocks noChangeArrowheads="1"/>
          </p:cNvSpPr>
          <p:nvPr/>
        </p:nvSpPr>
        <p:spPr bwMode="auto">
          <a:xfrm>
            <a:off x="1447800" y="5867400"/>
            <a:ext cx="152400" cy="152400"/>
          </a:xfrm>
          <a:prstGeom prst="rect">
            <a:avLst/>
          </a:prstGeom>
          <a:solidFill>
            <a:srgbClr val="FF00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 name="Text Box 10"/>
          <p:cNvSpPr txBox="1">
            <a:spLocks noChangeArrowheads="1"/>
          </p:cNvSpPr>
          <p:nvPr/>
        </p:nvSpPr>
        <p:spPr bwMode="auto">
          <a:xfrm>
            <a:off x="1828800" y="5638800"/>
            <a:ext cx="20574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a:solidFill>
                  <a:srgbClr val="FF00FF"/>
                </a:solidFill>
                <a:effectLst>
                  <a:outerShdw blurRad="38100" dist="38100" dir="2700000" algn="tl">
                    <a:srgbClr val="C0C0C0"/>
                  </a:outerShdw>
                </a:effectLst>
              </a:rPr>
              <a:t>4</a:t>
            </a:r>
            <a:r>
              <a:rPr lang="en-US" altLang="zh-CN" i="1">
                <a:solidFill>
                  <a:srgbClr val="FF00FF"/>
                </a:solidFill>
                <a:effectLst>
                  <a:outerShdw blurRad="38100" dist="38100" dir="2700000" algn="tl">
                    <a:srgbClr val="C0C0C0"/>
                  </a:outerShdw>
                </a:effectLst>
              </a:rPr>
              <a:t>x</a:t>
            </a:r>
            <a:r>
              <a:rPr lang="en-US" altLang="zh-CN">
                <a:solidFill>
                  <a:srgbClr val="FF00FF"/>
                </a:solidFill>
                <a:effectLst>
                  <a:outerShdw blurRad="38100" dist="38100" dir="2700000" algn="tl">
                    <a:srgbClr val="C0C0C0"/>
                  </a:outerShdw>
                </a:effectLst>
              </a:rPr>
              <a:t>-</a:t>
            </a:r>
            <a:r>
              <a:rPr lang="en-US" altLang="zh-CN" i="1">
                <a:solidFill>
                  <a:srgbClr val="FF00FF"/>
                </a:solidFill>
                <a:effectLst>
                  <a:outerShdw blurRad="38100" dist="38100" dir="2700000" algn="tl">
                    <a:srgbClr val="C0C0C0"/>
                  </a:outerShdw>
                </a:effectLst>
              </a:rPr>
              <a:t>y</a:t>
            </a:r>
            <a:r>
              <a:rPr lang="en-US" altLang="zh-CN">
                <a:solidFill>
                  <a:srgbClr val="FF00FF"/>
                </a:solidFill>
                <a:effectLst>
                  <a:outerShdw blurRad="38100" dist="38100" dir="2700000" algn="tl">
                    <a:srgbClr val="C0C0C0"/>
                  </a:outerShdw>
                </a:effectLst>
              </a:rPr>
              <a:t>+9</a:t>
            </a:r>
            <a:r>
              <a:rPr lang="en-US" altLang="zh-CN" i="1">
                <a:solidFill>
                  <a:srgbClr val="FF00FF"/>
                </a:solidFill>
                <a:effectLst>
                  <a:outerShdw blurRad="38100" dist="38100" dir="2700000" algn="tl">
                    <a:srgbClr val="C0C0C0"/>
                  </a:outerShdw>
                </a:effectLst>
              </a:rPr>
              <a:t>z</a:t>
            </a:r>
            <a:r>
              <a:rPr lang="en-US" altLang="zh-CN">
                <a:solidFill>
                  <a:srgbClr val="FF00FF"/>
                </a:solidFill>
                <a:effectLst>
                  <a:outerShdw blurRad="38100" dist="38100" dir="2700000" algn="tl">
                    <a:srgbClr val="C0C0C0"/>
                  </a:outerShdw>
                </a:effectLst>
              </a:rPr>
              <a:t>=-6</a:t>
            </a:r>
            <a:endParaRPr lang="en-US" altLang="zh-CN"/>
          </a:p>
        </p:txBody>
      </p:sp>
      <p:sp>
        <p:nvSpPr>
          <p:cNvPr id="12" name="Text Box 11"/>
          <p:cNvSpPr txBox="1">
            <a:spLocks noChangeArrowheads="1"/>
          </p:cNvSpPr>
          <p:nvPr/>
        </p:nvSpPr>
        <p:spPr bwMode="auto">
          <a:xfrm>
            <a:off x="4343400" y="5607050"/>
            <a:ext cx="1676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3200">
                <a:solidFill>
                  <a:schemeClr val="accent2"/>
                </a:solidFill>
                <a:effectLst>
                  <a:outerShdw blurRad="38100" dist="38100" dir="2700000" algn="tl">
                    <a:srgbClr val="C0C0C0"/>
                  </a:outerShdw>
                </a:effectLst>
              </a:rPr>
              <a:t>图 </a:t>
            </a:r>
            <a:r>
              <a:rPr lang="en-US" altLang="zh-CN" sz="3200">
                <a:solidFill>
                  <a:schemeClr val="accent2"/>
                </a:solidFill>
                <a:effectLst>
                  <a:outerShdw blurRad="38100" dist="38100" dir="2700000" algn="tl">
                    <a:srgbClr val="C0C0C0"/>
                  </a:outerShdw>
                </a:effectLst>
              </a:rPr>
              <a:t>3 – 8 </a:t>
            </a:r>
            <a:endParaRPr lang="en-US" altLang="zh-CN"/>
          </a:p>
        </p:txBody>
      </p:sp>
      <p:sp>
        <p:nvSpPr>
          <p:cNvPr id="13" name="Line 12"/>
          <p:cNvSpPr>
            <a:spLocks noChangeShapeType="1"/>
          </p:cNvSpPr>
          <p:nvPr/>
        </p:nvSpPr>
        <p:spPr bwMode="auto">
          <a:xfrm>
            <a:off x="2514600" y="990600"/>
            <a:ext cx="3048000" cy="42672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3192179901"/>
      </p:ext>
    </p:extLst>
  </p:cSld>
  <p:clrMapOvr>
    <a:masterClrMapping/>
  </p:clrMapOvr>
  <p:transition>
    <p:wipe dir="r"/>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pPr>
              <a:defRPr/>
            </a:pPr>
            <a:r>
              <a:rPr lang="en-US" altLang="zh-CN"/>
              <a:t>-</a:t>
            </a:r>
            <a:fld id="{0541C894-9D0E-4769-9954-960E2037CBAD}" type="slidenum">
              <a:rPr lang="en-US" altLang="zh-CN" sz="1800" smtClean="0">
                <a:solidFill>
                  <a:srgbClr val="0000FF"/>
                </a:solidFill>
              </a:rPr>
              <a:pPr>
                <a:defRPr/>
              </a:pPr>
              <a:t>120</a:t>
            </a:fld>
            <a:r>
              <a:rPr lang="en-US" altLang="zh-CN"/>
              <a:t>-</a:t>
            </a:r>
          </a:p>
        </p:txBody>
      </p:sp>
      <p:sp>
        <p:nvSpPr>
          <p:cNvPr id="3" name="文本框 2"/>
          <p:cNvSpPr txBox="1"/>
          <p:nvPr/>
        </p:nvSpPr>
        <p:spPr>
          <a:xfrm>
            <a:off x="827584" y="2420888"/>
            <a:ext cx="7859780" cy="1569660"/>
          </a:xfrm>
          <a:prstGeom prst="rect">
            <a:avLst/>
          </a:prstGeom>
          <a:noFill/>
        </p:spPr>
        <p:txBody>
          <a:bodyPr wrap="square" rtlCol="0">
            <a:spAutoFit/>
          </a:bodyPr>
          <a:lstStyle/>
          <a:p>
            <a:r>
              <a:rPr lang="zh-CN" altLang="en-US" sz="3200" b="1" dirty="0">
                <a:solidFill>
                  <a:srgbClr val="0000FF"/>
                </a:solidFill>
              </a:rPr>
              <a:t>矩阵就是跳跃运动的描述</a:t>
            </a:r>
            <a:r>
              <a:rPr lang="zh-CN" altLang="en-US" sz="3200" b="1" dirty="0"/>
              <a:t>：旋转，缩放，平移。用数学语言来说，</a:t>
            </a:r>
            <a:r>
              <a:rPr lang="zh-CN" altLang="en-US" sz="3200" b="1" dirty="0">
                <a:solidFill>
                  <a:srgbClr val="C00000"/>
                </a:solidFill>
              </a:rPr>
              <a:t>矩阵是线性空间中某个线性变换的描述。</a:t>
            </a:r>
          </a:p>
        </p:txBody>
      </p:sp>
    </p:spTree>
    <p:extLst>
      <p:ext uri="{BB962C8B-B14F-4D97-AF65-F5344CB8AC3E}">
        <p14:creationId xmlns:p14="http://schemas.microsoft.com/office/powerpoint/2010/main" val="2140065241"/>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pPr>
              <a:defRPr/>
            </a:pPr>
            <a:r>
              <a:rPr lang="en-US" altLang="zh-CN"/>
              <a:t>-</a:t>
            </a:r>
            <a:fld id="{0541C894-9D0E-4769-9954-960E2037CBAD}" type="slidenum">
              <a:rPr lang="en-US" altLang="zh-CN" sz="1800" smtClean="0">
                <a:solidFill>
                  <a:srgbClr val="0000FF"/>
                </a:solidFill>
              </a:rPr>
              <a:pPr>
                <a:defRPr/>
              </a:pPr>
              <a:t>121</a:t>
            </a:fld>
            <a:r>
              <a:rPr lang="en-US" altLang="zh-CN"/>
              <a:t>-</a:t>
            </a:r>
          </a:p>
        </p:txBody>
      </p:sp>
      <p:sp>
        <p:nvSpPr>
          <p:cNvPr id="3" name="文本框 2"/>
          <p:cNvSpPr txBox="1"/>
          <p:nvPr/>
        </p:nvSpPr>
        <p:spPr>
          <a:xfrm>
            <a:off x="352728" y="680913"/>
            <a:ext cx="6535182" cy="646331"/>
          </a:xfrm>
          <a:prstGeom prst="rect">
            <a:avLst/>
          </a:prstGeom>
          <a:noFill/>
        </p:spPr>
        <p:txBody>
          <a:bodyPr wrap="square" rtlCol="0">
            <a:spAutoFit/>
          </a:bodyPr>
          <a:lstStyle/>
          <a:p>
            <a:r>
              <a:rPr lang="zh-CN" altLang="en-US" sz="3600" b="1" dirty="0">
                <a:solidFill>
                  <a:srgbClr val="C00000"/>
                </a:solidFill>
              </a:rPr>
              <a:t>矩阵的物理含义是什么？</a:t>
            </a:r>
          </a:p>
        </p:txBody>
      </p:sp>
      <p:sp>
        <p:nvSpPr>
          <p:cNvPr id="4" name="文本框 3"/>
          <p:cNvSpPr txBox="1"/>
          <p:nvPr/>
        </p:nvSpPr>
        <p:spPr>
          <a:xfrm>
            <a:off x="515099" y="3555049"/>
            <a:ext cx="7862130" cy="1815882"/>
          </a:xfrm>
          <a:prstGeom prst="rect">
            <a:avLst/>
          </a:prstGeom>
          <a:noFill/>
        </p:spPr>
        <p:txBody>
          <a:bodyPr wrap="square" rtlCol="0">
            <a:spAutoFit/>
          </a:bodyPr>
          <a:lstStyle/>
          <a:p>
            <a:r>
              <a:rPr lang="zh-CN" altLang="en-US" sz="2800" b="1" dirty="0">
                <a:solidFill>
                  <a:srgbClr val="0000FF"/>
                </a:solidFill>
              </a:rPr>
              <a:t>矩阵的实际物理含义：矩阵是线性空间中的线性变换的一个描述。在一个线性空间中，只要选定一组基，对于任何一个线性变换，都能有一个确定的矩阵加以描述。</a:t>
            </a:r>
          </a:p>
        </p:txBody>
      </p:sp>
      <p:sp>
        <p:nvSpPr>
          <p:cNvPr id="5" name="文本框 4"/>
          <p:cNvSpPr txBox="1"/>
          <p:nvPr/>
        </p:nvSpPr>
        <p:spPr>
          <a:xfrm>
            <a:off x="515099" y="1556792"/>
            <a:ext cx="4851661" cy="523220"/>
          </a:xfrm>
          <a:prstGeom prst="rect">
            <a:avLst/>
          </a:prstGeom>
          <a:noFill/>
        </p:spPr>
        <p:txBody>
          <a:bodyPr wrap="square" rtlCol="0">
            <a:spAutoFit/>
          </a:bodyPr>
          <a:lstStyle/>
          <a:p>
            <a:r>
              <a:rPr lang="zh-CN" altLang="en-US" sz="2800" b="1" dirty="0"/>
              <a:t>如何确定变换的描述呢？</a:t>
            </a:r>
          </a:p>
        </p:txBody>
      </p:sp>
      <p:sp>
        <p:nvSpPr>
          <p:cNvPr id="6" name="文本框 5"/>
          <p:cNvSpPr txBox="1"/>
          <p:nvPr/>
        </p:nvSpPr>
        <p:spPr>
          <a:xfrm>
            <a:off x="1008404" y="2580830"/>
            <a:ext cx="5035353" cy="523220"/>
          </a:xfrm>
          <a:prstGeom prst="rect">
            <a:avLst/>
          </a:prstGeom>
          <a:noFill/>
        </p:spPr>
        <p:txBody>
          <a:bodyPr wrap="none" rtlCol="0">
            <a:spAutoFit/>
          </a:bodyPr>
          <a:lstStyle/>
          <a:p>
            <a:r>
              <a:rPr lang="zh-CN" altLang="en-US" sz="2800" b="1" dirty="0">
                <a:solidFill>
                  <a:srgbClr val="C00000"/>
                </a:solidFill>
              </a:rPr>
              <a:t>确定“基”</a:t>
            </a:r>
            <a:r>
              <a:rPr lang="en-US" altLang="zh-CN" sz="2800" b="1" dirty="0">
                <a:solidFill>
                  <a:srgbClr val="C00000"/>
                </a:solidFill>
              </a:rPr>
              <a:t>==  </a:t>
            </a:r>
            <a:r>
              <a:rPr lang="zh-CN" altLang="en-US" sz="2800" b="1" dirty="0">
                <a:solidFill>
                  <a:srgbClr val="C00000"/>
                </a:solidFill>
              </a:rPr>
              <a:t>确定“坐标系”</a:t>
            </a:r>
          </a:p>
        </p:txBody>
      </p:sp>
    </p:spTree>
    <p:extLst>
      <p:ext uri="{BB962C8B-B14F-4D97-AF65-F5344CB8AC3E}">
        <p14:creationId xmlns:p14="http://schemas.microsoft.com/office/powerpoint/2010/main" val="2442269060"/>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pPr>
              <a:defRPr/>
            </a:pPr>
            <a:r>
              <a:rPr lang="en-US" altLang="zh-CN"/>
              <a:t>-</a:t>
            </a:r>
            <a:fld id="{0541C894-9D0E-4769-9954-960E2037CBAD}" type="slidenum">
              <a:rPr lang="en-US" altLang="zh-CN" sz="1800" smtClean="0">
                <a:solidFill>
                  <a:srgbClr val="0000FF"/>
                </a:solidFill>
              </a:rPr>
              <a:pPr>
                <a:defRPr/>
              </a:pPr>
              <a:t>122</a:t>
            </a:fld>
            <a:r>
              <a:rPr lang="en-US" altLang="zh-CN"/>
              <a:t>-</a:t>
            </a:r>
          </a:p>
        </p:txBody>
      </p:sp>
      <p:sp>
        <p:nvSpPr>
          <p:cNvPr id="3" name="灯片编号占位符 1"/>
          <p:cNvSpPr txBox="1">
            <a:spLocks/>
          </p:cNvSpPr>
          <p:nvPr/>
        </p:nvSpPr>
        <p:spPr bwMode="auto">
          <a:xfrm>
            <a:off x="8459788" y="6416675"/>
            <a:ext cx="684212" cy="396875"/>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defPPr>
              <a:defRPr lang="zh-CN"/>
            </a:defPPr>
            <a:lvl1pPr algn="ctr" rtl="0" eaLnBrk="1" fontAlgn="base" hangingPunct="1">
              <a:spcBef>
                <a:spcPct val="0"/>
              </a:spcBef>
              <a:spcAft>
                <a:spcPct val="0"/>
              </a:spcAft>
              <a:defRPr kumimoji="1" sz="2000" b="1" kern="1200">
                <a:solidFill>
                  <a:srgbClr val="FF0000"/>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800" b="1"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800" b="1"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800" b="1"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800" b="1"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800" b="1"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800" b="1"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800" b="1"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800" b="1" kern="1200">
                <a:solidFill>
                  <a:schemeClr val="tx1"/>
                </a:solidFill>
                <a:latin typeface="Times New Roman" panose="02020603050405020304" pitchFamily="18" charset="0"/>
                <a:ea typeface="宋体" panose="02010600030101010101" pitchFamily="2" charset="-122"/>
                <a:cs typeface="+mn-cs"/>
              </a:defRPr>
            </a:lvl9pPr>
          </a:lstStyle>
          <a:p>
            <a:pPr>
              <a:defRPr/>
            </a:pPr>
            <a:r>
              <a:rPr lang="en-US" altLang="zh-CN"/>
              <a:t>-</a:t>
            </a:r>
            <a:fld id="{0541C894-9D0E-4769-9954-960E2037CBAD}" type="slidenum">
              <a:rPr lang="en-US" altLang="zh-CN" sz="1800" smtClean="0">
                <a:solidFill>
                  <a:srgbClr val="0000FF"/>
                </a:solidFill>
              </a:rPr>
              <a:pPr>
                <a:defRPr/>
              </a:pPr>
              <a:t>122</a:t>
            </a:fld>
            <a:r>
              <a:rPr lang="en-US" altLang="zh-CN"/>
              <a:t>-</a:t>
            </a:r>
          </a:p>
        </p:txBody>
      </p:sp>
      <p:sp>
        <p:nvSpPr>
          <p:cNvPr id="4" name="文本框 3"/>
          <p:cNvSpPr txBox="1"/>
          <p:nvPr/>
        </p:nvSpPr>
        <p:spPr>
          <a:xfrm>
            <a:off x="359024" y="276894"/>
            <a:ext cx="8784976" cy="523220"/>
          </a:xfrm>
          <a:prstGeom prst="rect">
            <a:avLst/>
          </a:prstGeom>
          <a:noFill/>
        </p:spPr>
        <p:txBody>
          <a:bodyPr wrap="square" rtlCol="0">
            <a:spAutoFit/>
          </a:bodyPr>
          <a:lstStyle/>
          <a:p>
            <a:r>
              <a:rPr lang="zh-CN" altLang="en-US" sz="2800" b="1" dirty="0">
                <a:solidFill>
                  <a:srgbClr val="0000FF"/>
                </a:solidFill>
              </a:rPr>
              <a:t>如何理解矩阵是线性空间中某种线性变换的一个描述？</a:t>
            </a:r>
          </a:p>
        </p:txBody>
      </p:sp>
      <p:cxnSp>
        <p:nvCxnSpPr>
          <p:cNvPr id="5" name="直接箭头连接符 4"/>
          <p:cNvCxnSpPr/>
          <p:nvPr/>
        </p:nvCxnSpPr>
        <p:spPr>
          <a:xfrm>
            <a:off x="2004934" y="4849991"/>
            <a:ext cx="1055405" cy="5715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 name="直接箭头连接符 5"/>
          <p:cNvCxnSpPr/>
          <p:nvPr/>
        </p:nvCxnSpPr>
        <p:spPr>
          <a:xfrm flipH="1">
            <a:off x="3060339" y="4906847"/>
            <a:ext cx="1438505" cy="5373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0" y="5496171"/>
            <a:ext cx="6120680" cy="400110"/>
          </a:xfrm>
          <a:prstGeom prst="rect">
            <a:avLst/>
          </a:prstGeom>
          <a:noFill/>
        </p:spPr>
        <p:txBody>
          <a:bodyPr wrap="square" rtlCol="0">
            <a:spAutoFit/>
          </a:bodyPr>
          <a:lstStyle/>
          <a:p>
            <a:r>
              <a:rPr lang="zh-CN" altLang="en-US" sz="2000" b="1" dirty="0"/>
              <a:t>同一个“</a:t>
            </a:r>
            <a:r>
              <a:rPr lang="zh-CN" altLang="en-US" sz="2000" dirty="0">
                <a:solidFill>
                  <a:srgbClr val="FF0000"/>
                </a:solidFill>
              </a:rPr>
              <a:t>小姐姐</a:t>
            </a:r>
            <a:r>
              <a:rPr lang="zh-CN" altLang="en-US" sz="2000" b="1" dirty="0"/>
              <a:t>”用两个不同的角度拍摄所得的照片</a:t>
            </a:r>
          </a:p>
        </p:txBody>
      </p:sp>
      <p:sp>
        <p:nvSpPr>
          <p:cNvPr id="8" name="文本框 7"/>
          <p:cNvSpPr txBox="1"/>
          <p:nvPr/>
        </p:nvSpPr>
        <p:spPr>
          <a:xfrm>
            <a:off x="6000767" y="980728"/>
            <a:ext cx="2819705" cy="4893647"/>
          </a:xfrm>
          <a:prstGeom prst="rect">
            <a:avLst/>
          </a:prstGeom>
          <a:noFill/>
        </p:spPr>
        <p:txBody>
          <a:bodyPr wrap="square" rtlCol="0">
            <a:spAutoFit/>
          </a:bodyPr>
          <a:lstStyle/>
          <a:p>
            <a:r>
              <a:rPr lang="zh-CN" altLang="en-US" sz="2600" b="1" dirty="0"/>
              <a:t>某个线性变换：可以看做客观对象（“</a:t>
            </a:r>
            <a:r>
              <a:rPr lang="zh-CN" altLang="en-US" sz="2600" dirty="0">
                <a:solidFill>
                  <a:srgbClr val="FF0000"/>
                </a:solidFill>
              </a:rPr>
              <a:t>小姐姐</a:t>
            </a:r>
            <a:r>
              <a:rPr lang="zh-CN" altLang="en-US" sz="2600" b="1" dirty="0"/>
              <a:t>”），当采用</a:t>
            </a:r>
            <a:r>
              <a:rPr lang="zh-CN" altLang="en-US" sz="2600" b="1" dirty="0">
                <a:solidFill>
                  <a:srgbClr val="FF0000"/>
                </a:solidFill>
              </a:rPr>
              <a:t>不同的“基” 描述时（不同角度拍摄），</a:t>
            </a:r>
            <a:r>
              <a:rPr lang="zh-CN" altLang="en-US" sz="2600" b="1" dirty="0"/>
              <a:t>得到的描述肯定是不同的（即</a:t>
            </a:r>
            <a:r>
              <a:rPr lang="zh-CN" altLang="en-US" sz="2600" b="1" dirty="0">
                <a:solidFill>
                  <a:srgbClr val="FF0000"/>
                </a:solidFill>
              </a:rPr>
              <a:t>矩阵不同</a:t>
            </a:r>
            <a:r>
              <a:rPr lang="zh-CN" altLang="en-US" sz="2600" b="1" dirty="0"/>
              <a:t>），但是表达的确是</a:t>
            </a:r>
            <a:r>
              <a:rPr lang="zh-CN" altLang="en-US" sz="2600" b="1" dirty="0">
                <a:solidFill>
                  <a:srgbClr val="FF0000"/>
                </a:solidFill>
              </a:rPr>
              <a:t>同一种变换（同一</a:t>
            </a:r>
            <a:r>
              <a:rPr lang="zh-CN" altLang="en-US" sz="2600" dirty="0">
                <a:solidFill>
                  <a:srgbClr val="FF0000"/>
                </a:solidFill>
              </a:rPr>
              <a:t>个小姐姐）</a:t>
            </a:r>
            <a:r>
              <a:rPr lang="zh-CN" altLang="en-US" sz="2600" b="1" dirty="0"/>
              <a:t>。</a:t>
            </a:r>
          </a:p>
        </p:txBody>
      </p:sp>
      <p:pic>
        <p:nvPicPr>
          <p:cNvPr id="12" name="图片 11"/>
          <p:cNvPicPr>
            <a:picLocks noChangeAspect="1"/>
          </p:cNvPicPr>
          <p:nvPr/>
        </p:nvPicPr>
        <p:blipFill>
          <a:blip r:embed="rId2"/>
          <a:stretch>
            <a:fillRect/>
          </a:stretch>
        </p:blipFill>
        <p:spPr>
          <a:xfrm>
            <a:off x="705641" y="1315236"/>
            <a:ext cx="4709395" cy="3515275"/>
          </a:xfrm>
          <a:prstGeom prst="rect">
            <a:avLst/>
          </a:prstGeom>
        </p:spPr>
      </p:pic>
    </p:spTree>
    <p:extLst>
      <p:ext uri="{BB962C8B-B14F-4D97-AF65-F5344CB8AC3E}">
        <p14:creationId xmlns:p14="http://schemas.microsoft.com/office/powerpoint/2010/main" val="3744381531"/>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6"/>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P spid="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灯片编号占位符 1"/>
          <p:cNvSpPr>
            <a:spLocks noGrp="1"/>
          </p:cNvSpPr>
          <p:nvPr>
            <p:ph type="sldNum" sz="quarter" idx="10"/>
          </p:nvPr>
        </p:nvSpPr>
        <p:spPr>
          <a:noFill/>
        </p:spPr>
        <p:txBody>
          <a:bodyP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r>
              <a:rPr lang="en-US" altLang="zh-CN" sz="2000">
                <a:solidFill>
                  <a:srgbClr val="FF0000"/>
                </a:solidFill>
              </a:rPr>
              <a:t>-</a:t>
            </a:r>
            <a:fld id="{8D5DFC17-C9F0-485F-9B59-1A6CFA9EE61D}" type="slidenum">
              <a:rPr lang="en-US" altLang="zh-CN" sz="1800" smtClean="0">
                <a:solidFill>
                  <a:srgbClr val="0000FF"/>
                </a:solidFill>
              </a:rPr>
              <a:pPr/>
              <a:t>13</a:t>
            </a:fld>
            <a:r>
              <a:rPr lang="en-US" altLang="zh-CN" sz="2000">
                <a:solidFill>
                  <a:srgbClr val="FF0000"/>
                </a:solidFill>
              </a:rPr>
              <a:t>-</a:t>
            </a:r>
          </a:p>
        </p:txBody>
      </p:sp>
      <p:graphicFrame>
        <p:nvGraphicFramePr>
          <p:cNvPr id="184322" name="Object 2"/>
          <p:cNvGraphicFramePr>
            <a:graphicFrameLocks noChangeAspect="1"/>
          </p:cNvGraphicFramePr>
          <p:nvPr/>
        </p:nvGraphicFramePr>
        <p:xfrm>
          <a:off x="2630488" y="1973263"/>
          <a:ext cx="4094162" cy="431800"/>
        </p:xfrm>
        <a:graphic>
          <a:graphicData uri="http://schemas.openxmlformats.org/presentationml/2006/ole">
            <mc:AlternateContent xmlns:mc="http://schemas.openxmlformats.org/markup-compatibility/2006">
              <mc:Choice xmlns:v="urn:schemas-microsoft-com:vml" Requires="v">
                <p:oleObj name="公式" r:id="rId3" imgW="4102100" imgH="431800" progId="Equation.3">
                  <p:embed/>
                </p:oleObj>
              </mc:Choice>
              <mc:Fallback>
                <p:oleObj name="公式" r:id="rId3" imgW="4102100" imgH="431800" progId="Equation.3">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30488" y="1973263"/>
                        <a:ext cx="4094162" cy="431800"/>
                      </a:xfrm>
                      <a:prstGeom prst="rect">
                        <a:avLst/>
                      </a:prstGeom>
                      <a:noFill/>
                      <a:ln>
                        <a:noFill/>
                      </a:ln>
                      <a:extLst>
                        <a:ext uri="{909E8E84-426E-40DD-AFC4-6F175D3DCCD1}">
                          <a14:hiddenFill xmlns:a14="http://schemas.microsoft.com/office/drawing/2010/main">
                            <a:solidFill>
                              <a:srgbClr val="CBE9D0"/>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184351" name="Group 31"/>
          <p:cNvGrpSpPr>
            <a:grpSpLocks/>
          </p:cNvGrpSpPr>
          <p:nvPr/>
        </p:nvGrpSpPr>
        <p:grpSpPr bwMode="auto">
          <a:xfrm>
            <a:off x="2916238" y="1238250"/>
            <a:ext cx="6192837" cy="519113"/>
            <a:chOff x="1383" y="608"/>
            <a:chExt cx="3901" cy="327"/>
          </a:xfrm>
        </p:grpSpPr>
        <p:sp>
          <p:nvSpPr>
            <p:cNvPr id="16426" name="Text Box 4"/>
            <p:cNvSpPr txBox="1">
              <a:spLocks noChangeArrowheads="1"/>
            </p:cNvSpPr>
            <p:nvPr/>
          </p:nvSpPr>
          <p:spPr bwMode="auto">
            <a:xfrm>
              <a:off x="1383" y="608"/>
              <a:ext cx="3901"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a:t>存在不全为零的数                      使</a:t>
              </a:r>
            </a:p>
          </p:txBody>
        </p:sp>
        <p:graphicFrame>
          <p:nvGraphicFramePr>
            <p:cNvPr id="16427" name="Object 5"/>
            <p:cNvGraphicFramePr>
              <a:graphicFrameLocks noChangeAspect="1"/>
            </p:cNvGraphicFramePr>
            <p:nvPr/>
          </p:nvGraphicFramePr>
          <p:xfrm>
            <a:off x="3277" y="663"/>
            <a:ext cx="1126" cy="272"/>
          </p:xfrm>
          <a:graphic>
            <a:graphicData uri="http://schemas.openxmlformats.org/presentationml/2006/ole">
              <mc:AlternateContent xmlns:mc="http://schemas.openxmlformats.org/markup-compatibility/2006">
                <mc:Choice xmlns:v="urn:schemas-microsoft-com:vml" Requires="v">
                  <p:oleObj name="公式" r:id="rId5" imgW="1790700" imgH="431800" progId="Equation.3">
                    <p:embed/>
                  </p:oleObj>
                </mc:Choice>
                <mc:Fallback>
                  <p:oleObj name="公式" r:id="rId5" imgW="1790700" imgH="431800" progId="Equation.3">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77" y="663"/>
                          <a:ext cx="1126" cy="272"/>
                        </a:xfrm>
                        <a:prstGeom prst="rect">
                          <a:avLst/>
                        </a:prstGeom>
                        <a:noFill/>
                        <a:ln>
                          <a:noFill/>
                        </a:ln>
                        <a:extLst>
                          <a:ext uri="{909E8E84-426E-40DD-AFC4-6F175D3DCCD1}">
                            <a14:hiddenFill xmlns:a14="http://schemas.microsoft.com/office/drawing/2010/main">
                              <a:solidFill>
                                <a:srgbClr val="CBE9D0"/>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184326" name="Group 6"/>
          <p:cNvGrpSpPr>
            <a:grpSpLocks/>
          </p:cNvGrpSpPr>
          <p:nvPr/>
        </p:nvGrpSpPr>
        <p:grpSpPr bwMode="auto">
          <a:xfrm>
            <a:off x="1836738" y="3989388"/>
            <a:ext cx="6911975" cy="519112"/>
            <a:chOff x="1202" y="1888"/>
            <a:chExt cx="4354" cy="327"/>
          </a:xfrm>
        </p:grpSpPr>
        <p:sp>
          <p:nvSpPr>
            <p:cNvPr id="16423" name="Text Box 7"/>
            <p:cNvSpPr txBox="1">
              <a:spLocks noChangeArrowheads="1"/>
            </p:cNvSpPr>
            <p:nvPr/>
          </p:nvSpPr>
          <p:spPr bwMode="auto">
            <a:xfrm>
              <a:off x="1202" y="1888"/>
              <a:ext cx="40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a:t>即</a:t>
              </a:r>
            </a:p>
          </p:txBody>
        </p:sp>
        <p:graphicFrame>
          <p:nvGraphicFramePr>
            <p:cNvPr id="16424" name="Object 8"/>
            <p:cNvGraphicFramePr>
              <a:graphicFrameLocks noChangeAspect="1"/>
            </p:cNvGraphicFramePr>
            <p:nvPr/>
          </p:nvGraphicFramePr>
          <p:xfrm>
            <a:off x="1610" y="1934"/>
            <a:ext cx="2616" cy="272"/>
          </p:xfrm>
          <a:graphic>
            <a:graphicData uri="http://schemas.openxmlformats.org/presentationml/2006/ole">
              <mc:AlternateContent xmlns:mc="http://schemas.openxmlformats.org/markup-compatibility/2006">
                <mc:Choice xmlns:v="urn:schemas-microsoft-com:vml" Requires="v">
                  <p:oleObj name="公式" r:id="rId7" imgW="4152900" imgH="431800" progId="Equation.3">
                    <p:embed/>
                  </p:oleObj>
                </mc:Choice>
                <mc:Fallback>
                  <p:oleObj name="公式" r:id="rId7" imgW="4152900" imgH="431800" progId="Equation.3">
                    <p:embed/>
                    <p:pic>
                      <p:nvPicPr>
                        <p:cNvPr id="0" name="Object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10" y="1934"/>
                          <a:ext cx="2616" cy="2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6425" name="Text Box 9"/>
            <p:cNvSpPr txBox="1">
              <a:spLocks noChangeArrowheads="1"/>
            </p:cNvSpPr>
            <p:nvPr/>
          </p:nvSpPr>
          <p:spPr bwMode="auto">
            <a:xfrm>
              <a:off x="4241" y="1888"/>
              <a:ext cx="1315"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a:t>有非零解</a:t>
              </a:r>
              <a:r>
                <a:rPr lang="en-US" altLang="zh-CN"/>
                <a:t>.</a:t>
              </a:r>
            </a:p>
          </p:txBody>
        </p:sp>
      </p:grpSp>
      <p:graphicFrame>
        <p:nvGraphicFramePr>
          <p:cNvPr id="184330" name="Object 10"/>
          <p:cNvGraphicFramePr>
            <a:graphicFrameLocks noChangeAspect="1"/>
          </p:cNvGraphicFramePr>
          <p:nvPr/>
        </p:nvGraphicFramePr>
        <p:xfrm>
          <a:off x="3984625" y="4835525"/>
          <a:ext cx="1308100" cy="393700"/>
        </p:xfrm>
        <a:graphic>
          <a:graphicData uri="http://schemas.openxmlformats.org/presentationml/2006/ole">
            <mc:AlternateContent xmlns:mc="http://schemas.openxmlformats.org/markup-compatibility/2006">
              <mc:Choice xmlns:v="urn:schemas-microsoft-com:vml" Requires="v">
                <p:oleObj name="公式" r:id="rId9" imgW="1307532" imgH="393529" progId="Equation.3">
                  <p:embed/>
                </p:oleObj>
              </mc:Choice>
              <mc:Fallback>
                <p:oleObj name="公式" r:id="rId9" imgW="1307532" imgH="393529" progId="Equation.3">
                  <p:embed/>
                  <p:pic>
                    <p:nvPicPr>
                      <p:cNvPr id="0" name="Object 1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984625" y="4835525"/>
                        <a:ext cx="1308100" cy="393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184331" name="Picture 11" descr="BD07155_"/>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flipH="1">
            <a:off x="1476375" y="5659438"/>
            <a:ext cx="776288" cy="936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84353" name="Group 33"/>
          <p:cNvGrpSpPr>
            <a:grpSpLocks/>
          </p:cNvGrpSpPr>
          <p:nvPr/>
        </p:nvGrpSpPr>
        <p:grpSpPr bwMode="auto">
          <a:xfrm>
            <a:off x="2484438" y="6092825"/>
            <a:ext cx="5400675" cy="720725"/>
            <a:chOff x="975" y="3521"/>
            <a:chExt cx="3402" cy="454"/>
          </a:xfrm>
        </p:grpSpPr>
        <p:sp>
          <p:nvSpPr>
            <p:cNvPr id="16421" name="AutoShape 13"/>
            <p:cNvSpPr>
              <a:spLocks noChangeArrowheads="1"/>
            </p:cNvSpPr>
            <p:nvPr/>
          </p:nvSpPr>
          <p:spPr bwMode="auto">
            <a:xfrm>
              <a:off x="975" y="3521"/>
              <a:ext cx="2994" cy="454"/>
            </a:xfrm>
            <a:prstGeom prst="horizontalScroll">
              <a:avLst>
                <a:gd name="adj" fmla="val 12500"/>
              </a:avLst>
            </a:prstGeom>
            <a:noFill/>
            <a:ln w="34925">
              <a:solidFill>
                <a:schemeClr val="accent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endParaRPr lang="zh-CN" altLang="en-US"/>
            </a:p>
          </p:txBody>
        </p:sp>
        <p:sp>
          <p:nvSpPr>
            <p:cNvPr id="184334" name="Text Box 14"/>
            <p:cNvSpPr txBox="1">
              <a:spLocks noChangeArrowheads="1"/>
            </p:cNvSpPr>
            <p:nvPr/>
          </p:nvSpPr>
          <p:spPr bwMode="auto">
            <a:xfrm>
              <a:off x="1031" y="3596"/>
              <a:ext cx="3346"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eaLnBrk="1" hangingPunct="1">
                <a:spcBef>
                  <a:spcPct val="50000"/>
                </a:spcBef>
                <a:defRPr/>
              </a:pPr>
              <a:r>
                <a:rPr lang="zh-CN" altLang="en-US" sz="2400" dirty="0">
                  <a:solidFill>
                    <a:srgbClr val="FF0000"/>
                  </a:solidFill>
                  <a:effectLst>
                    <a:outerShdw blurRad="38100" dist="38100" dir="2700000" algn="tl">
                      <a:srgbClr val="000000"/>
                    </a:outerShdw>
                  </a:effectLst>
                </a:rPr>
                <a:t>还是转换！转换线性无关</a:t>
              </a:r>
              <a:r>
                <a:rPr lang="en-US" altLang="zh-CN" sz="2400" dirty="0">
                  <a:solidFill>
                    <a:srgbClr val="FF0000"/>
                  </a:solidFill>
                  <a:effectLst>
                    <a:outerShdw blurRad="38100" dist="38100" dir="2700000" algn="tl">
                      <a:srgbClr val="000000"/>
                    </a:outerShdw>
                  </a:effectLst>
                </a:rPr>
                <a:t>…</a:t>
              </a:r>
            </a:p>
          </p:txBody>
        </p:sp>
      </p:grpSp>
      <p:grpSp>
        <p:nvGrpSpPr>
          <p:cNvPr id="16393" name="Group 15"/>
          <p:cNvGrpSpPr>
            <a:grpSpLocks/>
          </p:cNvGrpSpPr>
          <p:nvPr/>
        </p:nvGrpSpPr>
        <p:grpSpPr bwMode="auto">
          <a:xfrm>
            <a:off x="2701925" y="152400"/>
            <a:ext cx="7416800" cy="541338"/>
            <a:chOff x="385" y="200"/>
            <a:chExt cx="4672" cy="341"/>
          </a:xfrm>
        </p:grpSpPr>
        <p:grpSp>
          <p:nvGrpSpPr>
            <p:cNvPr id="16417" name="Group 16"/>
            <p:cNvGrpSpPr>
              <a:grpSpLocks/>
            </p:cNvGrpSpPr>
            <p:nvPr/>
          </p:nvGrpSpPr>
          <p:grpSpPr bwMode="auto">
            <a:xfrm>
              <a:off x="385" y="200"/>
              <a:ext cx="2305" cy="327"/>
              <a:chOff x="295" y="210"/>
              <a:chExt cx="2305" cy="327"/>
            </a:xfrm>
          </p:grpSpPr>
          <p:graphicFrame>
            <p:nvGraphicFramePr>
              <p:cNvPr id="16419" name="Object 17"/>
              <p:cNvGraphicFramePr>
                <a:graphicFrameLocks noChangeAspect="1"/>
              </p:cNvGraphicFramePr>
              <p:nvPr/>
            </p:nvGraphicFramePr>
            <p:xfrm>
              <a:off x="1066" y="255"/>
              <a:ext cx="1534" cy="272"/>
            </p:xfrm>
            <a:graphic>
              <a:graphicData uri="http://schemas.openxmlformats.org/presentationml/2006/ole">
                <mc:AlternateContent xmlns:mc="http://schemas.openxmlformats.org/markup-compatibility/2006">
                  <mc:Choice xmlns:v="urn:schemas-microsoft-com:vml" Requires="v">
                    <p:oleObj name="公式" r:id="rId12" imgW="2425700" imgH="431800" progId="Equation.3">
                      <p:embed/>
                    </p:oleObj>
                  </mc:Choice>
                  <mc:Fallback>
                    <p:oleObj name="公式" r:id="rId12" imgW="2425700" imgH="431800" progId="Equation.3">
                      <p:embed/>
                      <p:pic>
                        <p:nvPicPr>
                          <p:cNvPr id="0" name="Object 17"/>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66" y="255"/>
                            <a:ext cx="1534" cy="272"/>
                          </a:xfrm>
                          <a:prstGeom prst="rect">
                            <a:avLst/>
                          </a:prstGeom>
                          <a:noFill/>
                          <a:ln>
                            <a:noFill/>
                          </a:ln>
                          <a:extLst>
                            <a:ext uri="{909E8E84-426E-40DD-AFC4-6F175D3DCCD1}">
                              <a14:hiddenFill xmlns:a14="http://schemas.microsoft.com/office/drawing/2010/main">
                                <a:solidFill>
                                  <a:srgbClr val="CBE9D0"/>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6420" name="Text Box 18"/>
              <p:cNvSpPr txBox="1">
                <a:spLocks noChangeArrowheads="1"/>
              </p:cNvSpPr>
              <p:nvPr/>
            </p:nvSpPr>
            <p:spPr bwMode="auto">
              <a:xfrm>
                <a:off x="295" y="210"/>
                <a:ext cx="99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a:t>向量组</a:t>
                </a:r>
              </a:p>
            </p:txBody>
          </p:sp>
        </p:grpSp>
        <p:sp>
          <p:nvSpPr>
            <p:cNvPr id="16418" name="Text Box 19"/>
            <p:cNvSpPr txBox="1">
              <a:spLocks noChangeArrowheads="1"/>
            </p:cNvSpPr>
            <p:nvPr/>
          </p:nvSpPr>
          <p:spPr bwMode="auto">
            <a:xfrm>
              <a:off x="2653" y="210"/>
              <a:ext cx="2404" cy="3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a:t>线性相关的</a:t>
              </a:r>
            </a:p>
          </p:txBody>
        </p:sp>
      </p:grpSp>
      <p:grpSp>
        <p:nvGrpSpPr>
          <p:cNvPr id="184340" name="Group 20"/>
          <p:cNvGrpSpPr>
            <a:grpSpLocks/>
          </p:cNvGrpSpPr>
          <p:nvPr/>
        </p:nvGrpSpPr>
        <p:grpSpPr bwMode="auto">
          <a:xfrm>
            <a:off x="971550" y="1238250"/>
            <a:ext cx="2089150" cy="519113"/>
            <a:chOff x="158" y="663"/>
            <a:chExt cx="1316" cy="327"/>
          </a:xfrm>
        </p:grpSpPr>
        <p:graphicFrame>
          <p:nvGraphicFramePr>
            <p:cNvPr id="16415" name="Object 21"/>
            <p:cNvGraphicFramePr>
              <a:graphicFrameLocks noChangeAspect="1"/>
            </p:cNvGraphicFramePr>
            <p:nvPr/>
          </p:nvGraphicFramePr>
          <p:xfrm>
            <a:off x="158" y="799"/>
            <a:ext cx="264" cy="152"/>
          </p:xfrm>
          <a:graphic>
            <a:graphicData uri="http://schemas.openxmlformats.org/presentationml/2006/ole">
              <mc:AlternateContent xmlns:mc="http://schemas.openxmlformats.org/markup-compatibility/2006">
                <mc:Choice xmlns:v="urn:schemas-microsoft-com:vml" Requires="v">
                  <p:oleObj name="公式" r:id="rId14" imgW="418918" imgH="241195" progId="Equation.3">
                    <p:embed/>
                  </p:oleObj>
                </mc:Choice>
                <mc:Fallback>
                  <p:oleObj name="公式" r:id="rId14" imgW="418918" imgH="241195" progId="Equation.3">
                    <p:embed/>
                    <p:pic>
                      <p:nvPicPr>
                        <p:cNvPr id="0" name="Object 21"/>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8" y="799"/>
                          <a:ext cx="264" cy="1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6416" name="Text Box 22"/>
            <p:cNvSpPr txBox="1">
              <a:spLocks noChangeArrowheads="1"/>
            </p:cNvSpPr>
            <p:nvPr/>
          </p:nvSpPr>
          <p:spPr bwMode="auto">
            <a:xfrm>
              <a:off x="431" y="663"/>
              <a:ext cx="1043"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a:t>(</a:t>
              </a:r>
              <a:r>
                <a:rPr lang="zh-CN" altLang="en-US">
                  <a:solidFill>
                    <a:srgbClr val="008000"/>
                  </a:solidFill>
                </a:rPr>
                <a:t>按定义</a:t>
              </a:r>
              <a:r>
                <a:rPr lang="en-US" altLang="zh-CN"/>
                <a:t>)</a:t>
              </a:r>
            </a:p>
          </p:txBody>
        </p:sp>
      </p:grpSp>
      <p:grpSp>
        <p:nvGrpSpPr>
          <p:cNvPr id="184343" name="Group 23"/>
          <p:cNvGrpSpPr>
            <a:grpSpLocks/>
          </p:cNvGrpSpPr>
          <p:nvPr/>
        </p:nvGrpSpPr>
        <p:grpSpPr bwMode="auto">
          <a:xfrm>
            <a:off x="985838" y="2549525"/>
            <a:ext cx="3082925" cy="519113"/>
            <a:chOff x="212" y="1561"/>
            <a:chExt cx="1942" cy="327"/>
          </a:xfrm>
        </p:grpSpPr>
        <p:graphicFrame>
          <p:nvGraphicFramePr>
            <p:cNvPr id="16413" name="Object 24"/>
            <p:cNvGraphicFramePr>
              <a:graphicFrameLocks noChangeAspect="1"/>
            </p:cNvGraphicFramePr>
            <p:nvPr/>
          </p:nvGraphicFramePr>
          <p:xfrm>
            <a:off x="212" y="1663"/>
            <a:ext cx="264" cy="152"/>
          </p:xfrm>
          <a:graphic>
            <a:graphicData uri="http://schemas.openxmlformats.org/presentationml/2006/ole">
              <mc:AlternateContent xmlns:mc="http://schemas.openxmlformats.org/markup-compatibility/2006">
                <mc:Choice xmlns:v="urn:schemas-microsoft-com:vml" Requires="v">
                  <p:oleObj name="公式" r:id="rId16" imgW="418918" imgH="241195" progId="Equation.3">
                    <p:embed/>
                  </p:oleObj>
                </mc:Choice>
                <mc:Fallback>
                  <p:oleObj name="公式" r:id="rId16" imgW="418918" imgH="241195" progId="Equation.3">
                    <p:embed/>
                    <p:pic>
                      <p:nvPicPr>
                        <p:cNvPr id="0" name="Object 24"/>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12" y="1663"/>
                          <a:ext cx="264" cy="1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6414" name="Text Box 25"/>
            <p:cNvSpPr txBox="1">
              <a:spLocks noChangeArrowheads="1"/>
            </p:cNvSpPr>
            <p:nvPr/>
          </p:nvSpPr>
          <p:spPr bwMode="auto">
            <a:xfrm>
              <a:off x="521" y="1561"/>
              <a:ext cx="1633"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a:t>(</a:t>
              </a:r>
              <a:r>
                <a:rPr lang="zh-CN" altLang="en-US">
                  <a:solidFill>
                    <a:srgbClr val="008000"/>
                  </a:solidFill>
                </a:rPr>
                <a:t>转化为方程组</a:t>
              </a:r>
              <a:r>
                <a:rPr lang="en-US" altLang="zh-CN"/>
                <a:t>)</a:t>
              </a:r>
            </a:p>
          </p:txBody>
        </p:sp>
      </p:grpSp>
      <p:sp>
        <p:nvSpPr>
          <p:cNvPr id="184346" name="Text Box 26"/>
          <p:cNvSpPr txBox="1">
            <a:spLocks noChangeArrowheads="1"/>
          </p:cNvSpPr>
          <p:nvPr/>
        </p:nvSpPr>
        <p:spPr bwMode="auto">
          <a:xfrm>
            <a:off x="4068763" y="2565400"/>
            <a:ext cx="3600450"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dirty="0">
                <a:solidFill>
                  <a:srgbClr val="FF0000"/>
                </a:solidFill>
              </a:rPr>
              <a:t>齐次</a:t>
            </a:r>
            <a:r>
              <a:rPr lang="zh-CN" altLang="en-US" dirty="0"/>
              <a:t>方程组</a:t>
            </a:r>
          </a:p>
        </p:txBody>
      </p:sp>
      <p:grpSp>
        <p:nvGrpSpPr>
          <p:cNvPr id="184347" name="Group 27"/>
          <p:cNvGrpSpPr>
            <a:grpSpLocks/>
          </p:cNvGrpSpPr>
          <p:nvPr/>
        </p:nvGrpSpPr>
        <p:grpSpPr bwMode="auto">
          <a:xfrm>
            <a:off x="1044575" y="4710113"/>
            <a:ext cx="2881313" cy="519112"/>
            <a:chOff x="158" y="2478"/>
            <a:chExt cx="1815" cy="327"/>
          </a:xfrm>
        </p:grpSpPr>
        <p:graphicFrame>
          <p:nvGraphicFramePr>
            <p:cNvPr id="16411" name="Object 28"/>
            <p:cNvGraphicFramePr>
              <a:graphicFrameLocks noChangeAspect="1"/>
            </p:cNvGraphicFramePr>
            <p:nvPr/>
          </p:nvGraphicFramePr>
          <p:xfrm>
            <a:off x="158" y="2568"/>
            <a:ext cx="264" cy="152"/>
          </p:xfrm>
          <a:graphic>
            <a:graphicData uri="http://schemas.openxmlformats.org/presentationml/2006/ole">
              <mc:AlternateContent xmlns:mc="http://schemas.openxmlformats.org/markup-compatibility/2006">
                <mc:Choice xmlns:v="urn:schemas-microsoft-com:vml" Requires="v">
                  <p:oleObj name="公式" r:id="rId18" imgW="418918" imgH="241195" progId="Equation.3">
                    <p:embed/>
                  </p:oleObj>
                </mc:Choice>
                <mc:Fallback>
                  <p:oleObj name="公式" r:id="rId18" imgW="418918" imgH="241195" progId="Equation.3">
                    <p:embed/>
                    <p:pic>
                      <p:nvPicPr>
                        <p:cNvPr id="0" name="Object 28"/>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58" y="2568"/>
                          <a:ext cx="264" cy="1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6412" name="Text Box 29"/>
            <p:cNvSpPr txBox="1">
              <a:spLocks noChangeArrowheads="1"/>
            </p:cNvSpPr>
            <p:nvPr/>
          </p:nvSpPr>
          <p:spPr bwMode="auto">
            <a:xfrm>
              <a:off x="431" y="2478"/>
              <a:ext cx="1542"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a:t>(</a:t>
              </a:r>
              <a:r>
                <a:rPr lang="zh-CN" altLang="en-US">
                  <a:solidFill>
                    <a:srgbClr val="008000"/>
                  </a:solidFill>
                </a:rPr>
                <a:t>用矩阵的秩</a:t>
              </a:r>
              <a:r>
                <a:rPr lang="en-US" altLang="zh-CN"/>
                <a:t>)</a:t>
              </a:r>
            </a:p>
          </p:txBody>
        </p:sp>
      </p:grpSp>
      <p:graphicFrame>
        <p:nvGraphicFramePr>
          <p:cNvPr id="184352" name="Object 32"/>
          <p:cNvGraphicFramePr>
            <a:graphicFrameLocks noChangeAspect="1"/>
          </p:cNvGraphicFramePr>
          <p:nvPr/>
        </p:nvGraphicFramePr>
        <p:xfrm>
          <a:off x="3167063" y="3341688"/>
          <a:ext cx="4170362" cy="431800"/>
        </p:xfrm>
        <a:graphic>
          <a:graphicData uri="http://schemas.openxmlformats.org/presentationml/2006/ole">
            <mc:AlternateContent xmlns:mc="http://schemas.openxmlformats.org/markup-compatibility/2006">
              <mc:Choice xmlns:v="urn:schemas-microsoft-com:vml" Requires="v">
                <p:oleObj name="公式" r:id="rId19" imgW="4178300" imgH="431800" progId="Equation.3">
                  <p:embed/>
                </p:oleObj>
              </mc:Choice>
              <mc:Fallback>
                <p:oleObj name="公式" r:id="rId19" imgW="4178300" imgH="431800" progId="Equation.3">
                  <p:embed/>
                  <p:pic>
                    <p:nvPicPr>
                      <p:cNvPr id="0" name="Object 32"/>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167063" y="3341688"/>
                        <a:ext cx="4170362" cy="431800"/>
                      </a:xfrm>
                      <a:prstGeom prst="rect">
                        <a:avLst/>
                      </a:prstGeom>
                      <a:noFill/>
                      <a:ln>
                        <a:noFill/>
                      </a:ln>
                      <a:extLst>
                        <a:ext uri="{909E8E84-426E-40DD-AFC4-6F175D3DCCD1}">
                          <a14:hiddenFill xmlns:a14="http://schemas.microsoft.com/office/drawing/2010/main">
                            <a:solidFill>
                              <a:srgbClr val="CBE9D0"/>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16399" name="Group 40"/>
          <p:cNvGrpSpPr>
            <a:grpSpLocks/>
          </p:cNvGrpSpPr>
          <p:nvPr/>
        </p:nvGrpSpPr>
        <p:grpSpPr bwMode="auto">
          <a:xfrm>
            <a:off x="-17463" y="168275"/>
            <a:ext cx="2736851" cy="692150"/>
            <a:chOff x="1058" y="2432"/>
            <a:chExt cx="2130" cy="363"/>
          </a:xfrm>
        </p:grpSpPr>
        <p:sp>
          <p:nvSpPr>
            <p:cNvPr id="16406" name="AutoShape 41"/>
            <p:cNvSpPr>
              <a:spLocks noChangeArrowheads="1"/>
            </p:cNvSpPr>
            <p:nvPr/>
          </p:nvSpPr>
          <p:spPr bwMode="auto">
            <a:xfrm>
              <a:off x="1058" y="2432"/>
              <a:ext cx="2041" cy="363"/>
            </a:xfrm>
            <a:prstGeom prst="roundRect">
              <a:avLst>
                <a:gd name="adj" fmla="val 16667"/>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endParaRPr lang="zh-CN" altLang="en-US"/>
            </a:p>
          </p:txBody>
        </p:sp>
        <p:sp>
          <p:nvSpPr>
            <p:cNvPr id="184362" name="Text Box 42"/>
            <p:cNvSpPr txBox="1">
              <a:spLocks noChangeArrowheads="1"/>
            </p:cNvSpPr>
            <p:nvPr/>
          </p:nvSpPr>
          <p:spPr bwMode="auto">
            <a:xfrm>
              <a:off x="1600" y="2438"/>
              <a:ext cx="158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defRPr/>
              </a:pPr>
              <a:r>
                <a:rPr kumimoji="0" lang="zh-CN" altLang="en-US" dirty="0">
                  <a:solidFill>
                    <a:schemeClr val="bg1"/>
                  </a:solidFill>
                  <a:effectLst>
                    <a:outerShdw blurRad="38100" dist="38100" dir="2700000" algn="tl">
                      <a:srgbClr val="000000"/>
                    </a:outerShdw>
                  </a:effectLst>
                  <a:ea typeface="楷体_GB2312" pitchFamily="49" charset="-122"/>
                </a:rPr>
                <a:t>命题 </a:t>
              </a:r>
              <a:r>
                <a:rPr kumimoji="0" lang="en-US" altLang="zh-CN" dirty="0">
                  <a:solidFill>
                    <a:schemeClr val="bg1"/>
                  </a:solidFill>
                  <a:effectLst>
                    <a:outerShdw blurRad="38100" dist="38100" dir="2700000" algn="tl">
                      <a:srgbClr val="000000"/>
                    </a:outerShdw>
                  </a:effectLst>
                  <a:ea typeface="楷体_GB2312" pitchFamily="49" charset="-122"/>
                </a:rPr>
                <a:t>3.1</a:t>
              </a:r>
            </a:p>
          </p:txBody>
        </p:sp>
        <p:grpSp>
          <p:nvGrpSpPr>
            <p:cNvPr id="16408" name="Group 43"/>
            <p:cNvGrpSpPr>
              <a:grpSpLocks/>
            </p:cNvGrpSpPr>
            <p:nvPr/>
          </p:nvGrpSpPr>
          <p:grpSpPr bwMode="auto">
            <a:xfrm>
              <a:off x="1087" y="2448"/>
              <a:ext cx="523" cy="317"/>
              <a:chOff x="603" y="1715"/>
              <a:chExt cx="735" cy="400"/>
            </a:xfrm>
          </p:grpSpPr>
          <p:sp>
            <p:nvSpPr>
              <p:cNvPr id="16409" name="AutoShape 44"/>
              <p:cNvSpPr>
                <a:spLocks noChangeArrowheads="1"/>
              </p:cNvSpPr>
              <p:nvPr/>
            </p:nvSpPr>
            <p:spPr bwMode="auto">
              <a:xfrm>
                <a:off x="603" y="1715"/>
                <a:ext cx="735" cy="400"/>
              </a:xfrm>
              <a:prstGeom prst="roundRect">
                <a:avLst>
                  <a:gd name="adj" fmla="val 16667"/>
                </a:avLst>
              </a:prstGeom>
              <a:solidFill>
                <a:schemeClr val="bg1"/>
              </a:solidFill>
              <a:ln>
                <a:noFill/>
              </a:ln>
              <a:effectLst/>
              <a:extLst>
                <a:ext uri="{91240B29-F687-4F45-9708-019B960494DF}">
                  <a14:hiddenLine xmlns:a14="http://schemas.microsoft.com/office/drawing/2010/main" w="34925" algn="ctr">
                    <a:solidFill>
                      <a:srgbClr val="FF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endParaRPr lang="zh-CN" altLang="en-US"/>
              </a:p>
            </p:txBody>
          </p:sp>
          <p:pic>
            <p:nvPicPr>
              <p:cNvPr id="16410" name="Picture 45" descr="pic014"/>
              <p:cNvPicPr>
                <a:picLocks noChangeAspect="1" noChangeArrowheads="1" noCrop="1"/>
              </p:cNvPicPr>
              <p:nvPr/>
            </p:nvPicPr>
            <p:blipFill>
              <a:blip r:embed="rId21">
                <a:extLst>
                  <a:ext uri="{28A0092B-C50C-407E-A947-70E740481C1C}">
                    <a14:useLocalDpi xmlns:a14="http://schemas.microsoft.com/office/drawing/2010/main" val="0"/>
                  </a:ext>
                </a:extLst>
              </a:blip>
              <a:srcRect/>
              <a:stretch>
                <a:fillRect/>
              </a:stretch>
            </p:blipFill>
            <p:spPr bwMode="auto">
              <a:xfrm>
                <a:off x="703" y="1752"/>
                <a:ext cx="528"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184367" name="Text Box 47"/>
          <p:cNvSpPr txBox="1">
            <a:spLocks noChangeArrowheads="1"/>
          </p:cNvSpPr>
          <p:nvPr/>
        </p:nvSpPr>
        <p:spPr bwMode="auto">
          <a:xfrm>
            <a:off x="7235825" y="3284538"/>
            <a:ext cx="20193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400">
                <a:solidFill>
                  <a:schemeClr val="accent2"/>
                </a:solidFill>
              </a:rPr>
              <a:t>（向量方程）</a:t>
            </a:r>
          </a:p>
        </p:txBody>
      </p:sp>
      <p:sp>
        <p:nvSpPr>
          <p:cNvPr id="16401" name="矩形 2"/>
          <p:cNvSpPr>
            <a:spLocks noChangeArrowheads="1"/>
          </p:cNvSpPr>
          <p:nvPr/>
        </p:nvSpPr>
        <p:spPr bwMode="auto">
          <a:xfrm>
            <a:off x="2789238" y="671513"/>
            <a:ext cx="19875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a:solidFill>
                  <a:srgbClr val="000000"/>
                </a:solidFill>
              </a:rPr>
              <a:t>充要条件是</a:t>
            </a:r>
          </a:p>
        </p:txBody>
      </p:sp>
      <p:graphicFrame>
        <p:nvGraphicFramePr>
          <p:cNvPr id="4" name="对象 3"/>
          <p:cNvGraphicFramePr>
            <a:graphicFrameLocks noChangeAspect="1"/>
          </p:cNvGraphicFramePr>
          <p:nvPr/>
        </p:nvGraphicFramePr>
        <p:xfrm>
          <a:off x="4776788" y="728663"/>
          <a:ext cx="1308100" cy="393700"/>
        </p:xfrm>
        <a:graphic>
          <a:graphicData uri="http://schemas.openxmlformats.org/presentationml/2006/ole">
            <mc:AlternateContent xmlns:mc="http://schemas.openxmlformats.org/markup-compatibility/2006">
              <mc:Choice xmlns:v="urn:schemas-microsoft-com:vml" Requires="v">
                <p:oleObj name="公式" r:id="rId22" imgW="1307532" imgH="393529" progId="Equation.3">
                  <p:embed/>
                </p:oleObj>
              </mc:Choice>
              <mc:Fallback>
                <p:oleObj name="公式" r:id="rId22" imgW="1307532" imgH="393529" progId="Equation.3">
                  <p:embed/>
                  <p:pic>
                    <p:nvPicPr>
                      <p:cNvPr id="0" name="对象 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776788" y="728663"/>
                        <a:ext cx="1308100" cy="393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 name="矩形 1"/>
          <p:cNvSpPr/>
          <p:nvPr/>
        </p:nvSpPr>
        <p:spPr>
          <a:xfrm>
            <a:off x="2479675" y="5397500"/>
            <a:ext cx="6124575" cy="523875"/>
          </a:xfrm>
          <a:prstGeom prst="rect">
            <a:avLst/>
          </a:prstGeom>
        </p:spPr>
        <p:txBody>
          <a:bodyPr>
            <a:spAutoFit/>
          </a:bodyPr>
          <a:lstStyle/>
          <a:p>
            <a:pPr algn="ctr" eaLnBrk="1" hangingPunct="1">
              <a:spcBef>
                <a:spcPct val="50000"/>
              </a:spcBef>
              <a:defRPr/>
            </a:pPr>
            <a:r>
              <a:rPr lang="zh-CN" altLang="en-US" dirty="0">
                <a:solidFill>
                  <a:srgbClr val="000000"/>
                </a:solidFill>
                <a:effectLst>
                  <a:outerShdw blurRad="38100" dist="38100" dir="2700000" algn="tl">
                    <a:srgbClr val="C0C0C0"/>
                  </a:outerShdw>
                </a:effectLst>
                <a:ea typeface="楷体_GB2312" pitchFamily="49" charset="-122"/>
                <a:cs typeface="Aharoni" pitchFamily="2" charset="-79"/>
              </a:rPr>
              <a:t>推论</a:t>
            </a:r>
            <a:r>
              <a:rPr lang="en-US" altLang="zh-CN" dirty="0">
                <a:solidFill>
                  <a:srgbClr val="000000"/>
                </a:solidFill>
                <a:effectLst>
                  <a:outerShdw blurRad="38100" dist="38100" dir="2700000" algn="tl">
                    <a:srgbClr val="C0C0C0"/>
                  </a:outerShdw>
                </a:effectLst>
                <a:latin typeface="楷体_GB2312" pitchFamily="49" charset="-122"/>
                <a:ea typeface="楷体_GB2312" pitchFamily="49" charset="-122"/>
                <a:cs typeface="Aharoni" pitchFamily="2" charset="-79"/>
              </a:rPr>
              <a:t>1</a:t>
            </a:r>
            <a:r>
              <a:rPr lang="en-US" altLang="zh-CN" dirty="0">
                <a:solidFill>
                  <a:srgbClr val="000000"/>
                </a:solidFill>
                <a:ea typeface="楷体_GB2312" pitchFamily="49" charset="-122"/>
                <a:cs typeface="Aharoni" pitchFamily="2" charset="-79"/>
              </a:rPr>
              <a:t>   </a:t>
            </a:r>
            <a:r>
              <a:rPr lang="zh-CN" altLang="en-US" dirty="0">
                <a:solidFill>
                  <a:srgbClr val="000000"/>
                </a:solidFill>
                <a:ea typeface="楷体_GB2312" pitchFamily="49" charset="-122"/>
                <a:cs typeface="Aharoni" pitchFamily="2" charset="-79"/>
              </a:rPr>
              <a:t>ｎ个ｎ维向量线性相关</a:t>
            </a:r>
            <a:r>
              <a:rPr lang="zh-CN" altLang="en-US" dirty="0">
                <a:solidFill>
                  <a:srgbClr val="000000"/>
                </a:solidFill>
                <a:ea typeface="楷体_GB2312" pitchFamily="49" charset="-122"/>
                <a:cs typeface="Aharoni" pitchFamily="2" charset="-79"/>
                <a:sym typeface="Wingdings" pitchFamily="2" charset="2"/>
              </a:rPr>
              <a:t>　　　</a:t>
            </a:r>
            <a:endParaRPr lang="zh-CN" altLang="en-US" dirty="0">
              <a:solidFill>
                <a:srgbClr val="000000"/>
              </a:solidFill>
              <a:ea typeface="楷体_GB2312" pitchFamily="49" charset="-122"/>
              <a:cs typeface="Aharoni" pitchFamily="2" charset="-79"/>
            </a:endParaRPr>
          </a:p>
        </p:txBody>
      </p:sp>
      <p:graphicFrame>
        <p:nvGraphicFramePr>
          <p:cNvPr id="42" name="Object 7"/>
          <p:cNvGraphicFramePr>
            <a:graphicFrameLocks noChangeAspect="1"/>
          </p:cNvGraphicFramePr>
          <p:nvPr/>
        </p:nvGraphicFramePr>
        <p:xfrm>
          <a:off x="8124825" y="5384800"/>
          <a:ext cx="960438" cy="495300"/>
        </p:xfrm>
        <a:graphic>
          <a:graphicData uri="http://schemas.openxmlformats.org/presentationml/2006/ole">
            <mc:AlternateContent xmlns:mc="http://schemas.openxmlformats.org/markup-compatibility/2006">
              <mc:Choice xmlns:v="urn:schemas-microsoft-com:vml" Requires="v">
                <p:oleObj name="Equation" r:id="rId23" imgW="939392" imgH="495085" progId="Equation.DSMT4">
                  <p:embed/>
                </p:oleObj>
              </mc:Choice>
              <mc:Fallback>
                <p:oleObj name="Equation" r:id="rId23" imgW="939392" imgH="495085" progId="Equation.DSMT4">
                  <p:embed/>
                  <p:pic>
                    <p:nvPicPr>
                      <p:cNvPr id="0" name="Object 7"/>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8124825" y="5384800"/>
                        <a:ext cx="960438" cy="495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3" name="Rectangle 25"/>
          <p:cNvSpPr>
            <a:spLocks noChangeArrowheads="1"/>
          </p:cNvSpPr>
          <p:nvPr/>
        </p:nvSpPr>
        <p:spPr bwMode="auto">
          <a:xfrm>
            <a:off x="6948488" y="4868863"/>
            <a:ext cx="1970087"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spcBef>
                <a:spcPct val="50000"/>
              </a:spcBef>
              <a:defRPr/>
            </a:pPr>
            <a:r>
              <a:rPr lang="zh-CN" altLang="en-US" dirty="0">
                <a:solidFill>
                  <a:schemeClr val="hlink"/>
                </a:solidFill>
                <a:effectLst>
                  <a:outerShdw blurRad="38100" dist="38100" dir="2700000" algn="tl">
                    <a:srgbClr val="C0C0C0"/>
                  </a:outerShdw>
                </a:effectLst>
                <a:ea typeface="楷体_GB2312" pitchFamily="49" charset="-122"/>
              </a:rPr>
              <a:t>克莱姆法则</a:t>
            </a: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184340"/>
                                        </p:tgtEl>
                                        <p:attrNameLst>
                                          <p:attrName>style.visibility</p:attrName>
                                        </p:attrNameLst>
                                      </p:cBhvr>
                                      <p:to>
                                        <p:strVal val="visible"/>
                                      </p:to>
                                    </p:set>
                                    <p:animEffect transition="in" filter="wipe(left)">
                                      <p:cBhvr>
                                        <p:cTn id="7" dur="500"/>
                                        <p:tgtEl>
                                          <p:spTgt spid="18434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184351"/>
                                        </p:tgtEl>
                                        <p:attrNameLst>
                                          <p:attrName>style.visibility</p:attrName>
                                        </p:attrNameLst>
                                      </p:cBhvr>
                                      <p:to>
                                        <p:strVal val="visible"/>
                                      </p:to>
                                    </p:set>
                                    <p:animEffect transition="in" filter="wipe(left)">
                                      <p:cBhvr>
                                        <p:cTn id="12" dur="500"/>
                                        <p:tgtEl>
                                          <p:spTgt spid="184351"/>
                                        </p:tgtEl>
                                      </p:cBhvr>
                                    </p:animEffect>
                                  </p:childTnLst>
                                </p:cTn>
                              </p:par>
                            </p:childTnLst>
                          </p:cTn>
                        </p:par>
                        <p:par>
                          <p:cTn id="13" fill="hold" nodeType="afterGroup">
                            <p:stCondLst>
                              <p:cond delay="500"/>
                            </p:stCondLst>
                            <p:childTnLst>
                              <p:par>
                                <p:cTn id="14" presetID="22" presetClass="entr" presetSubtype="8" fill="hold" nodeType="afterEffect">
                                  <p:stCondLst>
                                    <p:cond delay="0"/>
                                  </p:stCondLst>
                                  <p:childTnLst>
                                    <p:set>
                                      <p:cBhvr>
                                        <p:cTn id="15" dur="1" fill="hold">
                                          <p:stCondLst>
                                            <p:cond delay="0"/>
                                          </p:stCondLst>
                                        </p:cTn>
                                        <p:tgtEl>
                                          <p:spTgt spid="184322"/>
                                        </p:tgtEl>
                                        <p:attrNameLst>
                                          <p:attrName>style.visibility</p:attrName>
                                        </p:attrNameLst>
                                      </p:cBhvr>
                                      <p:to>
                                        <p:strVal val="visible"/>
                                      </p:to>
                                    </p:set>
                                    <p:animEffect transition="in" filter="wipe(left)">
                                      <p:cBhvr>
                                        <p:cTn id="16" dur="500"/>
                                        <p:tgtEl>
                                          <p:spTgt spid="184322"/>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8" fill="hold" nodeType="clickEffect">
                                  <p:stCondLst>
                                    <p:cond delay="0"/>
                                  </p:stCondLst>
                                  <p:childTnLst>
                                    <p:set>
                                      <p:cBhvr>
                                        <p:cTn id="20" dur="1" fill="hold">
                                          <p:stCondLst>
                                            <p:cond delay="0"/>
                                          </p:stCondLst>
                                        </p:cTn>
                                        <p:tgtEl>
                                          <p:spTgt spid="184343"/>
                                        </p:tgtEl>
                                        <p:attrNameLst>
                                          <p:attrName>style.visibility</p:attrName>
                                        </p:attrNameLst>
                                      </p:cBhvr>
                                      <p:to>
                                        <p:strVal val="visible"/>
                                      </p:to>
                                    </p:set>
                                    <p:animEffect transition="in" filter="wipe(left)">
                                      <p:cBhvr>
                                        <p:cTn id="21" dur="500"/>
                                        <p:tgtEl>
                                          <p:spTgt spid="184343"/>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184346"/>
                                        </p:tgtEl>
                                        <p:attrNameLst>
                                          <p:attrName>style.visibility</p:attrName>
                                        </p:attrNameLst>
                                      </p:cBhvr>
                                      <p:to>
                                        <p:strVal val="visible"/>
                                      </p:to>
                                    </p:set>
                                    <p:animEffect transition="in" filter="wipe(left)">
                                      <p:cBhvr>
                                        <p:cTn id="26" dur="500"/>
                                        <p:tgtEl>
                                          <p:spTgt spid="184346"/>
                                        </p:tgtEl>
                                      </p:cBhvr>
                                    </p:animEffect>
                                  </p:childTnLst>
                                </p:cTn>
                              </p:par>
                            </p:childTnLst>
                          </p:cTn>
                        </p:par>
                        <p:par>
                          <p:cTn id="27" fill="hold" nodeType="afterGroup">
                            <p:stCondLst>
                              <p:cond delay="500"/>
                            </p:stCondLst>
                            <p:childTnLst>
                              <p:par>
                                <p:cTn id="28" presetID="22" presetClass="entr" presetSubtype="8" fill="hold" nodeType="afterEffect">
                                  <p:stCondLst>
                                    <p:cond delay="0"/>
                                  </p:stCondLst>
                                  <p:childTnLst>
                                    <p:set>
                                      <p:cBhvr>
                                        <p:cTn id="29" dur="1" fill="hold">
                                          <p:stCondLst>
                                            <p:cond delay="0"/>
                                          </p:stCondLst>
                                        </p:cTn>
                                        <p:tgtEl>
                                          <p:spTgt spid="184352"/>
                                        </p:tgtEl>
                                        <p:attrNameLst>
                                          <p:attrName>style.visibility</p:attrName>
                                        </p:attrNameLst>
                                      </p:cBhvr>
                                      <p:to>
                                        <p:strVal val="visible"/>
                                      </p:to>
                                    </p:set>
                                    <p:animEffect transition="in" filter="wipe(left)">
                                      <p:cBhvr>
                                        <p:cTn id="30" dur="500"/>
                                        <p:tgtEl>
                                          <p:spTgt spid="184352"/>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184367"/>
                                        </p:tgtEl>
                                        <p:attrNameLst>
                                          <p:attrName>style.visibility</p:attrName>
                                        </p:attrNameLst>
                                      </p:cBhvr>
                                      <p:to>
                                        <p:strVal val="visible"/>
                                      </p:to>
                                    </p:set>
                                    <p:animEffect transition="in" filter="wipe(left)">
                                      <p:cBhvr>
                                        <p:cTn id="35" dur="500"/>
                                        <p:tgtEl>
                                          <p:spTgt spid="184367"/>
                                        </p:tgtEl>
                                      </p:cBhvr>
                                    </p:animEffect>
                                  </p:childTnLst>
                                </p:cTn>
                              </p:par>
                            </p:childTnLst>
                          </p:cTn>
                        </p:par>
                        <p:par>
                          <p:cTn id="36" fill="hold" nodeType="afterGroup">
                            <p:stCondLst>
                              <p:cond delay="500"/>
                            </p:stCondLst>
                            <p:childTnLst>
                              <p:par>
                                <p:cTn id="37" presetID="22" presetClass="entr" presetSubtype="8" fill="hold" nodeType="afterEffect">
                                  <p:stCondLst>
                                    <p:cond delay="0"/>
                                  </p:stCondLst>
                                  <p:childTnLst>
                                    <p:set>
                                      <p:cBhvr>
                                        <p:cTn id="38" dur="1" fill="hold">
                                          <p:stCondLst>
                                            <p:cond delay="0"/>
                                          </p:stCondLst>
                                        </p:cTn>
                                        <p:tgtEl>
                                          <p:spTgt spid="184326"/>
                                        </p:tgtEl>
                                        <p:attrNameLst>
                                          <p:attrName>style.visibility</p:attrName>
                                        </p:attrNameLst>
                                      </p:cBhvr>
                                      <p:to>
                                        <p:strVal val="visible"/>
                                      </p:to>
                                    </p:set>
                                    <p:animEffect transition="in" filter="wipe(left)">
                                      <p:cBhvr>
                                        <p:cTn id="39" dur="500"/>
                                        <p:tgtEl>
                                          <p:spTgt spid="184326"/>
                                        </p:tgtEl>
                                      </p:cBhvr>
                                    </p:animEffect>
                                  </p:childTnLst>
                                </p:cTn>
                              </p:par>
                            </p:childTnLst>
                          </p:cTn>
                        </p:par>
                      </p:childTnLst>
                    </p:cTn>
                  </p:par>
                  <p:par>
                    <p:cTn id="40" fill="hold" nodeType="clickPar">
                      <p:stCondLst>
                        <p:cond delay="indefinite"/>
                      </p:stCondLst>
                      <p:childTnLst>
                        <p:par>
                          <p:cTn id="41" fill="hold" nodeType="withGroup">
                            <p:stCondLst>
                              <p:cond delay="0"/>
                            </p:stCondLst>
                            <p:childTnLst>
                              <p:par>
                                <p:cTn id="42" presetID="22" presetClass="entr" presetSubtype="8" fill="hold" nodeType="clickEffect">
                                  <p:stCondLst>
                                    <p:cond delay="0"/>
                                  </p:stCondLst>
                                  <p:childTnLst>
                                    <p:set>
                                      <p:cBhvr>
                                        <p:cTn id="43" dur="1" fill="hold">
                                          <p:stCondLst>
                                            <p:cond delay="0"/>
                                          </p:stCondLst>
                                        </p:cTn>
                                        <p:tgtEl>
                                          <p:spTgt spid="184347"/>
                                        </p:tgtEl>
                                        <p:attrNameLst>
                                          <p:attrName>style.visibility</p:attrName>
                                        </p:attrNameLst>
                                      </p:cBhvr>
                                      <p:to>
                                        <p:strVal val="visible"/>
                                      </p:to>
                                    </p:set>
                                    <p:animEffect transition="in" filter="wipe(left)">
                                      <p:cBhvr>
                                        <p:cTn id="44" dur="500"/>
                                        <p:tgtEl>
                                          <p:spTgt spid="184347"/>
                                        </p:tgtEl>
                                      </p:cBhvr>
                                    </p:animEffect>
                                  </p:childTnLst>
                                </p:cTn>
                              </p:par>
                            </p:childTnLst>
                          </p:cTn>
                        </p:par>
                      </p:childTnLst>
                    </p:cTn>
                  </p:par>
                  <p:par>
                    <p:cTn id="45" fill="hold" nodeType="clickPar">
                      <p:stCondLst>
                        <p:cond delay="indefinite"/>
                      </p:stCondLst>
                      <p:childTnLst>
                        <p:par>
                          <p:cTn id="46" fill="hold" nodeType="withGroup">
                            <p:stCondLst>
                              <p:cond delay="0"/>
                            </p:stCondLst>
                            <p:childTnLst>
                              <p:par>
                                <p:cTn id="47" presetID="22" presetClass="entr" presetSubtype="8" fill="hold" nodeType="clickEffect">
                                  <p:stCondLst>
                                    <p:cond delay="0"/>
                                  </p:stCondLst>
                                  <p:childTnLst>
                                    <p:set>
                                      <p:cBhvr>
                                        <p:cTn id="48" dur="1" fill="hold">
                                          <p:stCondLst>
                                            <p:cond delay="0"/>
                                          </p:stCondLst>
                                        </p:cTn>
                                        <p:tgtEl>
                                          <p:spTgt spid="184330"/>
                                        </p:tgtEl>
                                        <p:attrNameLst>
                                          <p:attrName>style.visibility</p:attrName>
                                        </p:attrNameLst>
                                      </p:cBhvr>
                                      <p:to>
                                        <p:strVal val="visible"/>
                                      </p:to>
                                    </p:set>
                                    <p:animEffect transition="in" filter="wipe(left)">
                                      <p:cBhvr>
                                        <p:cTn id="49" dur="500"/>
                                        <p:tgtEl>
                                          <p:spTgt spid="184330"/>
                                        </p:tgtEl>
                                      </p:cBhvr>
                                    </p:animEffect>
                                  </p:childTnLst>
                                </p:cTn>
                              </p:par>
                            </p:childTnLst>
                          </p:cTn>
                        </p:par>
                      </p:childTnLst>
                    </p:cTn>
                  </p:par>
                  <p:par>
                    <p:cTn id="50" fill="hold" nodeType="clickPar">
                      <p:stCondLst>
                        <p:cond delay="indefinite"/>
                      </p:stCondLst>
                      <p:childTnLst>
                        <p:par>
                          <p:cTn id="51" fill="hold" nodeType="withGroup">
                            <p:stCondLst>
                              <p:cond delay="0"/>
                            </p:stCondLst>
                            <p:childTnLst>
                              <p:par>
                                <p:cTn id="52" presetID="53" presetClass="entr" presetSubtype="0" fill="hold" nodeType="clickEffect">
                                  <p:stCondLst>
                                    <p:cond delay="0"/>
                                  </p:stCondLst>
                                  <p:childTnLst>
                                    <p:set>
                                      <p:cBhvr>
                                        <p:cTn id="53" dur="1" fill="hold">
                                          <p:stCondLst>
                                            <p:cond delay="0"/>
                                          </p:stCondLst>
                                        </p:cTn>
                                        <p:tgtEl>
                                          <p:spTgt spid="184331"/>
                                        </p:tgtEl>
                                        <p:attrNameLst>
                                          <p:attrName>style.visibility</p:attrName>
                                        </p:attrNameLst>
                                      </p:cBhvr>
                                      <p:to>
                                        <p:strVal val="visible"/>
                                      </p:to>
                                    </p:set>
                                    <p:anim calcmode="lin" valueType="num">
                                      <p:cBhvr>
                                        <p:cTn id="54" dur="500" fill="hold"/>
                                        <p:tgtEl>
                                          <p:spTgt spid="184331"/>
                                        </p:tgtEl>
                                        <p:attrNameLst>
                                          <p:attrName>ppt_w</p:attrName>
                                        </p:attrNameLst>
                                      </p:cBhvr>
                                      <p:tavLst>
                                        <p:tav tm="0">
                                          <p:val>
                                            <p:fltVal val="0"/>
                                          </p:val>
                                        </p:tav>
                                        <p:tav tm="100000">
                                          <p:val>
                                            <p:strVal val="#ppt_w"/>
                                          </p:val>
                                        </p:tav>
                                      </p:tavLst>
                                    </p:anim>
                                    <p:anim calcmode="lin" valueType="num">
                                      <p:cBhvr>
                                        <p:cTn id="55" dur="500" fill="hold"/>
                                        <p:tgtEl>
                                          <p:spTgt spid="184331"/>
                                        </p:tgtEl>
                                        <p:attrNameLst>
                                          <p:attrName>ppt_h</p:attrName>
                                        </p:attrNameLst>
                                      </p:cBhvr>
                                      <p:tavLst>
                                        <p:tav tm="0">
                                          <p:val>
                                            <p:fltVal val="0"/>
                                          </p:val>
                                        </p:tav>
                                        <p:tav tm="100000">
                                          <p:val>
                                            <p:strVal val="#ppt_h"/>
                                          </p:val>
                                        </p:tav>
                                      </p:tavLst>
                                    </p:anim>
                                    <p:animEffect transition="in" filter="fade">
                                      <p:cBhvr>
                                        <p:cTn id="56" dur="500"/>
                                        <p:tgtEl>
                                          <p:spTgt spid="184331"/>
                                        </p:tgtEl>
                                      </p:cBhvr>
                                    </p:animEffect>
                                  </p:childTnLst>
                                </p:cTn>
                              </p:par>
                            </p:childTnLst>
                          </p:cTn>
                        </p:par>
                      </p:childTnLst>
                    </p:cTn>
                  </p:par>
                  <p:par>
                    <p:cTn id="57" fill="hold" nodeType="clickPar">
                      <p:stCondLst>
                        <p:cond delay="indefinite"/>
                      </p:stCondLst>
                      <p:childTnLst>
                        <p:par>
                          <p:cTn id="58" fill="hold" nodeType="withGroup">
                            <p:stCondLst>
                              <p:cond delay="0"/>
                            </p:stCondLst>
                            <p:childTnLst>
                              <p:par>
                                <p:cTn id="59" presetID="22" presetClass="entr" presetSubtype="8" fill="hold" nodeType="clickEffect">
                                  <p:stCondLst>
                                    <p:cond delay="0"/>
                                  </p:stCondLst>
                                  <p:childTnLst>
                                    <p:set>
                                      <p:cBhvr>
                                        <p:cTn id="60" dur="1" fill="hold">
                                          <p:stCondLst>
                                            <p:cond delay="0"/>
                                          </p:stCondLst>
                                        </p:cTn>
                                        <p:tgtEl>
                                          <p:spTgt spid="4"/>
                                        </p:tgtEl>
                                        <p:attrNameLst>
                                          <p:attrName>style.visibility</p:attrName>
                                        </p:attrNameLst>
                                      </p:cBhvr>
                                      <p:to>
                                        <p:strVal val="visible"/>
                                      </p:to>
                                    </p:set>
                                    <p:animEffect transition="in" filter="wipe(left)">
                                      <p:cBhvr>
                                        <p:cTn id="61" dur="500"/>
                                        <p:tgtEl>
                                          <p:spTgt spid="4"/>
                                        </p:tgtEl>
                                      </p:cBhvr>
                                    </p:animEffect>
                                  </p:childTnLst>
                                </p:cTn>
                              </p:par>
                            </p:childTnLst>
                          </p:cTn>
                        </p:par>
                      </p:childTnLst>
                    </p:cTn>
                  </p:par>
                  <p:par>
                    <p:cTn id="62" fill="hold" nodeType="clickPar">
                      <p:stCondLst>
                        <p:cond delay="indefinite"/>
                      </p:stCondLst>
                      <p:childTnLst>
                        <p:par>
                          <p:cTn id="63" fill="hold" nodeType="withGroup">
                            <p:stCondLst>
                              <p:cond delay="0"/>
                            </p:stCondLst>
                            <p:childTnLst>
                              <p:par>
                                <p:cTn id="64" presetID="1" presetClass="entr" presetSubtype="0" fill="hold" grpId="0" nodeType="clickEffect">
                                  <p:stCondLst>
                                    <p:cond delay="0"/>
                                  </p:stCondLst>
                                  <p:childTnLst>
                                    <p:set>
                                      <p:cBhvr>
                                        <p:cTn id="65" dur="1" fill="hold">
                                          <p:stCondLst>
                                            <p:cond delay="0"/>
                                          </p:stCondLst>
                                        </p:cTn>
                                        <p:tgtEl>
                                          <p:spTgt spid="2"/>
                                        </p:tgtEl>
                                        <p:attrNameLst>
                                          <p:attrName>style.visibility</p:attrName>
                                        </p:attrNameLst>
                                      </p:cBhvr>
                                      <p:to>
                                        <p:strVal val="visible"/>
                                      </p:to>
                                    </p:set>
                                  </p:childTnLst>
                                </p:cTn>
                              </p:par>
                              <p:par>
                                <p:cTn id="66" presetID="1" presetClass="entr" presetSubtype="0" fill="hold" nodeType="withEffect">
                                  <p:stCondLst>
                                    <p:cond delay="0"/>
                                  </p:stCondLst>
                                  <p:childTnLst>
                                    <p:set>
                                      <p:cBhvr>
                                        <p:cTn id="67" dur="1" fill="hold">
                                          <p:stCondLst>
                                            <p:cond delay="0"/>
                                          </p:stCondLst>
                                        </p:cTn>
                                        <p:tgtEl>
                                          <p:spTgt spid="42"/>
                                        </p:tgtEl>
                                        <p:attrNameLst>
                                          <p:attrName>style.visibility</p:attrName>
                                        </p:attrNameLst>
                                      </p:cBhvr>
                                      <p:to>
                                        <p:strVal val="visible"/>
                                      </p:to>
                                    </p:set>
                                  </p:childTnLst>
                                </p:cTn>
                              </p:par>
                            </p:childTnLst>
                          </p:cTn>
                        </p:par>
                      </p:childTnLst>
                    </p:cTn>
                  </p:par>
                  <p:par>
                    <p:cTn id="68" fill="hold" nodeType="clickPar">
                      <p:stCondLst>
                        <p:cond delay="indefinite"/>
                      </p:stCondLst>
                      <p:childTnLst>
                        <p:par>
                          <p:cTn id="69" fill="hold" nodeType="withGroup">
                            <p:stCondLst>
                              <p:cond delay="0"/>
                            </p:stCondLst>
                            <p:childTnLst>
                              <p:par>
                                <p:cTn id="70" presetID="53" presetClass="entr" presetSubtype="0" fill="hold" grpId="0" nodeType="clickEffect">
                                  <p:stCondLst>
                                    <p:cond delay="0"/>
                                  </p:stCondLst>
                                  <p:childTnLst>
                                    <p:set>
                                      <p:cBhvr>
                                        <p:cTn id="71" dur="1" fill="hold">
                                          <p:stCondLst>
                                            <p:cond delay="0"/>
                                          </p:stCondLst>
                                        </p:cTn>
                                        <p:tgtEl>
                                          <p:spTgt spid="43"/>
                                        </p:tgtEl>
                                        <p:attrNameLst>
                                          <p:attrName>style.visibility</p:attrName>
                                        </p:attrNameLst>
                                      </p:cBhvr>
                                      <p:to>
                                        <p:strVal val="visible"/>
                                      </p:to>
                                    </p:set>
                                    <p:anim calcmode="lin" valueType="num">
                                      <p:cBhvr>
                                        <p:cTn id="72" dur="500" fill="hold"/>
                                        <p:tgtEl>
                                          <p:spTgt spid="43"/>
                                        </p:tgtEl>
                                        <p:attrNameLst>
                                          <p:attrName>ppt_w</p:attrName>
                                        </p:attrNameLst>
                                      </p:cBhvr>
                                      <p:tavLst>
                                        <p:tav tm="0">
                                          <p:val>
                                            <p:fltVal val="0"/>
                                          </p:val>
                                        </p:tav>
                                        <p:tav tm="100000">
                                          <p:val>
                                            <p:strVal val="#ppt_w"/>
                                          </p:val>
                                        </p:tav>
                                      </p:tavLst>
                                    </p:anim>
                                    <p:anim calcmode="lin" valueType="num">
                                      <p:cBhvr>
                                        <p:cTn id="73" dur="500" fill="hold"/>
                                        <p:tgtEl>
                                          <p:spTgt spid="43"/>
                                        </p:tgtEl>
                                        <p:attrNameLst>
                                          <p:attrName>ppt_h</p:attrName>
                                        </p:attrNameLst>
                                      </p:cBhvr>
                                      <p:tavLst>
                                        <p:tav tm="0">
                                          <p:val>
                                            <p:fltVal val="0"/>
                                          </p:val>
                                        </p:tav>
                                        <p:tav tm="100000">
                                          <p:val>
                                            <p:strVal val="#ppt_h"/>
                                          </p:val>
                                        </p:tav>
                                      </p:tavLst>
                                    </p:anim>
                                    <p:animEffect transition="in" filter="fade">
                                      <p:cBhvr>
                                        <p:cTn id="74" dur="500"/>
                                        <p:tgtEl>
                                          <p:spTgt spid="43"/>
                                        </p:tgtEl>
                                      </p:cBhvr>
                                    </p:animEffect>
                                  </p:childTnLst>
                                </p:cTn>
                              </p:par>
                            </p:childTnLst>
                          </p:cTn>
                        </p:par>
                      </p:childTnLst>
                    </p:cTn>
                  </p:par>
                  <p:par>
                    <p:cTn id="75" fill="hold" nodeType="clickPar">
                      <p:stCondLst>
                        <p:cond delay="indefinite"/>
                      </p:stCondLst>
                      <p:childTnLst>
                        <p:par>
                          <p:cTn id="76" fill="hold" nodeType="withGroup">
                            <p:stCondLst>
                              <p:cond delay="0"/>
                            </p:stCondLst>
                            <p:childTnLst>
                              <p:par>
                                <p:cTn id="77" presetID="17" presetClass="entr" presetSubtype="8" fill="hold" nodeType="clickEffect">
                                  <p:stCondLst>
                                    <p:cond delay="0"/>
                                  </p:stCondLst>
                                  <p:childTnLst>
                                    <p:set>
                                      <p:cBhvr>
                                        <p:cTn id="78" dur="1" fill="hold">
                                          <p:stCondLst>
                                            <p:cond delay="0"/>
                                          </p:stCondLst>
                                        </p:cTn>
                                        <p:tgtEl>
                                          <p:spTgt spid="184353"/>
                                        </p:tgtEl>
                                        <p:attrNameLst>
                                          <p:attrName>style.visibility</p:attrName>
                                        </p:attrNameLst>
                                      </p:cBhvr>
                                      <p:to>
                                        <p:strVal val="visible"/>
                                      </p:to>
                                    </p:set>
                                    <p:anim calcmode="lin" valueType="num">
                                      <p:cBhvr>
                                        <p:cTn id="79" dur="500" fill="hold"/>
                                        <p:tgtEl>
                                          <p:spTgt spid="184353"/>
                                        </p:tgtEl>
                                        <p:attrNameLst>
                                          <p:attrName>ppt_x</p:attrName>
                                        </p:attrNameLst>
                                      </p:cBhvr>
                                      <p:tavLst>
                                        <p:tav tm="0">
                                          <p:val>
                                            <p:strVal val="#ppt_x-#ppt_w/2"/>
                                          </p:val>
                                        </p:tav>
                                        <p:tav tm="100000">
                                          <p:val>
                                            <p:strVal val="#ppt_x"/>
                                          </p:val>
                                        </p:tav>
                                      </p:tavLst>
                                    </p:anim>
                                    <p:anim calcmode="lin" valueType="num">
                                      <p:cBhvr>
                                        <p:cTn id="80" dur="500" fill="hold"/>
                                        <p:tgtEl>
                                          <p:spTgt spid="184353"/>
                                        </p:tgtEl>
                                        <p:attrNameLst>
                                          <p:attrName>ppt_y</p:attrName>
                                        </p:attrNameLst>
                                      </p:cBhvr>
                                      <p:tavLst>
                                        <p:tav tm="0">
                                          <p:val>
                                            <p:strVal val="#ppt_y"/>
                                          </p:val>
                                        </p:tav>
                                        <p:tav tm="100000">
                                          <p:val>
                                            <p:strVal val="#ppt_y"/>
                                          </p:val>
                                        </p:tav>
                                      </p:tavLst>
                                    </p:anim>
                                    <p:anim calcmode="lin" valueType="num">
                                      <p:cBhvr>
                                        <p:cTn id="81" dur="500" fill="hold"/>
                                        <p:tgtEl>
                                          <p:spTgt spid="184353"/>
                                        </p:tgtEl>
                                        <p:attrNameLst>
                                          <p:attrName>ppt_w</p:attrName>
                                        </p:attrNameLst>
                                      </p:cBhvr>
                                      <p:tavLst>
                                        <p:tav tm="0">
                                          <p:val>
                                            <p:fltVal val="0"/>
                                          </p:val>
                                        </p:tav>
                                        <p:tav tm="100000">
                                          <p:val>
                                            <p:strVal val="#ppt_w"/>
                                          </p:val>
                                        </p:tav>
                                      </p:tavLst>
                                    </p:anim>
                                    <p:anim calcmode="lin" valueType="num">
                                      <p:cBhvr>
                                        <p:cTn id="82" dur="500" fill="hold"/>
                                        <p:tgtEl>
                                          <p:spTgt spid="184353"/>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46" grpId="0"/>
      <p:bldP spid="184367" grpId="0"/>
      <p:bldP spid="2" grpId="0"/>
      <p:bldP spid="4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灯片编号占位符 1"/>
          <p:cNvSpPr>
            <a:spLocks noGrp="1"/>
          </p:cNvSpPr>
          <p:nvPr>
            <p:ph type="sldNum" sz="quarter" idx="10"/>
          </p:nvPr>
        </p:nvSpPr>
        <p:spPr>
          <a:noFill/>
        </p:spPr>
        <p:txBody>
          <a:bodyP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r>
              <a:rPr lang="en-US" altLang="zh-CN" sz="2000">
                <a:solidFill>
                  <a:srgbClr val="FF0000"/>
                </a:solidFill>
              </a:rPr>
              <a:t>-</a:t>
            </a:r>
            <a:fld id="{82A608D9-0080-43AA-9B83-6A1443B4167E}" type="slidenum">
              <a:rPr lang="en-US" altLang="zh-CN" sz="1800" smtClean="0">
                <a:solidFill>
                  <a:srgbClr val="0000FF"/>
                </a:solidFill>
              </a:rPr>
              <a:pPr/>
              <a:t>14</a:t>
            </a:fld>
            <a:r>
              <a:rPr lang="en-US" altLang="zh-CN" sz="2000">
                <a:solidFill>
                  <a:srgbClr val="FF0000"/>
                </a:solidFill>
              </a:rPr>
              <a:t>-</a:t>
            </a:r>
          </a:p>
        </p:txBody>
      </p:sp>
      <p:sp>
        <p:nvSpPr>
          <p:cNvPr id="4" name="Rectangle 3"/>
          <p:cNvSpPr>
            <a:spLocks noChangeArrowheads="1"/>
          </p:cNvSpPr>
          <p:nvPr/>
        </p:nvSpPr>
        <p:spPr bwMode="auto">
          <a:xfrm>
            <a:off x="390525" y="2420938"/>
            <a:ext cx="7369175" cy="519112"/>
          </a:xfrm>
          <a:prstGeom prst="rect">
            <a:avLst/>
          </a:prstGeom>
          <a:noFill/>
          <a:ln>
            <a:noFill/>
          </a:ln>
          <a:effectLst/>
          <a:extLst>
            <a:ext uri="{909E8E84-426E-40DD-AFC4-6F175D3DCCD1}">
              <a14:hiddenFill xmlns:a14="http://schemas.microsoft.com/office/drawing/2010/main">
                <a:solidFill>
                  <a:schemeClr val="accent1">
                    <a:alpha val="50195"/>
                  </a:schemeClr>
                </a:solidFill>
              </a14:hiddenFill>
            </a:ext>
            <a:ext uri="{91240B29-F687-4F45-9708-019B960494DF}">
              <a14:hiddenLine xmlns:a14="http://schemas.microsoft.com/office/drawing/2010/main" w="12700" algn="ctr">
                <a:solidFill>
                  <a:schemeClr val="accent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a:solidFill>
                  <a:srgbClr val="000000"/>
                </a:solidFill>
                <a:latin typeface="楷体_GB2312" pitchFamily="49" charset="-122"/>
                <a:ea typeface="楷体_GB2312" pitchFamily="49" charset="-122"/>
                <a:cs typeface="Times New Roman" panose="02020603050405020304" pitchFamily="18" charset="0"/>
              </a:rPr>
              <a:t>向量组线性无关</a:t>
            </a:r>
            <a:r>
              <a:rPr lang="zh-CN" altLang="en-US">
                <a:solidFill>
                  <a:schemeClr val="tx2"/>
                </a:solidFill>
                <a:latin typeface="楷体_GB2312" pitchFamily="49" charset="-122"/>
                <a:ea typeface="楷体_GB2312" pitchFamily="49" charset="-122"/>
                <a:cs typeface="Aharoni" pitchFamily="2" charset="-79"/>
                <a:sym typeface="Wingdings" panose="05000000000000000000" pitchFamily="2" charset="2"/>
              </a:rPr>
              <a:t></a:t>
            </a:r>
            <a:r>
              <a:rPr lang="zh-CN" altLang="en-US">
                <a:solidFill>
                  <a:srgbClr val="000000"/>
                </a:solidFill>
                <a:latin typeface="楷体_GB2312" pitchFamily="49" charset="-122"/>
                <a:ea typeface="楷体_GB2312" pitchFamily="49" charset="-122"/>
                <a:cs typeface="Times New Roman" panose="02020603050405020304" pitchFamily="18" charset="0"/>
              </a:rPr>
              <a:t>齐次线性方程组只有零解</a:t>
            </a:r>
            <a:r>
              <a:rPr lang="zh-CN" altLang="en-US">
                <a:solidFill>
                  <a:schemeClr val="tx2"/>
                </a:solidFill>
                <a:ea typeface="楷体_GB2312" pitchFamily="49" charset="-122"/>
                <a:cs typeface="Aharoni" pitchFamily="2" charset="-79"/>
                <a:sym typeface="Wingdings" panose="05000000000000000000" pitchFamily="2" charset="2"/>
              </a:rPr>
              <a:t></a:t>
            </a:r>
          </a:p>
        </p:txBody>
      </p:sp>
      <p:sp>
        <p:nvSpPr>
          <p:cNvPr id="5" name="Rectangle 4"/>
          <p:cNvSpPr>
            <a:spLocks noChangeArrowheads="1"/>
          </p:cNvSpPr>
          <p:nvPr/>
        </p:nvSpPr>
        <p:spPr bwMode="auto">
          <a:xfrm>
            <a:off x="365125" y="1493838"/>
            <a:ext cx="7369175" cy="519112"/>
          </a:xfrm>
          <a:prstGeom prst="rect">
            <a:avLst/>
          </a:prstGeom>
          <a:noFill/>
          <a:ln>
            <a:noFill/>
          </a:ln>
          <a:effectLst/>
          <a:extLst>
            <a:ext uri="{909E8E84-426E-40DD-AFC4-6F175D3DCCD1}">
              <a14:hiddenFill xmlns:a14="http://schemas.microsoft.com/office/drawing/2010/main">
                <a:solidFill>
                  <a:schemeClr val="accent1">
                    <a:alpha val="50195"/>
                  </a:schemeClr>
                </a:solidFill>
              </a14:hiddenFill>
            </a:ext>
            <a:ext uri="{91240B29-F687-4F45-9708-019B960494DF}">
              <a14:hiddenLine xmlns:a14="http://schemas.microsoft.com/office/drawing/2010/main" w="12700" algn="ctr">
                <a:solidFill>
                  <a:schemeClr val="accent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a:solidFill>
                  <a:srgbClr val="000000"/>
                </a:solidFill>
                <a:ea typeface="楷体_GB2312" pitchFamily="49" charset="-122"/>
                <a:cs typeface="Aharoni" pitchFamily="2" charset="-79"/>
              </a:rPr>
              <a:t>向量组线性相关</a:t>
            </a:r>
            <a:r>
              <a:rPr lang="zh-CN" altLang="en-US">
                <a:solidFill>
                  <a:schemeClr val="tx2"/>
                </a:solidFill>
                <a:ea typeface="楷体_GB2312" pitchFamily="49" charset="-122"/>
                <a:cs typeface="Aharoni" pitchFamily="2" charset="-79"/>
                <a:sym typeface="Wingdings" panose="05000000000000000000" pitchFamily="2" charset="2"/>
              </a:rPr>
              <a:t></a:t>
            </a:r>
            <a:r>
              <a:rPr lang="zh-CN" altLang="en-US">
                <a:solidFill>
                  <a:srgbClr val="000000"/>
                </a:solidFill>
                <a:ea typeface="楷体_GB2312" pitchFamily="49" charset="-122"/>
                <a:cs typeface="Aharoni" pitchFamily="2" charset="-79"/>
              </a:rPr>
              <a:t>齐次线性方程组有非零解</a:t>
            </a:r>
            <a:r>
              <a:rPr lang="zh-CN" altLang="en-US">
                <a:solidFill>
                  <a:schemeClr val="tx2"/>
                </a:solidFill>
                <a:ea typeface="楷体_GB2312" pitchFamily="49" charset="-122"/>
                <a:cs typeface="Aharoni" pitchFamily="2" charset="-79"/>
                <a:sym typeface="Wingdings" panose="05000000000000000000" pitchFamily="2" charset="2"/>
              </a:rPr>
              <a:t></a:t>
            </a:r>
          </a:p>
        </p:txBody>
      </p:sp>
      <p:grpSp>
        <p:nvGrpSpPr>
          <p:cNvPr id="6" name="Group 5"/>
          <p:cNvGrpSpPr>
            <a:grpSpLocks/>
          </p:cNvGrpSpPr>
          <p:nvPr/>
        </p:nvGrpSpPr>
        <p:grpSpPr bwMode="auto">
          <a:xfrm>
            <a:off x="442913" y="3754438"/>
            <a:ext cx="6394450" cy="519112"/>
            <a:chOff x="415" y="2513"/>
            <a:chExt cx="3943" cy="327"/>
          </a:xfrm>
        </p:grpSpPr>
        <p:sp>
          <p:nvSpPr>
            <p:cNvPr id="7" name="Rectangle 6"/>
            <p:cNvSpPr>
              <a:spLocks noChangeArrowheads="1"/>
            </p:cNvSpPr>
            <p:nvPr/>
          </p:nvSpPr>
          <p:spPr bwMode="auto">
            <a:xfrm>
              <a:off x="415" y="2513"/>
              <a:ext cx="3943" cy="327"/>
            </a:xfrm>
            <a:prstGeom prst="rect">
              <a:avLst/>
            </a:prstGeom>
            <a:noFill/>
            <a:ln>
              <a:noFill/>
            </a:ln>
            <a:effectLst/>
            <a:extLst>
              <a:ext uri="{909E8E84-426E-40DD-AFC4-6F175D3DCCD1}">
                <a14:hiddenFill xmlns:a14="http://schemas.microsoft.com/office/drawing/2010/main">
                  <a:solidFill>
                    <a:schemeClr val="accent1">
                      <a:alpha val="50000"/>
                    </a:schemeClr>
                  </a:solidFill>
                </a14:hiddenFill>
              </a:ext>
              <a:ext uri="{91240B29-F687-4F45-9708-019B960494DF}">
                <a14:hiddenLine xmlns:a14="http://schemas.microsoft.com/office/drawing/2010/main" w="12700" algn="ctr">
                  <a:solidFill>
                    <a:schemeClr val="accent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1" hangingPunct="1">
                <a:spcBef>
                  <a:spcPct val="50000"/>
                </a:spcBef>
                <a:defRPr/>
              </a:pPr>
              <a:r>
                <a:rPr lang="zh-CN" altLang="en-US" dirty="0">
                  <a:solidFill>
                    <a:schemeClr val="hlink"/>
                  </a:solidFill>
                  <a:effectLst>
                    <a:outerShdw blurRad="38100" dist="38100" dir="2700000" algn="tl">
                      <a:srgbClr val="C0C0C0"/>
                    </a:outerShdw>
                  </a:effectLst>
                  <a:ea typeface="楷体_GB2312" pitchFamily="49" charset="-122"/>
                  <a:cs typeface="Aharoni" pitchFamily="2" charset="-79"/>
                </a:rPr>
                <a:t>推论</a:t>
              </a:r>
              <a:r>
                <a:rPr lang="en-US" altLang="zh-CN" dirty="0">
                  <a:solidFill>
                    <a:schemeClr val="hlink"/>
                  </a:solidFill>
                  <a:effectLst>
                    <a:outerShdw blurRad="38100" dist="38100" dir="2700000" algn="tl">
                      <a:srgbClr val="C0C0C0"/>
                    </a:outerShdw>
                  </a:effectLst>
                  <a:latin typeface="楷体_GB2312" pitchFamily="49" charset="-122"/>
                  <a:ea typeface="楷体_GB2312" pitchFamily="49" charset="-122"/>
                  <a:cs typeface="Aharoni" pitchFamily="2" charset="-79"/>
                </a:rPr>
                <a:t>1</a:t>
              </a:r>
              <a:r>
                <a:rPr lang="en-US" altLang="zh-CN" dirty="0">
                  <a:solidFill>
                    <a:schemeClr val="tx2"/>
                  </a:solidFill>
                  <a:ea typeface="楷体_GB2312" pitchFamily="49" charset="-122"/>
                  <a:cs typeface="Aharoni" pitchFamily="2" charset="-79"/>
                </a:rPr>
                <a:t>   </a:t>
              </a:r>
              <a:r>
                <a:rPr lang="zh-CN" altLang="en-US" dirty="0">
                  <a:solidFill>
                    <a:schemeClr val="tx2"/>
                  </a:solidFill>
                  <a:ea typeface="楷体_GB2312" pitchFamily="49" charset="-122"/>
                  <a:cs typeface="Aharoni" pitchFamily="2" charset="-79"/>
                </a:rPr>
                <a:t>ｎ个ｎ维向量</a:t>
              </a:r>
              <a:r>
                <a:rPr lang="zh-CN" altLang="en-US" dirty="0">
                  <a:solidFill>
                    <a:srgbClr val="000000"/>
                  </a:solidFill>
                  <a:ea typeface="楷体_GB2312" pitchFamily="49" charset="-122"/>
                  <a:cs typeface="Aharoni" pitchFamily="2" charset="-79"/>
                </a:rPr>
                <a:t>线性相关</a:t>
              </a:r>
              <a:r>
                <a:rPr lang="zh-CN" altLang="en-US" dirty="0">
                  <a:solidFill>
                    <a:schemeClr val="tx2"/>
                  </a:solidFill>
                  <a:ea typeface="楷体_GB2312" pitchFamily="49" charset="-122"/>
                  <a:cs typeface="Aharoni" pitchFamily="2" charset="-79"/>
                  <a:sym typeface="Wingdings" pitchFamily="2" charset="2"/>
                </a:rPr>
                <a:t>　　　</a:t>
              </a:r>
              <a:endParaRPr lang="zh-CN" altLang="en-US" dirty="0">
                <a:solidFill>
                  <a:srgbClr val="000000"/>
                </a:solidFill>
                <a:ea typeface="楷体_GB2312" pitchFamily="49" charset="-122"/>
                <a:cs typeface="Aharoni" pitchFamily="2" charset="-79"/>
              </a:endParaRPr>
            </a:p>
          </p:txBody>
        </p:sp>
        <p:graphicFrame>
          <p:nvGraphicFramePr>
            <p:cNvPr id="18460" name="Object 7"/>
            <p:cNvGraphicFramePr>
              <a:graphicFrameLocks noChangeAspect="1"/>
            </p:cNvGraphicFramePr>
            <p:nvPr/>
          </p:nvGraphicFramePr>
          <p:xfrm>
            <a:off x="3675" y="2513"/>
            <a:ext cx="592" cy="312"/>
          </p:xfrm>
          <a:graphic>
            <a:graphicData uri="http://schemas.openxmlformats.org/presentationml/2006/ole">
              <mc:AlternateContent xmlns:mc="http://schemas.openxmlformats.org/markup-compatibility/2006">
                <mc:Choice xmlns:v="urn:schemas-microsoft-com:vml" Requires="v">
                  <p:oleObj name="Equation" r:id="rId2" imgW="939392" imgH="495085" progId="Equation.DSMT4">
                    <p:embed/>
                  </p:oleObj>
                </mc:Choice>
                <mc:Fallback>
                  <p:oleObj name="Equation" r:id="rId2" imgW="939392" imgH="495085" progId="Equation.DSMT4">
                    <p:embed/>
                    <p:pic>
                      <p:nvPicPr>
                        <p:cNvPr id="0" name="Object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75" y="2513"/>
                          <a:ext cx="592" cy="3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9" name="Group 8"/>
          <p:cNvGrpSpPr>
            <a:grpSpLocks/>
          </p:cNvGrpSpPr>
          <p:nvPr/>
        </p:nvGrpSpPr>
        <p:grpSpPr bwMode="auto">
          <a:xfrm>
            <a:off x="552450" y="4497388"/>
            <a:ext cx="6278563" cy="546100"/>
            <a:chOff x="409" y="2886"/>
            <a:chExt cx="3955" cy="344"/>
          </a:xfrm>
        </p:grpSpPr>
        <p:sp>
          <p:nvSpPr>
            <p:cNvPr id="10" name="Rectangle 9"/>
            <p:cNvSpPr>
              <a:spLocks noChangeArrowheads="1"/>
            </p:cNvSpPr>
            <p:nvPr/>
          </p:nvSpPr>
          <p:spPr bwMode="auto">
            <a:xfrm>
              <a:off x="409" y="2886"/>
              <a:ext cx="3955" cy="327"/>
            </a:xfrm>
            <a:prstGeom prst="rect">
              <a:avLst/>
            </a:prstGeom>
            <a:noFill/>
            <a:ln>
              <a:noFill/>
            </a:ln>
            <a:effectLst/>
            <a:extLst>
              <a:ext uri="{909E8E84-426E-40DD-AFC4-6F175D3DCCD1}">
                <a14:hiddenFill xmlns:a14="http://schemas.microsoft.com/office/drawing/2010/main">
                  <a:solidFill>
                    <a:schemeClr val="accent1">
                      <a:alpha val="50000"/>
                    </a:schemeClr>
                  </a:solidFill>
                </a14:hiddenFill>
              </a:ext>
              <a:ext uri="{91240B29-F687-4F45-9708-019B960494DF}">
                <a14:hiddenLine xmlns:a14="http://schemas.microsoft.com/office/drawing/2010/main" w="12700" algn="ctr">
                  <a:solidFill>
                    <a:schemeClr val="accent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1" hangingPunct="1">
                <a:spcBef>
                  <a:spcPct val="50000"/>
                </a:spcBef>
                <a:defRPr/>
              </a:pPr>
              <a:r>
                <a:rPr lang="zh-CN" altLang="en-US" dirty="0">
                  <a:solidFill>
                    <a:schemeClr val="hlink"/>
                  </a:solidFill>
                  <a:effectLst>
                    <a:outerShdw blurRad="38100" dist="38100" dir="2700000" algn="tl">
                      <a:srgbClr val="C0C0C0"/>
                    </a:outerShdw>
                  </a:effectLst>
                  <a:latin typeface="楷体_GB2312" pitchFamily="49" charset="-122"/>
                  <a:ea typeface="楷体_GB2312" pitchFamily="49" charset="-122"/>
                  <a:cs typeface="Aharoni" pitchFamily="2" charset="-79"/>
                </a:rPr>
                <a:t>或者  </a:t>
              </a:r>
              <a:r>
                <a:rPr lang="zh-CN" altLang="en-US" dirty="0">
                  <a:solidFill>
                    <a:schemeClr val="tx2"/>
                  </a:solidFill>
                  <a:ea typeface="楷体_GB2312" pitchFamily="49" charset="-122"/>
                  <a:cs typeface="Aharoni" pitchFamily="2" charset="-79"/>
                </a:rPr>
                <a:t>ｎ个ｎ维向量</a:t>
              </a:r>
              <a:r>
                <a:rPr lang="zh-CN" altLang="en-US" dirty="0">
                  <a:solidFill>
                    <a:srgbClr val="000000"/>
                  </a:solidFill>
                  <a:ea typeface="楷体_GB2312" pitchFamily="49" charset="-122"/>
                  <a:cs typeface="Aharoni" pitchFamily="2" charset="-79"/>
                </a:rPr>
                <a:t>线性无关</a:t>
              </a:r>
              <a:r>
                <a:rPr lang="zh-CN" altLang="en-US" dirty="0">
                  <a:solidFill>
                    <a:schemeClr val="tx2"/>
                  </a:solidFill>
                  <a:ea typeface="楷体_GB2312" pitchFamily="49" charset="-122"/>
                  <a:cs typeface="Aharoni" pitchFamily="2" charset="-79"/>
                  <a:sym typeface="Wingdings" pitchFamily="2" charset="2"/>
                </a:rPr>
                <a:t>　　　</a:t>
              </a:r>
              <a:endParaRPr lang="zh-CN" altLang="en-US" dirty="0">
                <a:solidFill>
                  <a:srgbClr val="000000"/>
                </a:solidFill>
                <a:ea typeface="楷体_GB2312" pitchFamily="49" charset="-122"/>
                <a:cs typeface="Aharoni" pitchFamily="2" charset="-79"/>
              </a:endParaRPr>
            </a:p>
          </p:txBody>
        </p:sp>
        <p:graphicFrame>
          <p:nvGraphicFramePr>
            <p:cNvPr id="18458" name="Object 10"/>
            <p:cNvGraphicFramePr>
              <a:graphicFrameLocks noChangeAspect="1"/>
            </p:cNvGraphicFramePr>
            <p:nvPr/>
          </p:nvGraphicFramePr>
          <p:xfrm>
            <a:off x="3651" y="2918"/>
            <a:ext cx="592" cy="312"/>
          </p:xfrm>
          <a:graphic>
            <a:graphicData uri="http://schemas.openxmlformats.org/presentationml/2006/ole">
              <mc:AlternateContent xmlns:mc="http://schemas.openxmlformats.org/markup-compatibility/2006">
                <mc:Choice xmlns:v="urn:schemas-microsoft-com:vml" Requires="v">
                  <p:oleObj name="Equation" r:id="rId4" imgW="939392" imgH="495085" progId="Equation.DSMT4">
                    <p:embed/>
                  </p:oleObj>
                </mc:Choice>
                <mc:Fallback>
                  <p:oleObj name="Equation" r:id="rId4" imgW="939392" imgH="495085" progId="Equation.DSMT4">
                    <p:embed/>
                    <p:pic>
                      <p:nvPicPr>
                        <p:cNvPr id="0" name="Object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51" y="2918"/>
                          <a:ext cx="592" cy="312"/>
                        </a:xfrm>
                        <a:prstGeom prst="rect">
                          <a:avLst/>
                        </a:prstGeom>
                        <a:noFill/>
                        <a:ln>
                          <a:noFill/>
                        </a:ln>
                        <a:effectLst/>
                        <a:extLst>
                          <a:ext uri="{909E8E84-426E-40DD-AFC4-6F175D3DCCD1}">
                            <a14:hiddenFill xmlns:a14="http://schemas.microsoft.com/office/drawing/2010/main">
                              <a:solidFill>
                                <a:schemeClr val="accent1">
                                  <a:alpha val="50195"/>
                                </a:schemeClr>
                              </a:solidFill>
                            </a14:hiddenFill>
                          </a:ext>
                          <a:ext uri="{91240B29-F687-4F45-9708-019B960494DF}">
                            <a14:hiddenLine xmlns:a14="http://schemas.microsoft.com/office/drawing/2010/main" w="12700" algn="ctr">
                              <a:solidFill>
                                <a:schemeClr val="accent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nvGrpSpPr>
          <p:cNvPr id="17" name="Group 16"/>
          <p:cNvGrpSpPr>
            <a:grpSpLocks/>
          </p:cNvGrpSpPr>
          <p:nvPr/>
        </p:nvGrpSpPr>
        <p:grpSpPr bwMode="auto">
          <a:xfrm>
            <a:off x="2855913" y="388938"/>
            <a:ext cx="3429000" cy="519112"/>
            <a:chOff x="960" y="1392"/>
            <a:chExt cx="2160" cy="327"/>
          </a:xfrm>
        </p:grpSpPr>
        <p:sp>
          <p:nvSpPr>
            <p:cNvPr id="18455" name="Rectangle 17"/>
            <p:cNvSpPr>
              <a:spLocks noChangeArrowheads="1"/>
            </p:cNvSpPr>
            <p:nvPr/>
          </p:nvSpPr>
          <p:spPr bwMode="auto">
            <a:xfrm>
              <a:off x="960" y="1392"/>
              <a:ext cx="2160" cy="327"/>
            </a:xfrm>
            <a:prstGeom prst="rect">
              <a:avLst/>
            </a:prstGeom>
            <a:noFill/>
            <a:ln>
              <a:noFill/>
            </a:ln>
            <a:effectLst/>
            <a:extLst>
              <a:ext uri="{909E8E84-426E-40DD-AFC4-6F175D3DCCD1}">
                <a14:hiddenFill xmlns:a14="http://schemas.microsoft.com/office/drawing/2010/main">
                  <a:solidFill>
                    <a:schemeClr val="accent1">
                      <a:alpha val="50195"/>
                    </a:schemeClr>
                  </a:solidFill>
                </a14:hiddenFill>
              </a:ext>
              <a:ext uri="{91240B29-F687-4F45-9708-019B960494DF}">
                <a14:hiddenLine xmlns:a14="http://schemas.microsoft.com/office/drawing/2010/main" w="12700" algn="ctr">
                  <a:solidFill>
                    <a:schemeClr val="accent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a:solidFill>
                    <a:srgbClr val="FF2525"/>
                  </a:solidFill>
                  <a:latin typeface="楷体_GB2312" pitchFamily="49" charset="-122"/>
                  <a:ea typeface="楷体_GB2312" pitchFamily="49" charset="-122"/>
                  <a:cs typeface="Aharoni" pitchFamily="2" charset="-79"/>
                </a:rPr>
                <a:t>向量组线性无关</a:t>
              </a:r>
            </a:p>
          </p:txBody>
        </p:sp>
        <p:sp>
          <p:nvSpPr>
            <p:cNvPr id="18456" name="AutoShape 20"/>
            <p:cNvSpPr>
              <a:spLocks noChangeArrowheads="1"/>
            </p:cNvSpPr>
            <p:nvPr/>
          </p:nvSpPr>
          <p:spPr bwMode="auto">
            <a:xfrm>
              <a:off x="2640" y="1488"/>
              <a:ext cx="480" cy="144"/>
            </a:xfrm>
            <a:prstGeom prst="leftRightArrow">
              <a:avLst>
                <a:gd name="adj1" fmla="val 50000"/>
                <a:gd name="adj2" fmla="val 66667"/>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endParaRPr lang="zh-CN" altLang="en-US"/>
            </a:p>
          </p:txBody>
        </p:sp>
      </p:grpSp>
      <p:graphicFrame>
        <p:nvGraphicFramePr>
          <p:cNvPr id="22" name="Object 21"/>
          <p:cNvGraphicFramePr>
            <a:graphicFrameLocks noChangeAspect="1"/>
          </p:cNvGraphicFramePr>
          <p:nvPr/>
        </p:nvGraphicFramePr>
        <p:xfrm>
          <a:off x="7734300" y="1568450"/>
          <a:ext cx="1219200" cy="368300"/>
        </p:xfrm>
        <a:graphic>
          <a:graphicData uri="http://schemas.openxmlformats.org/presentationml/2006/ole">
            <mc:AlternateContent xmlns:mc="http://schemas.openxmlformats.org/markup-compatibility/2006">
              <mc:Choice xmlns:v="urn:schemas-microsoft-com:vml" Requires="v">
                <p:oleObj name="Equation" r:id="rId6" imgW="799753" imgH="241195" progId="Equation.DSMT4">
                  <p:embed/>
                </p:oleObj>
              </mc:Choice>
              <mc:Fallback>
                <p:oleObj name="Equation" r:id="rId6" imgW="799753" imgH="241195" progId="Equation.DSMT4">
                  <p:embed/>
                  <p:pic>
                    <p:nvPicPr>
                      <p:cNvPr id="0" name="Object 2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734300" y="1568450"/>
                        <a:ext cx="12192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3" name="Object 22"/>
          <p:cNvGraphicFramePr>
            <a:graphicFrameLocks noChangeAspect="1"/>
          </p:cNvGraphicFramePr>
          <p:nvPr/>
        </p:nvGraphicFramePr>
        <p:xfrm>
          <a:off x="7739063" y="2495550"/>
          <a:ext cx="1239837" cy="368300"/>
        </p:xfrm>
        <a:graphic>
          <a:graphicData uri="http://schemas.openxmlformats.org/presentationml/2006/ole">
            <mc:AlternateContent xmlns:mc="http://schemas.openxmlformats.org/markup-compatibility/2006">
              <mc:Choice xmlns:v="urn:schemas-microsoft-com:vml" Requires="v">
                <p:oleObj name="Equation" r:id="rId8" imgW="812447" imgH="241195" progId="Equation.DSMT4">
                  <p:embed/>
                </p:oleObj>
              </mc:Choice>
              <mc:Fallback>
                <p:oleObj name="Equation" r:id="rId8" imgW="812447" imgH="241195" progId="Equation.DSMT4">
                  <p:embed/>
                  <p:pic>
                    <p:nvPicPr>
                      <p:cNvPr id="0" name="Object 2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739063" y="2495550"/>
                        <a:ext cx="1239837" cy="368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6" name="Rectangle 25"/>
          <p:cNvSpPr>
            <a:spLocks noChangeArrowheads="1"/>
          </p:cNvSpPr>
          <p:nvPr/>
        </p:nvSpPr>
        <p:spPr bwMode="auto">
          <a:xfrm>
            <a:off x="6948488" y="4130675"/>
            <a:ext cx="1970087"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spcBef>
                <a:spcPct val="50000"/>
              </a:spcBef>
              <a:defRPr/>
            </a:pPr>
            <a:r>
              <a:rPr lang="zh-CN" altLang="en-US" dirty="0">
                <a:solidFill>
                  <a:schemeClr val="hlink"/>
                </a:solidFill>
                <a:effectLst>
                  <a:outerShdw blurRad="38100" dist="38100" dir="2700000" algn="tl">
                    <a:srgbClr val="C0C0C0"/>
                  </a:outerShdw>
                </a:effectLst>
                <a:ea typeface="楷体_GB2312" pitchFamily="49" charset="-122"/>
              </a:rPr>
              <a:t>克莱姆法则</a:t>
            </a:r>
          </a:p>
        </p:txBody>
      </p:sp>
      <p:graphicFrame>
        <p:nvGraphicFramePr>
          <p:cNvPr id="18443" name="对象 27"/>
          <p:cNvGraphicFramePr>
            <a:graphicFrameLocks noChangeAspect="1"/>
          </p:cNvGraphicFramePr>
          <p:nvPr/>
        </p:nvGraphicFramePr>
        <p:xfrm>
          <a:off x="6388100" y="355600"/>
          <a:ext cx="1231900" cy="522288"/>
        </p:xfrm>
        <a:graphic>
          <a:graphicData uri="http://schemas.openxmlformats.org/presentationml/2006/ole">
            <mc:AlternateContent xmlns:mc="http://schemas.openxmlformats.org/markup-compatibility/2006">
              <mc:Choice xmlns:v="urn:schemas-microsoft-com:vml" Requires="v">
                <p:oleObj name="Equation" r:id="rId10" imgW="583947" imgH="203112" progId="Equation.DSMT4">
                  <p:embed/>
                </p:oleObj>
              </mc:Choice>
              <mc:Fallback>
                <p:oleObj name="Equation" r:id="rId10" imgW="583947" imgH="203112" progId="Equation.DSMT4">
                  <p:embed/>
                  <p:pic>
                    <p:nvPicPr>
                      <p:cNvPr id="0" name="对象 27"/>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388100" y="355600"/>
                        <a:ext cx="1231900"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18444" name="Group 40"/>
          <p:cNvGrpSpPr>
            <a:grpSpLocks/>
          </p:cNvGrpSpPr>
          <p:nvPr/>
        </p:nvGrpSpPr>
        <p:grpSpPr bwMode="auto">
          <a:xfrm>
            <a:off x="107950" y="354013"/>
            <a:ext cx="2881313" cy="692150"/>
            <a:chOff x="1058" y="2432"/>
            <a:chExt cx="2140" cy="363"/>
          </a:xfrm>
        </p:grpSpPr>
        <p:sp>
          <p:nvSpPr>
            <p:cNvPr id="18450" name="AutoShape 41"/>
            <p:cNvSpPr>
              <a:spLocks noChangeArrowheads="1"/>
            </p:cNvSpPr>
            <p:nvPr/>
          </p:nvSpPr>
          <p:spPr bwMode="auto">
            <a:xfrm>
              <a:off x="1058" y="2432"/>
              <a:ext cx="2041" cy="363"/>
            </a:xfrm>
            <a:prstGeom prst="roundRect">
              <a:avLst>
                <a:gd name="adj" fmla="val 16667"/>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endParaRPr lang="zh-CN" altLang="en-US"/>
            </a:p>
          </p:txBody>
        </p:sp>
        <p:sp>
          <p:nvSpPr>
            <p:cNvPr id="31" name="Text Box 42"/>
            <p:cNvSpPr txBox="1">
              <a:spLocks noChangeArrowheads="1"/>
            </p:cNvSpPr>
            <p:nvPr/>
          </p:nvSpPr>
          <p:spPr bwMode="auto">
            <a:xfrm>
              <a:off x="1611" y="2432"/>
              <a:ext cx="1587" cy="2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defRPr/>
              </a:pPr>
              <a:r>
                <a:rPr kumimoji="0" lang="zh-CN" altLang="en-US" dirty="0">
                  <a:solidFill>
                    <a:schemeClr val="bg1"/>
                  </a:solidFill>
                  <a:effectLst>
                    <a:outerShdw blurRad="38100" dist="38100" dir="2700000" algn="tl">
                      <a:srgbClr val="000000"/>
                    </a:outerShdw>
                  </a:effectLst>
                  <a:ea typeface="楷体_GB2312" pitchFamily="49" charset="-122"/>
                </a:rPr>
                <a:t>命题 </a:t>
              </a:r>
              <a:r>
                <a:rPr kumimoji="0" lang="en-US" altLang="zh-CN" dirty="0">
                  <a:solidFill>
                    <a:schemeClr val="bg1"/>
                  </a:solidFill>
                  <a:effectLst>
                    <a:outerShdw blurRad="38100" dist="38100" dir="2700000" algn="tl">
                      <a:srgbClr val="000000"/>
                    </a:outerShdw>
                  </a:effectLst>
                  <a:ea typeface="楷体_GB2312" pitchFamily="49" charset="-122"/>
                </a:rPr>
                <a:t>3.2</a:t>
              </a:r>
            </a:p>
          </p:txBody>
        </p:sp>
        <p:grpSp>
          <p:nvGrpSpPr>
            <p:cNvPr id="18452" name="Group 43"/>
            <p:cNvGrpSpPr>
              <a:grpSpLocks/>
            </p:cNvGrpSpPr>
            <p:nvPr/>
          </p:nvGrpSpPr>
          <p:grpSpPr bwMode="auto">
            <a:xfrm>
              <a:off x="1087" y="2448"/>
              <a:ext cx="523" cy="317"/>
              <a:chOff x="603" y="1715"/>
              <a:chExt cx="735" cy="400"/>
            </a:xfrm>
          </p:grpSpPr>
          <p:sp>
            <p:nvSpPr>
              <p:cNvPr id="18453" name="AutoShape 44"/>
              <p:cNvSpPr>
                <a:spLocks noChangeArrowheads="1"/>
              </p:cNvSpPr>
              <p:nvPr/>
            </p:nvSpPr>
            <p:spPr bwMode="auto">
              <a:xfrm>
                <a:off x="603" y="1715"/>
                <a:ext cx="735" cy="400"/>
              </a:xfrm>
              <a:prstGeom prst="roundRect">
                <a:avLst>
                  <a:gd name="adj" fmla="val 16667"/>
                </a:avLst>
              </a:prstGeom>
              <a:solidFill>
                <a:schemeClr val="bg1"/>
              </a:solidFill>
              <a:ln>
                <a:noFill/>
              </a:ln>
              <a:effectLst/>
              <a:extLst>
                <a:ext uri="{91240B29-F687-4F45-9708-019B960494DF}">
                  <a14:hiddenLine xmlns:a14="http://schemas.microsoft.com/office/drawing/2010/main" w="34925" algn="ctr">
                    <a:solidFill>
                      <a:srgbClr val="FF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endParaRPr lang="zh-CN" altLang="en-US"/>
              </a:p>
            </p:txBody>
          </p:sp>
          <p:pic>
            <p:nvPicPr>
              <p:cNvPr id="18454" name="Picture 45" descr="pic014"/>
              <p:cNvPicPr>
                <a:picLocks noChangeAspect="1" noChangeArrowheads="1" noCrop="1"/>
              </p:cNvPicPr>
              <p:nvPr/>
            </p:nvPicPr>
            <p:blipFill>
              <a:blip r:embed="rId12">
                <a:extLst>
                  <a:ext uri="{28A0092B-C50C-407E-A947-70E740481C1C}">
                    <a14:useLocalDpi xmlns:a14="http://schemas.microsoft.com/office/drawing/2010/main" val="0"/>
                  </a:ext>
                </a:extLst>
              </a:blip>
              <a:srcRect/>
              <a:stretch>
                <a:fillRect/>
              </a:stretch>
            </p:blipFill>
            <p:spPr bwMode="auto">
              <a:xfrm>
                <a:off x="703" y="1752"/>
                <a:ext cx="528"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35" name="Group 38"/>
          <p:cNvGrpSpPr>
            <a:grpSpLocks/>
          </p:cNvGrpSpPr>
          <p:nvPr/>
        </p:nvGrpSpPr>
        <p:grpSpPr bwMode="auto">
          <a:xfrm>
            <a:off x="190500" y="5229225"/>
            <a:ext cx="8620125" cy="1296988"/>
            <a:chOff x="204" y="1162"/>
            <a:chExt cx="5262" cy="817"/>
          </a:xfrm>
        </p:grpSpPr>
        <p:pic>
          <p:nvPicPr>
            <p:cNvPr id="18448" name="Picture 36" descr="BAN_S031"/>
            <p:cNvPicPr>
              <a:picLocks noChangeAspect="1" noChangeArrowheads="1"/>
            </p:cNvPicPr>
            <p:nvPr/>
          </p:nvPicPr>
          <p:blipFill>
            <a:blip r:embed="rId13">
              <a:lum bright="12000"/>
              <a:extLst>
                <a:ext uri="{28A0092B-C50C-407E-A947-70E740481C1C}">
                  <a14:useLocalDpi xmlns:a14="http://schemas.microsoft.com/office/drawing/2010/main" val="0"/>
                </a:ext>
              </a:extLst>
            </a:blip>
            <a:srcRect/>
            <a:stretch>
              <a:fillRect/>
            </a:stretch>
          </p:blipFill>
          <p:spPr bwMode="auto">
            <a:xfrm>
              <a:off x="204" y="1162"/>
              <a:ext cx="5262" cy="8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49" name="Text Box 34"/>
            <p:cNvSpPr txBox="1">
              <a:spLocks noChangeArrowheads="1"/>
            </p:cNvSpPr>
            <p:nvPr/>
          </p:nvSpPr>
          <p:spPr bwMode="auto">
            <a:xfrm>
              <a:off x="340" y="1207"/>
              <a:ext cx="5080" cy="76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lnSpc>
                  <a:spcPct val="130000"/>
                </a:lnSpc>
                <a:spcBef>
                  <a:spcPct val="50000"/>
                </a:spcBef>
              </a:pPr>
              <a:r>
                <a:rPr lang="zh-CN" altLang="en-US" sz="2400">
                  <a:solidFill>
                    <a:srgbClr val="0000FF"/>
                  </a:solidFill>
                </a:rPr>
                <a:t>把向量组排成矩阵，如果</a:t>
              </a:r>
              <a:r>
                <a:rPr lang="zh-CN" altLang="en-US">
                  <a:solidFill>
                    <a:srgbClr val="FF0000"/>
                  </a:solidFill>
                </a:rPr>
                <a:t>矩阵</a:t>
              </a:r>
              <a:r>
                <a:rPr lang="zh-CN" altLang="en-US" sz="2400">
                  <a:solidFill>
                    <a:srgbClr val="0000FF"/>
                  </a:solidFill>
                </a:rPr>
                <a:t>的</a:t>
              </a:r>
              <a:r>
                <a:rPr lang="zh-CN" altLang="en-US" sz="3200">
                  <a:solidFill>
                    <a:srgbClr val="FF0000"/>
                  </a:solidFill>
                </a:rPr>
                <a:t>秩</a:t>
              </a:r>
              <a:r>
                <a:rPr lang="zh-CN" altLang="en-US" sz="2400">
                  <a:solidFill>
                    <a:srgbClr val="0000FF"/>
                  </a:solidFill>
                </a:rPr>
                <a:t>等于</a:t>
              </a:r>
              <a:r>
                <a:rPr lang="zh-CN" altLang="en-US">
                  <a:solidFill>
                    <a:srgbClr val="FF0000"/>
                  </a:solidFill>
                </a:rPr>
                <a:t>向量</a:t>
              </a:r>
              <a:r>
                <a:rPr lang="zh-CN" altLang="en-US" sz="2400">
                  <a:solidFill>
                    <a:srgbClr val="0000FF"/>
                  </a:solidFill>
                </a:rPr>
                <a:t>的</a:t>
              </a:r>
              <a:r>
                <a:rPr lang="zh-CN" altLang="en-US">
                  <a:solidFill>
                    <a:srgbClr val="FF0000"/>
                  </a:solidFill>
                </a:rPr>
                <a:t>个数</a:t>
              </a:r>
              <a:r>
                <a:rPr lang="zh-CN" altLang="en-US" sz="2400">
                  <a:solidFill>
                    <a:srgbClr val="0000FF"/>
                  </a:solidFill>
                </a:rPr>
                <a:t>就线性无关，否则如果矩阵的秩小于向量的个数就线性相关。</a:t>
              </a:r>
            </a:p>
          </p:txBody>
        </p:sp>
      </p:grpSp>
      <p:sp>
        <p:nvSpPr>
          <p:cNvPr id="38" name="WordArt 36"/>
          <p:cNvSpPr>
            <a:spLocks noChangeArrowheads="1" noChangeShapeType="1" noTextEdit="1"/>
          </p:cNvSpPr>
          <p:nvPr/>
        </p:nvSpPr>
        <p:spPr bwMode="auto">
          <a:xfrm>
            <a:off x="1849438" y="2420938"/>
            <a:ext cx="5329237" cy="2060575"/>
          </a:xfrm>
          <a:prstGeom prst="rect">
            <a:avLst/>
          </a:prstGeom>
        </p:spPr>
        <p:txBody>
          <a:bodyPr spcFirstLastPara="1" wrap="none" fromWordArt="1">
            <a:prstTxWarp prst="textArchUp">
              <a:avLst>
                <a:gd name="adj" fmla="val 10800000"/>
              </a:avLst>
            </a:prstTxWarp>
          </a:bodyPr>
          <a:lstStyle/>
          <a:p>
            <a:pPr algn="ctr"/>
            <a:r>
              <a:rPr lang="zh-CN" altLang="en-US" kern="10">
                <a:ln w="9525">
                  <a:solidFill>
                    <a:srgbClr val="FF0000"/>
                  </a:solidFill>
                  <a:round/>
                  <a:headEnd/>
                  <a:tailEnd/>
                </a:ln>
                <a:solidFill>
                  <a:srgbClr val="FF0000"/>
                </a:solidFill>
                <a:latin typeface="宋体" panose="02010600030101010101" pitchFamily="2" charset="-122"/>
              </a:rPr>
              <a:t>关于线性相关性的判定关键是学会转换</a:t>
            </a:r>
          </a:p>
        </p:txBody>
      </p:sp>
      <p:pic>
        <p:nvPicPr>
          <p:cNvPr id="39" name="Picture 38" descr="AG00317_"/>
          <p:cNvPicPr>
            <a:picLocks noChangeAspect="1" noChangeArrowheads="1" noCrop="1"/>
          </p:cNvPicPr>
          <p:nvPr/>
        </p:nvPicPr>
        <p:blipFill>
          <a:blip r:embed="rId14">
            <a:extLst>
              <a:ext uri="{28A0092B-C50C-407E-A947-70E740481C1C}">
                <a14:useLocalDpi xmlns:a14="http://schemas.microsoft.com/office/drawing/2010/main" val="0"/>
              </a:ext>
            </a:extLst>
          </a:blip>
          <a:srcRect/>
          <a:stretch>
            <a:fillRect/>
          </a:stretch>
        </p:blipFill>
        <p:spPr bwMode="auto">
          <a:xfrm>
            <a:off x="4049713" y="2636838"/>
            <a:ext cx="1071562" cy="1376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1000"/>
                                        <p:tgtEl>
                                          <p:spTgt spid="1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7" presetClass="entr" presetSubtype="0" fill="hold" grpId="0" nodeType="clickEffect">
                                  <p:stCondLst>
                                    <p:cond delay="0"/>
                                  </p:stCondLst>
                                  <p:iterate type="lt">
                                    <p:tmPct val="50000"/>
                                  </p:iterate>
                                  <p:childTnLst>
                                    <p:set>
                                      <p:cBhvr>
                                        <p:cTn id="11" dur="1" fill="hold">
                                          <p:stCondLst>
                                            <p:cond delay="0"/>
                                          </p:stCondLst>
                                        </p:cTn>
                                        <p:tgtEl>
                                          <p:spTgt spid="5"/>
                                        </p:tgtEl>
                                        <p:attrNameLst>
                                          <p:attrName>style.visibility</p:attrName>
                                        </p:attrNameLst>
                                      </p:cBhvr>
                                      <p:to>
                                        <p:strVal val="visible"/>
                                      </p:to>
                                    </p:set>
                                    <p:anim calcmode="discrete" valueType="clr">
                                      <p:cBhvr override="childStyle">
                                        <p:cTn id="12" dur="80"/>
                                        <p:tgtEl>
                                          <p:spTgt spid="5"/>
                                        </p:tgtEl>
                                        <p:attrNameLst>
                                          <p:attrName>style.color</p:attrName>
                                        </p:attrNameLst>
                                      </p:cBhvr>
                                      <p:tavLst>
                                        <p:tav tm="0">
                                          <p:val>
                                            <p:clrVal>
                                              <a:schemeClr val="accent2"/>
                                            </p:clrVal>
                                          </p:val>
                                        </p:tav>
                                        <p:tav tm="50000">
                                          <p:val>
                                            <p:clrVal>
                                              <a:schemeClr val="hlink"/>
                                            </p:clrVal>
                                          </p:val>
                                        </p:tav>
                                      </p:tavLst>
                                    </p:anim>
                                    <p:anim calcmode="discrete" valueType="clr">
                                      <p:cBhvr>
                                        <p:cTn id="13" dur="80"/>
                                        <p:tgtEl>
                                          <p:spTgt spid="5"/>
                                        </p:tgtEl>
                                        <p:attrNameLst>
                                          <p:attrName>fillcolor</p:attrName>
                                        </p:attrNameLst>
                                      </p:cBhvr>
                                      <p:tavLst>
                                        <p:tav tm="0">
                                          <p:val>
                                            <p:clrVal>
                                              <a:schemeClr val="accent2"/>
                                            </p:clrVal>
                                          </p:val>
                                        </p:tav>
                                        <p:tav tm="50000">
                                          <p:val>
                                            <p:clrVal>
                                              <a:schemeClr val="hlink"/>
                                            </p:clrVal>
                                          </p:val>
                                        </p:tav>
                                      </p:tavLst>
                                    </p:anim>
                                    <p:set>
                                      <p:cBhvr>
                                        <p:cTn id="14" dur="80"/>
                                        <p:tgtEl>
                                          <p:spTgt spid="5"/>
                                        </p:tgtEl>
                                        <p:attrNameLst>
                                          <p:attrName>fill.type</p:attrName>
                                        </p:attrNameLst>
                                      </p:cBhvr>
                                      <p:to>
                                        <p:strVal val="solid"/>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35" presetClass="entr" presetSubtype="0" fill="hold" nodeType="click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fade">
                                      <p:cBhvr>
                                        <p:cTn id="19" dur="2000"/>
                                        <p:tgtEl>
                                          <p:spTgt spid="22"/>
                                        </p:tgtEl>
                                      </p:cBhvr>
                                    </p:animEffect>
                                    <p:anim calcmode="lin" valueType="num">
                                      <p:cBhvr>
                                        <p:cTn id="20" dur="2000" fill="hold"/>
                                        <p:tgtEl>
                                          <p:spTgt spid="22"/>
                                        </p:tgtEl>
                                        <p:attrNameLst>
                                          <p:attrName>style.rotation</p:attrName>
                                        </p:attrNameLst>
                                      </p:cBhvr>
                                      <p:tavLst>
                                        <p:tav tm="0">
                                          <p:val>
                                            <p:fltVal val="720"/>
                                          </p:val>
                                        </p:tav>
                                        <p:tav tm="100000">
                                          <p:val>
                                            <p:fltVal val="0"/>
                                          </p:val>
                                        </p:tav>
                                      </p:tavLst>
                                    </p:anim>
                                    <p:anim calcmode="lin" valueType="num">
                                      <p:cBhvr>
                                        <p:cTn id="21" dur="2000" fill="hold"/>
                                        <p:tgtEl>
                                          <p:spTgt spid="22"/>
                                        </p:tgtEl>
                                        <p:attrNameLst>
                                          <p:attrName>ppt_h</p:attrName>
                                        </p:attrNameLst>
                                      </p:cBhvr>
                                      <p:tavLst>
                                        <p:tav tm="0">
                                          <p:val>
                                            <p:fltVal val="0"/>
                                          </p:val>
                                        </p:tav>
                                        <p:tav tm="100000">
                                          <p:val>
                                            <p:strVal val="#ppt_h"/>
                                          </p:val>
                                        </p:tav>
                                      </p:tavLst>
                                    </p:anim>
                                    <p:anim calcmode="lin" valueType="num">
                                      <p:cBhvr>
                                        <p:cTn id="22" dur="2000" fill="hold"/>
                                        <p:tgtEl>
                                          <p:spTgt spid="22"/>
                                        </p:tgtEl>
                                        <p:attrNameLst>
                                          <p:attrName>ppt_w</p:attrName>
                                        </p:attrNameLst>
                                      </p:cBhvr>
                                      <p:tavLst>
                                        <p:tav tm="0">
                                          <p:val>
                                            <p:fltVal val="0"/>
                                          </p:val>
                                        </p:tav>
                                        <p:tav tm="100000">
                                          <p:val>
                                            <p:strVal val="#ppt_w"/>
                                          </p:val>
                                        </p:tav>
                                      </p:tavLst>
                                    </p:anim>
                                  </p:childTnLst>
                                </p:cTn>
                              </p:par>
                            </p:childTnLst>
                          </p:cTn>
                        </p:par>
                      </p:childTnLst>
                    </p:cTn>
                  </p:par>
                  <p:par>
                    <p:cTn id="23" fill="hold" nodeType="clickPar">
                      <p:stCondLst>
                        <p:cond delay="indefinite"/>
                      </p:stCondLst>
                      <p:childTnLst>
                        <p:par>
                          <p:cTn id="24" fill="hold" nodeType="withGroup">
                            <p:stCondLst>
                              <p:cond delay="0"/>
                            </p:stCondLst>
                            <p:childTnLst>
                              <p:par>
                                <p:cTn id="25" presetID="27" presetClass="entr" presetSubtype="0" fill="hold" grpId="0" nodeType="clickEffect">
                                  <p:stCondLst>
                                    <p:cond delay="0"/>
                                  </p:stCondLst>
                                  <p:iterate type="lt">
                                    <p:tmPct val="50000"/>
                                  </p:iterate>
                                  <p:childTnLst>
                                    <p:set>
                                      <p:cBhvr>
                                        <p:cTn id="26" dur="1" fill="hold">
                                          <p:stCondLst>
                                            <p:cond delay="0"/>
                                          </p:stCondLst>
                                        </p:cTn>
                                        <p:tgtEl>
                                          <p:spTgt spid="4"/>
                                        </p:tgtEl>
                                        <p:attrNameLst>
                                          <p:attrName>style.visibility</p:attrName>
                                        </p:attrNameLst>
                                      </p:cBhvr>
                                      <p:to>
                                        <p:strVal val="visible"/>
                                      </p:to>
                                    </p:set>
                                    <p:anim calcmode="discrete" valueType="clr">
                                      <p:cBhvr override="childStyle">
                                        <p:cTn id="27" dur="80"/>
                                        <p:tgtEl>
                                          <p:spTgt spid="4"/>
                                        </p:tgtEl>
                                        <p:attrNameLst>
                                          <p:attrName>style.color</p:attrName>
                                        </p:attrNameLst>
                                      </p:cBhvr>
                                      <p:tavLst>
                                        <p:tav tm="0">
                                          <p:val>
                                            <p:clrVal>
                                              <a:schemeClr val="accent2"/>
                                            </p:clrVal>
                                          </p:val>
                                        </p:tav>
                                        <p:tav tm="50000">
                                          <p:val>
                                            <p:clrVal>
                                              <a:schemeClr val="hlink"/>
                                            </p:clrVal>
                                          </p:val>
                                        </p:tav>
                                      </p:tavLst>
                                    </p:anim>
                                    <p:anim calcmode="discrete" valueType="clr">
                                      <p:cBhvr>
                                        <p:cTn id="28" dur="80"/>
                                        <p:tgtEl>
                                          <p:spTgt spid="4"/>
                                        </p:tgtEl>
                                        <p:attrNameLst>
                                          <p:attrName>fillcolor</p:attrName>
                                        </p:attrNameLst>
                                      </p:cBhvr>
                                      <p:tavLst>
                                        <p:tav tm="0">
                                          <p:val>
                                            <p:clrVal>
                                              <a:schemeClr val="accent2"/>
                                            </p:clrVal>
                                          </p:val>
                                        </p:tav>
                                        <p:tav tm="50000">
                                          <p:val>
                                            <p:clrVal>
                                              <a:schemeClr val="hlink"/>
                                            </p:clrVal>
                                          </p:val>
                                        </p:tav>
                                      </p:tavLst>
                                    </p:anim>
                                    <p:set>
                                      <p:cBhvr>
                                        <p:cTn id="29" dur="80"/>
                                        <p:tgtEl>
                                          <p:spTgt spid="4"/>
                                        </p:tgtEl>
                                        <p:attrNameLst>
                                          <p:attrName>fill.type</p:attrName>
                                        </p:attrNameLst>
                                      </p:cBhvr>
                                      <p:to>
                                        <p:strVal val="solid"/>
                                      </p:to>
                                    </p:set>
                                  </p:childTnLst>
                                </p:cTn>
                              </p:par>
                            </p:childTnLst>
                          </p:cTn>
                        </p:par>
                      </p:childTnLst>
                    </p:cTn>
                  </p:par>
                  <p:par>
                    <p:cTn id="30" fill="hold" nodeType="clickPar">
                      <p:stCondLst>
                        <p:cond delay="indefinite"/>
                      </p:stCondLst>
                      <p:childTnLst>
                        <p:par>
                          <p:cTn id="31" fill="hold" nodeType="withGroup">
                            <p:stCondLst>
                              <p:cond delay="0"/>
                            </p:stCondLst>
                            <p:childTnLst>
                              <p:par>
                                <p:cTn id="32" presetID="35" presetClass="entr" presetSubtype="0" fill="hold" nodeType="clickEffect">
                                  <p:stCondLst>
                                    <p:cond delay="0"/>
                                  </p:stCondLst>
                                  <p:childTnLst>
                                    <p:set>
                                      <p:cBhvr>
                                        <p:cTn id="33" dur="1" fill="hold">
                                          <p:stCondLst>
                                            <p:cond delay="0"/>
                                          </p:stCondLst>
                                        </p:cTn>
                                        <p:tgtEl>
                                          <p:spTgt spid="23"/>
                                        </p:tgtEl>
                                        <p:attrNameLst>
                                          <p:attrName>style.visibility</p:attrName>
                                        </p:attrNameLst>
                                      </p:cBhvr>
                                      <p:to>
                                        <p:strVal val="visible"/>
                                      </p:to>
                                    </p:set>
                                    <p:animEffect transition="in" filter="fade">
                                      <p:cBhvr>
                                        <p:cTn id="34" dur="2000"/>
                                        <p:tgtEl>
                                          <p:spTgt spid="23"/>
                                        </p:tgtEl>
                                      </p:cBhvr>
                                    </p:animEffect>
                                    <p:anim calcmode="lin" valueType="num">
                                      <p:cBhvr>
                                        <p:cTn id="35" dur="2000" fill="hold"/>
                                        <p:tgtEl>
                                          <p:spTgt spid="23"/>
                                        </p:tgtEl>
                                        <p:attrNameLst>
                                          <p:attrName>style.rotation</p:attrName>
                                        </p:attrNameLst>
                                      </p:cBhvr>
                                      <p:tavLst>
                                        <p:tav tm="0">
                                          <p:val>
                                            <p:fltVal val="720"/>
                                          </p:val>
                                        </p:tav>
                                        <p:tav tm="100000">
                                          <p:val>
                                            <p:fltVal val="0"/>
                                          </p:val>
                                        </p:tav>
                                      </p:tavLst>
                                    </p:anim>
                                    <p:anim calcmode="lin" valueType="num">
                                      <p:cBhvr>
                                        <p:cTn id="36" dur="2000" fill="hold"/>
                                        <p:tgtEl>
                                          <p:spTgt spid="23"/>
                                        </p:tgtEl>
                                        <p:attrNameLst>
                                          <p:attrName>ppt_h</p:attrName>
                                        </p:attrNameLst>
                                      </p:cBhvr>
                                      <p:tavLst>
                                        <p:tav tm="0">
                                          <p:val>
                                            <p:fltVal val="0"/>
                                          </p:val>
                                        </p:tav>
                                        <p:tav tm="100000">
                                          <p:val>
                                            <p:strVal val="#ppt_h"/>
                                          </p:val>
                                        </p:tav>
                                      </p:tavLst>
                                    </p:anim>
                                    <p:anim calcmode="lin" valueType="num">
                                      <p:cBhvr>
                                        <p:cTn id="37" dur="2000" fill="hold"/>
                                        <p:tgtEl>
                                          <p:spTgt spid="23"/>
                                        </p:tgtEl>
                                        <p:attrNameLst>
                                          <p:attrName>ppt_w</p:attrName>
                                        </p:attrNameLst>
                                      </p:cBhvr>
                                      <p:tavLst>
                                        <p:tav tm="0">
                                          <p:val>
                                            <p:fltVal val="0"/>
                                          </p:val>
                                        </p:tav>
                                        <p:tav tm="100000">
                                          <p:val>
                                            <p:strVal val="#ppt_w"/>
                                          </p:val>
                                        </p:tav>
                                      </p:tavLst>
                                    </p:anim>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nodeType="clickEffect">
                                  <p:stCondLst>
                                    <p:cond delay="0"/>
                                  </p:stCondLst>
                                  <p:childTnLst>
                                    <p:set>
                                      <p:cBhvr>
                                        <p:cTn id="41" dur="1" fill="hold">
                                          <p:stCondLst>
                                            <p:cond delay="0"/>
                                          </p:stCondLst>
                                        </p:cTn>
                                        <p:tgtEl>
                                          <p:spTgt spid="6"/>
                                        </p:tgtEl>
                                        <p:attrNameLst>
                                          <p:attrName>style.visibility</p:attrName>
                                        </p:attrNameLst>
                                      </p:cBhvr>
                                      <p:to>
                                        <p:strVal val="visible"/>
                                      </p:to>
                                    </p:set>
                                    <p:animEffect transition="in" filter="wipe(left)">
                                      <p:cBhvr>
                                        <p:cTn id="42" dur="500"/>
                                        <p:tgtEl>
                                          <p:spTgt spid="6"/>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8" fill="hold" nodeType="clickEffect">
                                  <p:stCondLst>
                                    <p:cond delay="0"/>
                                  </p:stCondLst>
                                  <p:childTnLst>
                                    <p:set>
                                      <p:cBhvr>
                                        <p:cTn id="46" dur="1" fill="hold">
                                          <p:stCondLst>
                                            <p:cond delay="0"/>
                                          </p:stCondLst>
                                        </p:cTn>
                                        <p:tgtEl>
                                          <p:spTgt spid="9"/>
                                        </p:tgtEl>
                                        <p:attrNameLst>
                                          <p:attrName>style.visibility</p:attrName>
                                        </p:attrNameLst>
                                      </p:cBhvr>
                                      <p:to>
                                        <p:strVal val="visible"/>
                                      </p:to>
                                    </p:set>
                                    <p:animEffect transition="in" filter="wipe(left)">
                                      <p:cBhvr>
                                        <p:cTn id="47" dur="500"/>
                                        <p:tgtEl>
                                          <p:spTgt spid="9"/>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53" presetClass="entr" presetSubtype="0" fill="hold" grpId="0" nodeType="clickEffect">
                                  <p:stCondLst>
                                    <p:cond delay="0"/>
                                  </p:stCondLst>
                                  <p:childTnLst>
                                    <p:set>
                                      <p:cBhvr>
                                        <p:cTn id="51" dur="1" fill="hold">
                                          <p:stCondLst>
                                            <p:cond delay="0"/>
                                          </p:stCondLst>
                                        </p:cTn>
                                        <p:tgtEl>
                                          <p:spTgt spid="26"/>
                                        </p:tgtEl>
                                        <p:attrNameLst>
                                          <p:attrName>style.visibility</p:attrName>
                                        </p:attrNameLst>
                                      </p:cBhvr>
                                      <p:to>
                                        <p:strVal val="visible"/>
                                      </p:to>
                                    </p:set>
                                    <p:anim calcmode="lin" valueType="num">
                                      <p:cBhvr>
                                        <p:cTn id="52" dur="500" fill="hold"/>
                                        <p:tgtEl>
                                          <p:spTgt spid="26"/>
                                        </p:tgtEl>
                                        <p:attrNameLst>
                                          <p:attrName>ppt_w</p:attrName>
                                        </p:attrNameLst>
                                      </p:cBhvr>
                                      <p:tavLst>
                                        <p:tav tm="0">
                                          <p:val>
                                            <p:fltVal val="0"/>
                                          </p:val>
                                        </p:tav>
                                        <p:tav tm="100000">
                                          <p:val>
                                            <p:strVal val="#ppt_w"/>
                                          </p:val>
                                        </p:tav>
                                      </p:tavLst>
                                    </p:anim>
                                    <p:anim calcmode="lin" valueType="num">
                                      <p:cBhvr>
                                        <p:cTn id="53" dur="500" fill="hold"/>
                                        <p:tgtEl>
                                          <p:spTgt spid="26"/>
                                        </p:tgtEl>
                                        <p:attrNameLst>
                                          <p:attrName>ppt_h</p:attrName>
                                        </p:attrNameLst>
                                      </p:cBhvr>
                                      <p:tavLst>
                                        <p:tav tm="0">
                                          <p:val>
                                            <p:fltVal val="0"/>
                                          </p:val>
                                        </p:tav>
                                        <p:tav tm="100000">
                                          <p:val>
                                            <p:strVal val="#ppt_h"/>
                                          </p:val>
                                        </p:tav>
                                      </p:tavLst>
                                    </p:anim>
                                    <p:animEffect transition="in" filter="fade">
                                      <p:cBhvr>
                                        <p:cTn id="54" dur="500"/>
                                        <p:tgtEl>
                                          <p:spTgt spid="26"/>
                                        </p:tgtEl>
                                      </p:cBhvr>
                                    </p:animEffect>
                                  </p:childTnLst>
                                </p:cTn>
                              </p:par>
                            </p:childTnLst>
                          </p:cTn>
                        </p:par>
                      </p:childTnLst>
                    </p:cTn>
                  </p:par>
                  <p:par>
                    <p:cTn id="55" fill="hold" nodeType="clickPar">
                      <p:stCondLst>
                        <p:cond delay="indefinite"/>
                      </p:stCondLst>
                      <p:childTnLst>
                        <p:par>
                          <p:cTn id="56" fill="hold" nodeType="withGroup">
                            <p:stCondLst>
                              <p:cond delay="0"/>
                            </p:stCondLst>
                            <p:childTnLst>
                              <p:par>
                                <p:cTn id="57" presetID="53" presetClass="entr" presetSubtype="0" fill="hold" nodeType="clickEffect">
                                  <p:stCondLst>
                                    <p:cond delay="0"/>
                                  </p:stCondLst>
                                  <p:childTnLst>
                                    <p:set>
                                      <p:cBhvr>
                                        <p:cTn id="58" dur="1" fill="hold">
                                          <p:stCondLst>
                                            <p:cond delay="0"/>
                                          </p:stCondLst>
                                        </p:cTn>
                                        <p:tgtEl>
                                          <p:spTgt spid="35"/>
                                        </p:tgtEl>
                                        <p:attrNameLst>
                                          <p:attrName>style.visibility</p:attrName>
                                        </p:attrNameLst>
                                      </p:cBhvr>
                                      <p:to>
                                        <p:strVal val="visible"/>
                                      </p:to>
                                    </p:set>
                                    <p:anim calcmode="lin" valueType="num">
                                      <p:cBhvr>
                                        <p:cTn id="59" dur="500" fill="hold"/>
                                        <p:tgtEl>
                                          <p:spTgt spid="35"/>
                                        </p:tgtEl>
                                        <p:attrNameLst>
                                          <p:attrName>ppt_w</p:attrName>
                                        </p:attrNameLst>
                                      </p:cBhvr>
                                      <p:tavLst>
                                        <p:tav tm="0">
                                          <p:val>
                                            <p:fltVal val="0"/>
                                          </p:val>
                                        </p:tav>
                                        <p:tav tm="100000">
                                          <p:val>
                                            <p:strVal val="#ppt_w"/>
                                          </p:val>
                                        </p:tav>
                                      </p:tavLst>
                                    </p:anim>
                                    <p:anim calcmode="lin" valueType="num">
                                      <p:cBhvr>
                                        <p:cTn id="60" dur="500" fill="hold"/>
                                        <p:tgtEl>
                                          <p:spTgt spid="35"/>
                                        </p:tgtEl>
                                        <p:attrNameLst>
                                          <p:attrName>ppt_h</p:attrName>
                                        </p:attrNameLst>
                                      </p:cBhvr>
                                      <p:tavLst>
                                        <p:tav tm="0">
                                          <p:val>
                                            <p:fltVal val="0"/>
                                          </p:val>
                                        </p:tav>
                                        <p:tav tm="100000">
                                          <p:val>
                                            <p:strVal val="#ppt_h"/>
                                          </p:val>
                                        </p:tav>
                                      </p:tavLst>
                                    </p:anim>
                                    <p:animEffect transition="in" filter="fade">
                                      <p:cBhvr>
                                        <p:cTn id="61" dur="500"/>
                                        <p:tgtEl>
                                          <p:spTgt spid="35"/>
                                        </p:tgtEl>
                                      </p:cBhvr>
                                    </p:animEffect>
                                  </p:childTnLst>
                                </p:cTn>
                              </p:par>
                            </p:childTnLst>
                          </p:cTn>
                        </p:par>
                      </p:childTnLst>
                    </p:cTn>
                  </p:par>
                  <p:par>
                    <p:cTn id="62" fill="hold" nodeType="clickPar">
                      <p:stCondLst>
                        <p:cond delay="indefinite"/>
                      </p:stCondLst>
                      <p:childTnLst>
                        <p:par>
                          <p:cTn id="63" fill="hold" nodeType="withGroup">
                            <p:stCondLst>
                              <p:cond delay="0"/>
                            </p:stCondLst>
                            <p:childTnLst>
                              <p:par>
                                <p:cTn id="64" presetID="2" presetClass="entr" presetSubtype="4" fill="hold" grpId="0" nodeType="clickEffect">
                                  <p:stCondLst>
                                    <p:cond delay="0"/>
                                  </p:stCondLst>
                                  <p:childTnLst>
                                    <p:set>
                                      <p:cBhvr>
                                        <p:cTn id="65" dur="1" fill="hold">
                                          <p:stCondLst>
                                            <p:cond delay="0"/>
                                          </p:stCondLst>
                                        </p:cTn>
                                        <p:tgtEl>
                                          <p:spTgt spid="38"/>
                                        </p:tgtEl>
                                        <p:attrNameLst>
                                          <p:attrName>style.visibility</p:attrName>
                                        </p:attrNameLst>
                                      </p:cBhvr>
                                      <p:to>
                                        <p:strVal val="visible"/>
                                      </p:to>
                                    </p:set>
                                    <p:anim calcmode="lin" valueType="num">
                                      <p:cBhvr additive="base">
                                        <p:cTn id="66" dur="500" fill="hold"/>
                                        <p:tgtEl>
                                          <p:spTgt spid="38"/>
                                        </p:tgtEl>
                                        <p:attrNameLst>
                                          <p:attrName>ppt_x</p:attrName>
                                        </p:attrNameLst>
                                      </p:cBhvr>
                                      <p:tavLst>
                                        <p:tav tm="0">
                                          <p:val>
                                            <p:strVal val="#ppt_x"/>
                                          </p:val>
                                        </p:tav>
                                        <p:tav tm="100000">
                                          <p:val>
                                            <p:strVal val="#ppt_x"/>
                                          </p:val>
                                        </p:tav>
                                      </p:tavLst>
                                    </p:anim>
                                    <p:anim calcmode="lin" valueType="num">
                                      <p:cBhvr additive="base">
                                        <p:cTn id="67" dur="500" fill="hold"/>
                                        <p:tgtEl>
                                          <p:spTgt spid="38"/>
                                        </p:tgtEl>
                                        <p:attrNameLst>
                                          <p:attrName>ppt_y</p:attrName>
                                        </p:attrNameLst>
                                      </p:cBhvr>
                                      <p:tavLst>
                                        <p:tav tm="0">
                                          <p:val>
                                            <p:strVal val="1+#ppt_h/2"/>
                                          </p:val>
                                        </p:tav>
                                        <p:tav tm="100000">
                                          <p:val>
                                            <p:strVal val="#ppt_y"/>
                                          </p:val>
                                        </p:tav>
                                      </p:tavLst>
                                    </p:anim>
                                  </p:childTnLst>
                                </p:cTn>
                              </p:par>
                            </p:childTnLst>
                          </p:cTn>
                        </p:par>
                        <p:par>
                          <p:cTn id="68" fill="hold" nodeType="afterGroup">
                            <p:stCondLst>
                              <p:cond delay="500"/>
                            </p:stCondLst>
                            <p:childTnLst>
                              <p:par>
                                <p:cTn id="69" presetID="2" presetClass="entr" presetSubtype="4" fill="hold" nodeType="afterEffect">
                                  <p:stCondLst>
                                    <p:cond delay="0"/>
                                  </p:stCondLst>
                                  <p:childTnLst>
                                    <p:set>
                                      <p:cBhvr>
                                        <p:cTn id="70" dur="1" fill="hold">
                                          <p:stCondLst>
                                            <p:cond delay="0"/>
                                          </p:stCondLst>
                                        </p:cTn>
                                        <p:tgtEl>
                                          <p:spTgt spid="39"/>
                                        </p:tgtEl>
                                        <p:attrNameLst>
                                          <p:attrName>style.visibility</p:attrName>
                                        </p:attrNameLst>
                                      </p:cBhvr>
                                      <p:to>
                                        <p:strVal val="visible"/>
                                      </p:to>
                                    </p:set>
                                    <p:anim calcmode="lin" valueType="num">
                                      <p:cBhvr additive="base">
                                        <p:cTn id="71" dur="500" fill="hold"/>
                                        <p:tgtEl>
                                          <p:spTgt spid="39"/>
                                        </p:tgtEl>
                                        <p:attrNameLst>
                                          <p:attrName>ppt_x</p:attrName>
                                        </p:attrNameLst>
                                      </p:cBhvr>
                                      <p:tavLst>
                                        <p:tav tm="0">
                                          <p:val>
                                            <p:strVal val="#ppt_x"/>
                                          </p:val>
                                        </p:tav>
                                        <p:tav tm="100000">
                                          <p:val>
                                            <p:strVal val="#ppt_x"/>
                                          </p:val>
                                        </p:tav>
                                      </p:tavLst>
                                    </p:anim>
                                    <p:anim calcmode="lin" valueType="num">
                                      <p:cBhvr additive="base">
                                        <p:cTn id="72" dur="500" fill="hold"/>
                                        <p:tgtEl>
                                          <p:spTgt spid="3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26" grpId="0"/>
      <p:bldP spid="38"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pPr>
              <a:defRPr/>
            </a:pPr>
            <a:r>
              <a:rPr lang="en-US" altLang="zh-CN"/>
              <a:t>-</a:t>
            </a:r>
            <a:fld id="{0541C894-9D0E-4769-9954-960E2037CBAD}" type="slidenum">
              <a:rPr lang="en-US" altLang="zh-CN" sz="1800" smtClean="0">
                <a:solidFill>
                  <a:srgbClr val="0000FF"/>
                </a:solidFill>
              </a:rPr>
              <a:pPr>
                <a:defRPr/>
              </a:pPr>
              <a:t>15</a:t>
            </a:fld>
            <a:r>
              <a:rPr lang="en-US" altLang="zh-CN"/>
              <a:t>-</a:t>
            </a:r>
          </a:p>
        </p:txBody>
      </p:sp>
      <p:sp>
        <p:nvSpPr>
          <p:cNvPr id="3" name="灯片编号占位符 1"/>
          <p:cNvSpPr txBox="1">
            <a:spLocks/>
          </p:cNvSpPr>
          <p:nvPr/>
        </p:nvSpPr>
        <p:spPr bwMode="auto">
          <a:xfrm>
            <a:off x="8459788" y="6416675"/>
            <a:ext cx="684212" cy="396875"/>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defPPr>
              <a:defRPr lang="zh-CN"/>
            </a:defPPr>
            <a:lvl1pPr algn="ctr" rtl="0" eaLnBrk="1" fontAlgn="base" hangingPunct="1">
              <a:spcBef>
                <a:spcPct val="0"/>
              </a:spcBef>
              <a:spcAft>
                <a:spcPct val="0"/>
              </a:spcAft>
              <a:defRPr kumimoji="1" sz="2000" b="1" kern="1200">
                <a:solidFill>
                  <a:srgbClr val="FF0000"/>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800" b="1"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800" b="1"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800" b="1"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800" b="1"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800" b="1"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800" b="1"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800" b="1"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800" b="1" kern="1200">
                <a:solidFill>
                  <a:schemeClr val="tx1"/>
                </a:solidFill>
                <a:latin typeface="Times New Roman" panose="02020603050405020304" pitchFamily="18" charset="0"/>
                <a:ea typeface="宋体" panose="02010600030101010101" pitchFamily="2" charset="-122"/>
                <a:cs typeface="+mn-cs"/>
              </a:defRPr>
            </a:lvl9pPr>
          </a:lstStyle>
          <a:p>
            <a:pPr>
              <a:defRPr/>
            </a:pPr>
            <a:r>
              <a:rPr lang="en-US" altLang="zh-CN"/>
              <a:t>-</a:t>
            </a:r>
            <a:fld id="{0541C894-9D0E-4769-9954-960E2037CBAD}" type="slidenum">
              <a:rPr lang="en-US" altLang="zh-CN" sz="1800" smtClean="0">
                <a:solidFill>
                  <a:srgbClr val="0000FF"/>
                </a:solidFill>
              </a:rPr>
              <a:pPr>
                <a:defRPr/>
              </a:pPr>
              <a:t>15</a:t>
            </a:fld>
            <a:r>
              <a:rPr lang="en-US" altLang="zh-CN"/>
              <a:t>-</a:t>
            </a:r>
          </a:p>
        </p:txBody>
      </p:sp>
      <p:sp>
        <p:nvSpPr>
          <p:cNvPr id="4" name="文本框 3"/>
          <p:cNvSpPr txBox="1"/>
          <p:nvPr/>
        </p:nvSpPr>
        <p:spPr>
          <a:xfrm>
            <a:off x="515457" y="364009"/>
            <a:ext cx="8486275" cy="4001095"/>
          </a:xfrm>
          <a:prstGeom prst="rect">
            <a:avLst/>
          </a:prstGeom>
          <a:noFill/>
        </p:spPr>
        <p:txBody>
          <a:bodyPr wrap="square" rtlCol="0">
            <a:spAutoFit/>
          </a:bodyPr>
          <a:lstStyle/>
          <a:p>
            <a:r>
              <a:rPr lang="zh-CN" altLang="en-US" sz="2200" dirty="0">
                <a:latin typeface="黑体" panose="02010609060101010101" pitchFamily="49" charset="-122"/>
                <a:ea typeface="黑体" panose="02010609060101010101" pitchFamily="49" charset="-122"/>
                <a:cs typeface="Times New Roman" panose="02020603050405020304" pitchFamily="18" charset="0"/>
              </a:rPr>
              <a:t>  </a:t>
            </a:r>
            <a:r>
              <a:rPr lang="zh-CN" altLang="en-US" dirty="0">
                <a:latin typeface="黑体" panose="02010609060101010101" pitchFamily="49" charset="-122"/>
                <a:ea typeface="黑体" panose="02010609060101010101" pitchFamily="49" charset="-122"/>
                <a:cs typeface="Times New Roman" panose="02020603050405020304" pitchFamily="18" charset="0"/>
              </a:rPr>
              <a:t>“秩”，在汉字中的意义，可以理解为“秩序”。那么低秩，也就意味着“秩序比较低”。</a:t>
            </a:r>
          </a:p>
          <a:p>
            <a:endParaRPr lang="zh-CN" altLang="en-US" sz="2200" dirty="0">
              <a:latin typeface="黑体" panose="02010609060101010101" pitchFamily="49" charset="-122"/>
              <a:ea typeface="黑体" panose="02010609060101010101" pitchFamily="49" charset="-122"/>
              <a:cs typeface="Times New Roman" panose="02020603050405020304" pitchFamily="18" charset="0"/>
            </a:endParaRPr>
          </a:p>
          <a:p>
            <a:endParaRPr lang="en-US" altLang="zh-CN" sz="2200" dirty="0">
              <a:latin typeface="黑体" panose="02010609060101010101" pitchFamily="49" charset="-122"/>
              <a:ea typeface="黑体" panose="02010609060101010101" pitchFamily="49" charset="-122"/>
              <a:cs typeface="Times New Roman" panose="02020603050405020304" pitchFamily="18" charset="0"/>
            </a:endParaRPr>
          </a:p>
          <a:p>
            <a:endParaRPr lang="en-US" altLang="zh-CN" sz="2200" dirty="0">
              <a:latin typeface="黑体" panose="02010609060101010101" pitchFamily="49" charset="-122"/>
              <a:ea typeface="黑体" panose="02010609060101010101" pitchFamily="49" charset="-122"/>
              <a:cs typeface="Times New Roman" panose="02020603050405020304" pitchFamily="18" charset="0"/>
            </a:endParaRPr>
          </a:p>
          <a:p>
            <a:endParaRPr lang="en-US" altLang="zh-CN" sz="2200" dirty="0">
              <a:latin typeface="黑体" panose="02010609060101010101" pitchFamily="49" charset="-122"/>
              <a:ea typeface="黑体" panose="02010609060101010101" pitchFamily="49" charset="-122"/>
              <a:cs typeface="Times New Roman" panose="02020603050405020304" pitchFamily="18" charset="0"/>
            </a:endParaRPr>
          </a:p>
          <a:p>
            <a:endParaRPr lang="en-US" altLang="zh-CN" sz="2200" dirty="0">
              <a:latin typeface="黑体" panose="02010609060101010101" pitchFamily="49" charset="-122"/>
              <a:ea typeface="黑体" panose="02010609060101010101" pitchFamily="49" charset="-122"/>
              <a:cs typeface="Times New Roman" panose="02020603050405020304" pitchFamily="18" charset="0"/>
            </a:endParaRPr>
          </a:p>
          <a:p>
            <a:endParaRPr lang="en-US" altLang="zh-CN" sz="2200" dirty="0">
              <a:latin typeface="黑体" panose="02010609060101010101" pitchFamily="49" charset="-122"/>
              <a:ea typeface="黑体" panose="02010609060101010101" pitchFamily="49" charset="-122"/>
              <a:cs typeface="Times New Roman" panose="02020603050405020304" pitchFamily="18" charset="0"/>
            </a:endParaRPr>
          </a:p>
          <a:p>
            <a:endParaRPr lang="en-US" altLang="zh-CN" sz="2200" dirty="0">
              <a:latin typeface="黑体" panose="02010609060101010101" pitchFamily="49" charset="-122"/>
              <a:ea typeface="黑体" panose="02010609060101010101" pitchFamily="49" charset="-122"/>
              <a:cs typeface="Times New Roman" panose="02020603050405020304" pitchFamily="18" charset="0"/>
            </a:endParaRPr>
          </a:p>
          <a:p>
            <a:endParaRPr lang="en-US" altLang="zh-CN" sz="2200" dirty="0">
              <a:latin typeface="黑体" panose="02010609060101010101" pitchFamily="49" charset="-122"/>
              <a:ea typeface="黑体" panose="02010609060101010101" pitchFamily="49" charset="-122"/>
              <a:cs typeface="Times New Roman" panose="02020603050405020304" pitchFamily="18" charset="0"/>
            </a:endParaRPr>
          </a:p>
          <a:p>
            <a:endParaRPr lang="en-US" altLang="zh-CN" sz="2200" dirty="0">
              <a:latin typeface="黑体" panose="02010609060101010101" pitchFamily="49" charset="-122"/>
              <a:ea typeface="黑体" panose="02010609060101010101" pitchFamily="49" charset="-122"/>
              <a:cs typeface="Times New Roman" panose="02020603050405020304" pitchFamily="18" charset="0"/>
            </a:endParaRPr>
          </a:p>
        </p:txBody>
      </p:sp>
      <p:sp>
        <p:nvSpPr>
          <p:cNvPr id="5" name="下箭头 4"/>
          <p:cNvSpPr/>
          <p:nvPr/>
        </p:nvSpPr>
        <p:spPr>
          <a:xfrm rot="16200000">
            <a:off x="4181922" y="2897748"/>
            <a:ext cx="353212" cy="800134"/>
          </a:xfrm>
          <a:prstGeom prst="down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6" name="文本框 5"/>
              <p:cNvSpPr txBox="1"/>
              <p:nvPr/>
            </p:nvSpPr>
            <p:spPr>
              <a:xfrm>
                <a:off x="4860032" y="2985356"/>
                <a:ext cx="4176464" cy="3108543"/>
              </a:xfrm>
              <a:prstGeom prst="rect">
                <a:avLst/>
              </a:prstGeom>
              <a:noFill/>
            </p:spPr>
            <p:txBody>
              <a:bodyPr wrap="square" rtlCol="0">
                <a:spAutoFit/>
              </a:bodyPr>
              <a:lstStyle/>
              <a:p>
                <a:r>
                  <a:rPr lang="zh-CN" altLang="en-US" dirty="0">
                    <a:latin typeface="黑体" panose="02010609060101010101" pitchFamily="49" charset="-122"/>
                    <a:ea typeface="黑体" panose="02010609060101010101" pitchFamily="49" charset="-122"/>
                    <a:cs typeface="Times New Roman" panose="02020603050405020304" pitchFamily="18" charset="0"/>
                  </a:rPr>
                  <a:t>认识</a:t>
                </a:r>
                <a14:m>
                  <m:oMath xmlns:m="http://schemas.openxmlformats.org/officeDocument/2006/math">
                    <m:r>
                      <a:rPr lang="en-US" altLang="zh-CN" i="1">
                        <a:latin typeface="Cambria Math" panose="02040503050406030204" pitchFamily="18" charset="0"/>
                        <a:ea typeface="黑体" panose="02010609060101010101" pitchFamily="49" charset="-122"/>
                      </a:rPr>
                      <m:t>→</m:t>
                    </m:r>
                  </m:oMath>
                </a14:m>
                <a:r>
                  <a:rPr lang="zh-CN" altLang="en-US" dirty="0">
                    <a:latin typeface="黑体" panose="02010609060101010101" pitchFamily="49" charset="-122"/>
                    <a:ea typeface="黑体" panose="02010609060101010101" pitchFamily="49" charset="-122"/>
                    <a:cs typeface="Times New Roman" panose="02020603050405020304" pitchFamily="18" charset="0"/>
                  </a:rPr>
                  <a:t>秩序低（</a:t>
                </a:r>
                <a:r>
                  <a:rPr lang="zh-CN" altLang="en-US" dirty="0">
                    <a:solidFill>
                      <a:schemeClr val="accent6"/>
                    </a:solidFill>
                    <a:latin typeface="黑体" panose="02010609060101010101" pitchFamily="49" charset="-122"/>
                    <a:ea typeface="黑体" panose="02010609060101010101" pitchFamily="49" charset="-122"/>
                    <a:cs typeface="Times New Roman" panose="02020603050405020304" pitchFamily="18" charset="0"/>
                  </a:rPr>
                  <a:t>相关或者相似</a:t>
                </a:r>
                <a14:m>
                  <m:oMath xmlns:m="http://schemas.openxmlformats.org/officeDocument/2006/math">
                    <m:r>
                      <a:rPr lang="en-US" altLang="zh-CN" i="1">
                        <a:solidFill>
                          <a:schemeClr val="accent6"/>
                        </a:solidFill>
                        <a:latin typeface="Cambria Math" panose="02040503050406030204" pitchFamily="18" charset="0"/>
                        <a:ea typeface="黑体" panose="02010609060101010101" pitchFamily="49" charset="-122"/>
                      </a:rPr>
                      <m:t>→</m:t>
                    </m:r>
                  </m:oMath>
                </a14:m>
                <a:r>
                  <a:rPr lang="zh-CN" altLang="en-US" dirty="0">
                    <a:solidFill>
                      <a:schemeClr val="accent6"/>
                    </a:solidFill>
                    <a:latin typeface="黑体" panose="02010609060101010101" pitchFamily="49" charset="-122"/>
                    <a:ea typeface="黑体" panose="02010609060101010101" pitchFamily="49" charset="-122"/>
                    <a:cs typeface="Times New Roman" panose="02020603050405020304" pitchFamily="18" charset="0"/>
                  </a:rPr>
                  <a:t>秩序低</a:t>
                </a:r>
                <a:r>
                  <a:rPr lang="zh-CN" altLang="en-US" dirty="0">
                    <a:latin typeface="黑体" panose="02010609060101010101" pitchFamily="49" charset="-122"/>
                    <a:ea typeface="黑体" panose="02010609060101010101" pitchFamily="49" charset="-122"/>
                    <a:cs typeface="Times New Roman" panose="02020603050405020304" pitchFamily="18" charset="0"/>
                  </a:rPr>
                  <a:t>）；</a:t>
                </a:r>
                <a:endParaRPr lang="en-US" altLang="zh-CN" dirty="0">
                  <a:latin typeface="黑体" panose="02010609060101010101" pitchFamily="49" charset="-122"/>
                  <a:ea typeface="黑体" panose="02010609060101010101" pitchFamily="49" charset="-122"/>
                  <a:cs typeface="Times New Roman" panose="02020603050405020304" pitchFamily="18" charset="0"/>
                </a:endParaRPr>
              </a:p>
              <a:p>
                <a:endParaRPr lang="en-US" altLang="zh-CN" dirty="0">
                  <a:latin typeface="黑体" panose="02010609060101010101" pitchFamily="49" charset="-122"/>
                  <a:ea typeface="黑体" panose="02010609060101010101" pitchFamily="49" charset="-122"/>
                  <a:cs typeface="Times New Roman" panose="02020603050405020304" pitchFamily="18" charset="0"/>
                </a:endParaRPr>
              </a:p>
              <a:p>
                <a:endParaRPr lang="en-US" altLang="zh-CN" dirty="0">
                  <a:latin typeface="黑体" panose="02010609060101010101" pitchFamily="49" charset="-122"/>
                  <a:ea typeface="黑体" panose="02010609060101010101" pitchFamily="49" charset="-122"/>
                  <a:cs typeface="Times New Roman" panose="02020603050405020304" pitchFamily="18" charset="0"/>
                </a:endParaRPr>
              </a:p>
              <a:p>
                <a:r>
                  <a:rPr lang="zh-CN" altLang="en-US" dirty="0">
                    <a:latin typeface="黑体" panose="02010609060101010101" pitchFamily="49" charset="-122"/>
                    <a:ea typeface="黑体" panose="02010609060101010101" pitchFamily="49" charset="-122"/>
                    <a:cs typeface="Times New Roman" panose="02020603050405020304" pitchFamily="18" charset="0"/>
                  </a:rPr>
                  <a:t>不认识</a:t>
                </a:r>
                <a14:m>
                  <m:oMath xmlns:m="http://schemas.openxmlformats.org/officeDocument/2006/math">
                    <m:r>
                      <a:rPr lang="en-US" altLang="zh-CN" i="1">
                        <a:latin typeface="Cambria Math" panose="02040503050406030204" pitchFamily="18" charset="0"/>
                        <a:ea typeface="黑体" panose="02010609060101010101" pitchFamily="49" charset="-122"/>
                      </a:rPr>
                      <m:t>→</m:t>
                    </m:r>
                  </m:oMath>
                </a14:m>
                <a:r>
                  <a:rPr lang="zh-CN" altLang="en-US" dirty="0">
                    <a:latin typeface="黑体" panose="02010609060101010101" pitchFamily="49" charset="-122"/>
                    <a:ea typeface="黑体" panose="02010609060101010101" pitchFamily="49" charset="-122"/>
                    <a:cs typeface="Times New Roman" panose="02020603050405020304" pitchFamily="18" charset="0"/>
                  </a:rPr>
                  <a:t>秩序高</a:t>
                </a:r>
                <a:r>
                  <a:rPr lang="zh-CN" altLang="en-US" dirty="0">
                    <a:solidFill>
                      <a:schemeClr val="accent6"/>
                    </a:solidFill>
                    <a:latin typeface="黑体" panose="02010609060101010101" pitchFamily="49" charset="-122"/>
                    <a:ea typeface="黑体" panose="02010609060101010101" pitchFamily="49" charset="-122"/>
                    <a:cs typeface="Times New Roman" panose="02020603050405020304" pitchFamily="18" charset="0"/>
                  </a:rPr>
                  <a:t>；不相关或不相似</a:t>
                </a:r>
                <a14:m>
                  <m:oMath xmlns:m="http://schemas.openxmlformats.org/officeDocument/2006/math">
                    <m:r>
                      <a:rPr lang="en-US" altLang="zh-CN" i="1">
                        <a:solidFill>
                          <a:schemeClr val="accent6"/>
                        </a:solidFill>
                        <a:latin typeface="Cambria Math" panose="02040503050406030204" pitchFamily="18" charset="0"/>
                        <a:ea typeface="黑体" panose="02010609060101010101" pitchFamily="49" charset="-122"/>
                      </a:rPr>
                      <m:t>→</m:t>
                    </m:r>
                  </m:oMath>
                </a14:m>
                <a:r>
                  <a:rPr lang="zh-CN" altLang="en-US" dirty="0">
                    <a:solidFill>
                      <a:schemeClr val="accent6"/>
                    </a:solidFill>
                    <a:latin typeface="黑体" panose="02010609060101010101" pitchFamily="49" charset="-122"/>
                    <a:ea typeface="黑体" panose="02010609060101010101" pitchFamily="49" charset="-122"/>
                    <a:cs typeface="Times New Roman" panose="02020603050405020304" pitchFamily="18" charset="0"/>
                  </a:rPr>
                  <a:t>秩序高。</a:t>
                </a:r>
                <a:endParaRPr lang="en-US" altLang="zh-CN" dirty="0">
                  <a:solidFill>
                    <a:schemeClr val="accent6"/>
                  </a:solidFill>
                  <a:latin typeface="黑体" panose="02010609060101010101" pitchFamily="49" charset="-122"/>
                  <a:ea typeface="黑体" panose="02010609060101010101" pitchFamily="49" charset="-122"/>
                  <a:cs typeface="Times New Roman" panose="02020603050405020304" pitchFamily="18" charset="0"/>
                </a:endParaRPr>
              </a:p>
              <a:p>
                <a:endParaRPr lang="zh-CN" altLang="en-US" dirty="0">
                  <a:latin typeface="黑体" panose="02010609060101010101" pitchFamily="49" charset="-122"/>
                  <a:ea typeface="黑体" panose="02010609060101010101" pitchFamily="49" charset="-122"/>
                  <a:cs typeface="Times New Roman" panose="02020603050405020304" pitchFamily="18" charset="0"/>
                </a:endParaRPr>
              </a:p>
            </p:txBody>
          </p:sp>
        </mc:Choice>
        <mc:Fallback xmlns="">
          <p:sp>
            <p:nvSpPr>
              <p:cNvPr id="6" name="文本框 5"/>
              <p:cNvSpPr txBox="1">
                <a:spLocks noRot="1" noChangeAspect="1" noMove="1" noResize="1" noEditPoints="1" noAdjustHandles="1" noChangeArrowheads="1" noChangeShapeType="1" noTextEdit="1"/>
              </p:cNvSpPr>
              <p:nvPr/>
            </p:nvSpPr>
            <p:spPr>
              <a:xfrm>
                <a:off x="4860032" y="2985356"/>
                <a:ext cx="4176464" cy="3108543"/>
              </a:xfrm>
              <a:prstGeom prst="rect">
                <a:avLst/>
              </a:prstGeom>
              <a:blipFill rotWithShape="0">
                <a:blip r:embed="rId2"/>
                <a:stretch>
                  <a:fillRect l="-2920" t="-2549" r="-146"/>
                </a:stretch>
              </a:blipFill>
            </p:spPr>
            <p:txBody>
              <a:bodyPr/>
              <a:lstStyle/>
              <a:p>
                <a:r>
                  <a:rPr lang="zh-CN" altLang="en-US">
                    <a:noFill/>
                  </a:rPr>
                  <a:t> </a:t>
                </a:r>
              </a:p>
            </p:txBody>
          </p:sp>
        </mc:Fallback>
      </mc:AlternateContent>
      <p:pic>
        <p:nvPicPr>
          <p:cNvPr id="7" name="图片 6"/>
          <p:cNvPicPr>
            <a:picLocks noChangeAspect="1"/>
          </p:cNvPicPr>
          <p:nvPr/>
        </p:nvPicPr>
        <p:blipFill>
          <a:blip r:embed="rId3"/>
          <a:stretch>
            <a:fillRect/>
          </a:stretch>
        </p:blipFill>
        <p:spPr>
          <a:xfrm>
            <a:off x="121145" y="4365104"/>
            <a:ext cx="3648295" cy="2146586"/>
          </a:xfrm>
          <a:prstGeom prst="rect">
            <a:avLst/>
          </a:prstGeom>
        </p:spPr>
      </p:pic>
      <p:pic>
        <p:nvPicPr>
          <p:cNvPr id="8" name="图片 7"/>
          <p:cNvPicPr>
            <a:picLocks noChangeAspect="1"/>
          </p:cNvPicPr>
          <p:nvPr/>
        </p:nvPicPr>
        <p:blipFill>
          <a:blip r:embed="rId4"/>
          <a:stretch>
            <a:fillRect/>
          </a:stretch>
        </p:blipFill>
        <p:spPr>
          <a:xfrm>
            <a:off x="176390" y="1877314"/>
            <a:ext cx="3648295" cy="2487790"/>
          </a:xfrm>
          <a:prstGeom prst="rect">
            <a:avLst/>
          </a:prstGeom>
        </p:spPr>
      </p:pic>
      <p:sp>
        <p:nvSpPr>
          <p:cNvPr id="9" name="下箭头 8"/>
          <p:cNvSpPr/>
          <p:nvPr/>
        </p:nvSpPr>
        <p:spPr>
          <a:xfrm rot="16200000">
            <a:off x="4181922" y="4717707"/>
            <a:ext cx="353212" cy="800134"/>
          </a:xfrm>
          <a:prstGeom prst="down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3439407522"/>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1000"/>
                                        <p:tgtEl>
                                          <p:spTgt spid="5"/>
                                        </p:tgtEl>
                                      </p:cBhvr>
                                    </p:animEffect>
                                    <p:anim calcmode="lin" valueType="num">
                                      <p:cBhvr>
                                        <p:cTn id="16" dur="1000" fill="hold"/>
                                        <p:tgtEl>
                                          <p:spTgt spid="5"/>
                                        </p:tgtEl>
                                        <p:attrNameLst>
                                          <p:attrName>ppt_x</p:attrName>
                                        </p:attrNameLst>
                                      </p:cBhvr>
                                      <p:tavLst>
                                        <p:tav tm="0">
                                          <p:val>
                                            <p:strVal val="#ppt_x"/>
                                          </p:val>
                                        </p:tav>
                                        <p:tav tm="100000">
                                          <p:val>
                                            <p:strVal val="#ppt_x"/>
                                          </p:val>
                                        </p:tav>
                                      </p:tavLst>
                                    </p:anim>
                                    <p:anim calcmode="lin" valueType="num">
                                      <p:cBhvr>
                                        <p:cTn id="17" dur="1000" fill="hold"/>
                                        <p:tgtEl>
                                          <p:spTgt spid="5"/>
                                        </p:tgtEl>
                                        <p:attrNameLst>
                                          <p:attrName>ppt_y</p:attrName>
                                        </p:attrNameLst>
                                      </p:cBhvr>
                                      <p:tavLst>
                                        <p:tav tm="0">
                                          <p:val>
                                            <p:strVal val="#ppt_y+.1"/>
                                          </p:val>
                                        </p:tav>
                                        <p:tav tm="100000">
                                          <p:val>
                                            <p:strVal val="#ppt_y"/>
                                          </p:val>
                                        </p:tav>
                                      </p:tavLst>
                                    </p:anim>
                                  </p:childTnLst>
                                </p:cTn>
                              </p:par>
                              <p:par>
                                <p:cTn id="18" presetID="42" presetClass="entr" presetSubtype="0" fill="hold" grpId="0"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1000"/>
                                        <p:tgtEl>
                                          <p:spTgt spid="6"/>
                                        </p:tgtEl>
                                      </p:cBhvr>
                                    </p:animEffect>
                                    <p:anim calcmode="lin" valueType="num">
                                      <p:cBhvr>
                                        <p:cTn id="21" dur="1000" fill="hold"/>
                                        <p:tgtEl>
                                          <p:spTgt spid="6"/>
                                        </p:tgtEl>
                                        <p:attrNameLst>
                                          <p:attrName>ppt_x</p:attrName>
                                        </p:attrNameLst>
                                      </p:cBhvr>
                                      <p:tavLst>
                                        <p:tav tm="0">
                                          <p:val>
                                            <p:strVal val="#ppt_x"/>
                                          </p:val>
                                        </p:tav>
                                        <p:tav tm="100000">
                                          <p:val>
                                            <p:strVal val="#ppt_x"/>
                                          </p:val>
                                        </p:tav>
                                      </p:tavLst>
                                    </p:anim>
                                    <p:anim calcmode="lin" valueType="num">
                                      <p:cBhvr>
                                        <p:cTn id="22"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fade">
                                      <p:cBhvr>
                                        <p:cTn id="35" dur="1000"/>
                                        <p:tgtEl>
                                          <p:spTgt spid="9"/>
                                        </p:tgtEl>
                                      </p:cBhvr>
                                    </p:animEffect>
                                    <p:anim calcmode="lin" valueType="num">
                                      <p:cBhvr>
                                        <p:cTn id="36" dur="1000" fill="hold"/>
                                        <p:tgtEl>
                                          <p:spTgt spid="9"/>
                                        </p:tgtEl>
                                        <p:attrNameLst>
                                          <p:attrName>ppt_x</p:attrName>
                                        </p:attrNameLst>
                                      </p:cBhvr>
                                      <p:tavLst>
                                        <p:tav tm="0">
                                          <p:val>
                                            <p:strVal val="#ppt_x"/>
                                          </p:val>
                                        </p:tav>
                                        <p:tav tm="100000">
                                          <p:val>
                                            <p:strVal val="#ppt_x"/>
                                          </p:val>
                                        </p:tav>
                                      </p:tavLst>
                                    </p:anim>
                                    <p:anim calcmode="lin" valueType="num">
                                      <p:cBhvr>
                                        <p:cTn id="37"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P spid="6" grpId="0"/>
      <p:bldP spid="9"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pPr>
              <a:defRPr/>
            </a:pPr>
            <a:r>
              <a:rPr lang="en-US" altLang="zh-CN"/>
              <a:t>-</a:t>
            </a:r>
            <a:fld id="{0541C894-9D0E-4769-9954-960E2037CBAD}" type="slidenum">
              <a:rPr lang="en-US" altLang="zh-CN" sz="1800" smtClean="0">
                <a:solidFill>
                  <a:srgbClr val="0000FF"/>
                </a:solidFill>
              </a:rPr>
              <a:pPr>
                <a:defRPr/>
              </a:pPr>
              <a:t>16</a:t>
            </a:fld>
            <a:r>
              <a:rPr lang="en-US" altLang="zh-CN"/>
              <a:t>-</a:t>
            </a:r>
          </a:p>
        </p:txBody>
      </p:sp>
      <p:sp>
        <p:nvSpPr>
          <p:cNvPr id="3" name="灯片编号占位符 1"/>
          <p:cNvSpPr txBox="1">
            <a:spLocks/>
          </p:cNvSpPr>
          <p:nvPr/>
        </p:nvSpPr>
        <p:spPr bwMode="auto">
          <a:xfrm>
            <a:off x="8459788" y="6416675"/>
            <a:ext cx="684212" cy="396875"/>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defPPr>
              <a:defRPr lang="zh-CN"/>
            </a:defPPr>
            <a:lvl1pPr algn="ctr" rtl="0" eaLnBrk="1" fontAlgn="base" hangingPunct="1">
              <a:spcBef>
                <a:spcPct val="0"/>
              </a:spcBef>
              <a:spcAft>
                <a:spcPct val="0"/>
              </a:spcAft>
              <a:defRPr kumimoji="1" sz="2000" b="1" kern="1200">
                <a:solidFill>
                  <a:srgbClr val="FF0000"/>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800" b="1"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800" b="1"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800" b="1"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800" b="1"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800" b="1"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800" b="1"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800" b="1"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800" b="1" kern="1200">
                <a:solidFill>
                  <a:schemeClr val="tx1"/>
                </a:solidFill>
                <a:latin typeface="Times New Roman" panose="02020603050405020304" pitchFamily="18" charset="0"/>
                <a:ea typeface="宋体" panose="02010600030101010101" pitchFamily="2" charset="-122"/>
                <a:cs typeface="+mn-cs"/>
              </a:defRPr>
            </a:lvl9pPr>
          </a:lstStyle>
          <a:p>
            <a:pPr>
              <a:defRPr/>
            </a:pPr>
            <a:r>
              <a:rPr lang="en-US" altLang="zh-CN"/>
              <a:t>-</a:t>
            </a:r>
            <a:fld id="{0541C894-9D0E-4769-9954-960E2037CBAD}" type="slidenum">
              <a:rPr lang="en-US" altLang="zh-CN" sz="1800" smtClean="0">
                <a:solidFill>
                  <a:srgbClr val="0000FF"/>
                </a:solidFill>
              </a:rPr>
              <a:pPr>
                <a:defRPr/>
              </a:pPr>
              <a:t>16</a:t>
            </a:fld>
            <a:r>
              <a:rPr lang="en-US" altLang="zh-CN"/>
              <a:t>-</a:t>
            </a:r>
          </a:p>
        </p:txBody>
      </p:sp>
      <p:pic>
        <p:nvPicPr>
          <p:cNvPr id="5" name="图片 4"/>
          <p:cNvPicPr/>
          <p:nvPr/>
        </p:nvPicPr>
        <p:blipFill>
          <a:blip r:embed="rId2"/>
          <a:stretch>
            <a:fillRect/>
          </a:stretch>
        </p:blipFill>
        <p:spPr>
          <a:xfrm>
            <a:off x="586868" y="3383719"/>
            <a:ext cx="3480887" cy="2235434"/>
          </a:xfrm>
          <a:prstGeom prst="rect">
            <a:avLst/>
          </a:prstGeom>
          <a:effectLst>
            <a:outerShdw blurRad="50800" dist="38100" dir="2700000" algn="tl" rotWithShape="0">
              <a:prstClr val="black">
                <a:alpha val="40000"/>
              </a:prstClr>
            </a:outerShdw>
          </a:effectLst>
        </p:spPr>
      </p:pic>
      <p:sp>
        <p:nvSpPr>
          <p:cNvPr id="6" name="文本框 5"/>
          <p:cNvSpPr txBox="1"/>
          <p:nvPr/>
        </p:nvSpPr>
        <p:spPr>
          <a:xfrm>
            <a:off x="3371934" y="161103"/>
            <a:ext cx="3168352" cy="584775"/>
          </a:xfrm>
          <a:prstGeom prst="rect">
            <a:avLst/>
          </a:prstGeom>
          <a:noFill/>
        </p:spPr>
        <p:txBody>
          <a:bodyPr wrap="square" rtlCol="0">
            <a:spAutoFit/>
          </a:bodyPr>
          <a:lstStyle/>
          <a:p>
            <a:r>
              <a:rPr lang="zh-CN" altLang="en-US" sz="3200" dirty="0">
                <a:solidFill>
                  <a:srgbClr val="00B0F0"/>
                </a:solidFill>
                <a:latin typeface="黑体" panose="02010609060101010101" pitchFamily="49" charset="-122"/>
                <a:ea typeface="黑体" panose="02010609060101010101" pitchFamily="49" charset="-122"/>
                <a:cs typeface="Times New Roman" panose="02020603050405020304" pitchFamily="18" charset="0"/>
              </a:rPr>
              <a:t>图像中的“秩”</a:t>
            </a:r>
          </a:p>
        </p:txBody>
      </p:sp>
      <p:sp>
        <p:nvSpPr>
          <p:cNvPr id="7" name="文本框 6"/>
          <p:cNvSpPr txBox="1"/>
          <p:nvPr/>
        </p:nvSpPr>
        <p:spPr>
          <a:xfrm>
            <a:off x="4956110" y="1475505"/>
            <a:ext cx="3845784" cy="3816429"/>
          </a:xfrm>
          <a:prstGeom prst="rect">
            <a:avLst/>
          </a:prstGeom>
          <a:noFill/>
        </p:spPr>
        <p:txBody>
          <a:bodyPr wrap="square" rtlCol="0">
            <a:spAutoFit/>
          </a:bodyPr>
          <a:lstStyle/>
          <a:p>
            <a:pPr marL="342900" indent="-342900">
              <a:buFont typeface="Arial" panose="020B0604020202020204" pitchFamily="34" charset="0"/>
              <a:buChar char="•"/>
            </a:pPr>
            <a:r>
              <a:rPr lang="zh-CN" altLang="en-US" sz="2200" dirty="0">
                <a:latin typeface="黑体" panose="02010609060101010101" pitchFamily="49" charset="-122"/>
                <a:ea typeface="黑体" panose="02010609060101010101" pitchFamily="49" charset="-122"/>
                <a:cs typeface="Times New Roman" panose="02020603050405020304" pitchFamily="18" charset="0"/>
              </a:rPr>
              <a:t>如果在这幅图中添加这样的一艘船，那么它的秩就会变大。</a:t>
            </a:r>
            <a:endParaRPr lang="en-US" altLang="zh-CN" sz="2200" dirty="0">
              <a:latin typeface="黑体" panose="02010609060101010101" pitchFamily="49" charset="-122"/>
              <a:ea typeface="黑体" panose="02010609060101010101" pitchFamily="49" charset="-122"/>
              <a:cs typeface="Times New Roman" panose="02020603050405020304" pitchFamily="18" charset="0"/>
            </a:endParaRPr>
          </a:p>
          <a:p>
            <a:pPr marL="342900" indent="-342900">
              <a:buFont typeface="Arial" panose="020B0604020202020204" pitchFamily="34" charset="0"/>
              <a:buChar char="•"/>
            </a:pPr>
            <a:r>
              <a:rPr lang="zh-CN" altLang="en-US" sz="2200" dirty="0">
                <a:latin typeface="黑体" panose="02010609060101010101" pitchFamily="49" charset="-122"/>
                <a:ea typeface="黑体" panose="02010609060101010101" pitchFamily="49" charset="-122"/>
                <a:cs typeface="Times New Roman" panose="02020603050405020304" pitchFamily="18" charset="0"/>
              </a:rPr>
              <a:t>图片有比较突兀的成分，如上面的船只，就会增加图像的秩。</a:t>
            </a:r>
            <a:endParaRPr lang="en-US" altLang="zh-CN" sz="2200" dirty="0">
              <a:latin typeface="黑体" panose="02010609060101010101" pitchFamily="49" charset="-122"/>
              <a:ea typeface="黑体" panose="02010609060101010101" pitchFamily="49" charset="-122"/>
              <a:cs typeface="Times New Roman" panose="02020603050405020304" pitchFamily="18" charset="0"/>
            </a:endParaRPr>
          </a:p>
          <a:p>
            <a:pPr marL="342900" indent="-342900">
              <a:buFont typeface="Arial" panose="020B0604020202020204" pitchFamily="34" charset="0"/>
              <a:buChar char="•"/>
            </a:pPr>
            <a:r>
              <a:rPr lang="zh-CN" altLang="en-US" sz="2200" dirty="0">
                <a:latin typeface="黑体" panose="02010609060101010101" pitchFamily="49" charset="-122"/>
                <a:ea typeface="黑体" panose="02010609060101010101" pitchFamily="49" charset="-122"/>
                <a:cs typeface="Times New Roman" panose="02020603050405020304" pitchFamily="18" charset="0"/>
              </a:rPr>
              <a:t>对于现实中比较好的图片，往往秩比较低的。</a:t>
            </a:r>
            <a:endParaRPr lang="en-US" altLang="zh-CN" sz="2200" dirty="0">
              <a:latin typeface="黑体" panose="02010609060101010101" pitchFamily="49" charset="-122"/>
              <a:ea typeface="黑体" panose="02010609060101010101" pitchFamily="49" charset="-122"/>
              <a:cs typeface="Times New Roman" panose="02020603050405020304" pitchFamily="18" charset="0"/>
            </a:endParaRPr>
          </a:p>
          <a:p>
            <a:pPr marL="342900" indent="-342900">
              <a:buFont typeface="Arial" panose="020B0604020202020204" pitchFamily="34" charset="0"/>
              <a:buChar char="•"/>
            </a:pPr>
            <a:r>
              <a:rPr lang="zh-CN" altLang="en-US" sz="2200" dirty="0">
                <a:latin typeface="黑体" panose="02010609060101010101" pitchFamily="49" charset="-122"/>
                <a:ea typeface="黑体" panose="02010609060101010101" pitchFamily="49" charset="-122"/>
                <a:cs typeface="Times New Roman" panose="02020603050405020304" pitchFamily="18" charset="0"/>
              </a:rPr>
              <a:t>在做图像处理时，可以</a:t>
            </a:r>
            <a:r>
              <a:rPr lang="zh-CN" altLang="en-US" sz="2200" dirty="0">
                <a:solidFill>
                  <a:srgbClr val="00B0F0"/>
                </a:solidFill>
                <a:latin typeface="黑体" panose="02010609060101010101" pitchFamily="49" charset="-122"/>
                <a:ea typeface="黑体" panose="02010609060101010101" pitchFamily="49" charset="-122"/>
                <a:cs typeface="Times New Roman" panose="02020603050405020304" pitchFamily="18" charset="0"/>
              </a:rPr>
              <a:t>通过降低秩来去除图片中的噪点</a:t>
            </a:r>
          </a:p>
        </p:txBody>
      </p:sp>
      <p:sp>
        <p:nvSpPr>
          <p:cNvPr id="8" name="矩形 7"/>
          <p:cNvSpPr/>
          <p:nvPr/>
        </p:nvSpPr>
        <p:spPr>
          <a:xfrm>
            <a:off x="430508" y="5943273"/>
            <a:ext cx="7758286" cy="523220"/>
          </a:xfrm>
          <a:prstGeom prst="rect">
            <a:avLst/>
          </a:prstGeom>
        </p:spPr>
        <p:txBody>
          <a:bodyPr wrap="square">
            <a:spAutoFit/>
          </a:bodyPr>
          <a:lstStyle/>
          <a:p>
            <a:r>
              <a:rPr lang="zh-CN" altLang="en-US" dirty="0">
                <a:solidFill>
                  <a:srgbClr val="FF0000"/>
                </a:solidFill>
                <a:latin typeface="黑体" panose="02010609060101010101" pitchFamily="49" charset="-122"/>
                <a:ea typeface="黑体" panose="02010609060101010101" pitchFamily="49" charset="-122"/>
                <a:cs typeface="Times New Roman" panose="02020603050405020304" pitchFamily="18" charset="0"/>
              </a:rPr>
              <a:t>矩阵的秩描述了图像中信息的简单与复杂的程度</a:t>
            </a:r>
          </a:p>
        </p:txBody>
      </p:sp>
      <p:pic>
        <p:nvPicPr>
          <p:cNvPr id="9" name="图片 8"/>
          <p:cNvPicPr>
            <a:picLocks noChangeAspect="1"/>
          </p:cNvPicPr>
          <p:nvPr/>
        </p:nvPicPr>
        <p:blipFill>
          <a:blip r:embed="rId3"/>
          <a:stretch>
            <a:fillRect/>
          </a:stretch>
        </p:blipFill>
        <p:spPr>
          <a:xfrm>
            <a:off x="610060" y="1082132"/>
            <a:ext cx="3433382" cy="2155844"/>
          </a:xfrm>
          <a:prstGeom prst="rect">
            <a:avLst/>
          </a:prstGeom>
        </p:spPr>
      </p:pic>
    </p:spTree>
    <p:extLst>
      <p:ext uri="{BB962C8B-B14F-4D97-AF65-F5344CB8AC3E}">
        <p14:creationId xmlns:p14="http://schemas.microsoft.com/office/powerpoint/2010/main" val="275033367"/>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pPr>
              <a:defRPr/>
            </a:pPr>
            <a:r>
              <a:rPr lang="en-US" altLang="zh-CN"/>
              <a:t>-</a:t>
            </a:r>
            <a:fld id="{0541C894-9D0E-4769-9954-960E2037CBAD}" type="slidenum">
              <a:rPr lang="en-US" altLang="zh-CN" sz="1800" smtClean="0">
                <a:solidFill>
                  <a:srgbClr val="0000FF"/>
                </a:solidFill>
              </a:rPr>
              <a:pPr>
                <a:defRPr/>
              </a:pPr>
              <a:t>17</a:t>
            </a:fld>
            <a:r>
              <a:rPr lang="en-US" altLang="zh-CN"/>
              <a:t>-</a:t>
            </a:r>
          </a:p>
        </p:txBody>
      </p:sp>
      <p:sp>
        <p:nvSpPr>
          <p:cNvPr id="4" name="文本框 3"/>
          <p:cNvSpPr txBox="1"/>
          <p:nvPr/>
        </p:nvSpPr>
        <p:spPr>
          <a:xfrm>
            <a:off x="1542584" y="986246"/>
            <a:ext cx="981140" cy="430887"/>
          </a:xfrm>
          <a:prstGeom prst="rect">
            <a:avLst/>
          </a:prstGeom>
          <a:noFill/>
        </p:spPr>
        <p:txBody>
          <a:bodyPr wrap="square" rtlCol="0">
            <a:spAutoFit/>
          </a:bodyPr>
          <a:lstStyle/>
          <a:p>
            <a:r>
              <a:rPr lang="zh-CN" altLang="en-US" sz="2200" dirty="0"/>
              <a:t>原图</a:t>
            </a:r>
            <a:endParaRPr lang="en-US" altLang="zh-CN" sz="2200" dirty="0"/>
          </a:p>
        </p:txBody>
      </p:sp>
      <p:sp>
        <p:nvSpPr>
          <p:cNvPr id="5" name="矩形 4"/>
          <p:cNvSpPr/>
          <p:nvPr/>
        </p:nvSpPr>
        <p:spPr>
          <a:xfrm>
            <a:off x="107504" y="5594849"/>
            <a:ext cx="8928992" cy="523220"/>
          </a:xfrm>
          <a:prstGeom prst="rect">
            <a:avLst/>
          </a:prstGeom>
        </p:spPr>
        <p:txBody>
          <a:bodyPr wrap="square">
            <a:spAutoFit/>
          </a:bodyPr>
          <a:lstStyle/>
          <a:p>
            <a:r>
              <a:rPr lang="zh-CN" altLang="en-US" dirty="0">
                <a:solidFill>
                  <a:srgbClr val="444444"/>
                </a:solidFill>
                <a:latin typeface="黑体" panose="02010609060101010101" pitchFamily="49" charset="-122"/>
                <a:ea typeface="黑体" panose="02010609060101010101" pitchFamily="49" charset="-122"/>
              </a:rPr>
              <a:t>从图像检索的角度看，</a:t>
            </a:r>
            <a:r>
              <a:rPr lang="zh-CN" altLang="en-US" dirty="0">
                <a:solidFill>
                  <a:srgbClr val="FF0000"/>
                </a:solidFill>
                <a:latin typeface="黑体" panose="02010609060101010101" pitchFamily="49" charset="-122"/>
                <a:ea typeface="黑体" panose="02010609060101010101" pitchFamily="49" charset="-122"/>
              </a:rPr>
              <a:t>图像基本是可以通过低秩重构的</a:t>
            </a:r>
            <a:endParaRPr lang="zh-CN" altLang="en-US" dirty="0">
              <a:solidFill>
                <a:srgbClr val="FF0000"/>
              </a:solidFill>
            </a:endParaRPr>
          </a:p>
        </p:txBody>
      </p:sp>
      <p:pic>
        <p:nvPicPr>
          <p:cNvPr id="6" name="图片 5"/>
          <p:cNvPicPr>
            <a:picLocks noChangeAspect="1"/>
          </p:cNvPicPr>
          <p:nvPr/>
        </p:nvPicPr>
        <p:blipFill>
          <a:blip r:embed="rId2"/>
          <a:stretch>
            <a:fillRect/>
          </a:stretch>
        </p:blipFill>
        <p:spPr>
          <a:xfrm>
            <a:off x="3822244" y="1671377"/>
            <a:ext cx="2044223" cy="1374187"/>
          </a:xfrm>
          <a:prstGeom prst="rect">
            <a:avLst/>
          </a:prstGeom>
        </p:spPr>
      </p:pic>
      <p:pic>
        <p:nvPicPr>
          <p:cNvPr id="7" name="图片 6"/>
          <p:cNvPicPr>
            <a:picLocks noChangeAspect="1"/>
          </p:cNvPicPr>
          <p:nvPr/>
        </p:nvPicPr>
        <p:blipFill>
          <a:blip r:embed="rId3"/>
          <a:stretch>
            <a:fillRect/>
          </a:stretch>
        </p:blipFill>
        <p:spPr>
          <a:xfrm>
            <a:off x="971600" y="1641188"/>
            <a:ext cx="2117913" cy="1404378"/>
          </a:xfrm>
          <a:prstGeom prst="rect">
            <a:avLst/>
          </a:prstGeom>
        </p:spPr>
      </p:pic>
      <p:sp>
        <p:nvSpPr>
          <p:cNvPr id="8" name="文本框 7"/>
          <p:cNvSpPr txBox="1"/>
          <p:nvPr/>
        </p:nvSpPr>
        <p:spPr>
          <a:xfrm>
            <a:off x="4406297" y="945041"/>
            <a:ext cx="801511" cy="447278"/>
          </a:xfrm>
          <a:prstGeom prst="rect">
            <a:avLst/>
          </a:prstGeom>
          <a:noFill/>
        </p:spPr>
        <p:txBody>
          <a:bodyPr wrap="square" rtlCol="0">
            <a:spAutoFit/>
          </a:bodyPr>
          <a:lstStyle/>
          <a:p>
            <a:r>
              <a:rPr lang="en-US" altLang="zh-CN" sz="2200" dirty="0"/>
              <a:t>k=20</a:t>
            </a:r>
          </a:p>
        </p:txBody>
      </p:sp>
      <p:pic>
        <p:nvPicPr>
          <p:cNvPr id="9" name="图片 8"/>
          <p:cNvPicPr>
            <a:picLocks noChangeAspect="1"/>
          </p:cNvPicPr>
          <p:nvPr/>
        </p:nvPicPr>
        <p:blipFill>
          <a:blip r:embed="rId4"/>
          <a:stretch>
            <a:fillRect/>
          </a:stretch>
        </p:blipFill>
        <p:spPr>
          <a:xfrm>
            <a:off x="6478501" y="1654701"/>
            <a:ext cx="1981287" cy="1319276"/>
          </a:xfrm>
          <a:prstGeom prst="rect">
            <a:avLst/>
          </a:prstGeom>
        </p:spPr>
      </p:pic>
      <p:sp>
        <p:nvSpPr>
          <p:cNvPr id="10" name="文本框 9"/>
          <p:cNvSpPr txBox="1"/>
          <p:nvPr/>
        </p:nvSpPr>
        <p:spPr>
          <a:xfrm>
            <a:off x="6962129" y="930996"/>
            <a:ext cx="801511" cy="447278"/>
          </a:xfrm>
          <a:prstGeom prst="rect">
            <a:avLst/>
          </a:prstGeom>
          <a:noFill/>
        </p:spPr>
        <p:txBody>
          <a:bodyPr wrap="square" rtlCol="0">
            <a:spAutoFit/>
          </a:bodyPr>
          <a:lstStyle/>
          <a:p>
            <a:r>
              <a:rPr lang="en-US" altLang="zh-CN" sz="2200" dirty="0"/>
              <a:t>k=40</a:t>
            </a:r>
          </a:p>
        </p:txBody>
      </p:sp>
      <p:pic>
        <p:nvPicPr>
          <p:cNvPr id="11" name="图片 10"/>
          <p:cNvPicPr>
            <a:picLocks noChangeAspect="1"/>
          </p:cNvPicPr>
          <p:nvPr/>
        </p:nvPicPr>
        <p:blipFill>
          <a:blip r:embed="rId5"/>
          <a:stretch>
            <a:fillRect/>
          </a:stretch>
        </p:blipFill>
        <p:spPr>
          <a:xfrm>
            <a:off x="913457" y="3964038"/>
            <a:ext cx="2080902" cy="1390579"/>
          </a:xfrm>
          <a:prstGeom prst="rect">
            <a:avLst/>
          </a:prstGeom>
        </p:spPr>
      </p:pic>
      <p:sp>
        <p:nvSpPr>
          <p:cNvPr id="12" name="文本框 11"/>
          <p:cNvSpPr txBox="1"/>
          <p:nvPr/>
        </p:nvSpPr>
        <p:spPr>
          <a:xfrm>
            <a:off x="1611295" y="3298625"/>
            <a:ext cx="801511" cy="447278"/>
          </a:xfrm>
          <a:prstGeom prst="rect">
            <a:avLst/>
          </a:prstGeom>
          <a:noFill/>
        </p:spPr>
        <p:txBody>
          <a:bodyPr wrap="square" rtlCol="0">
            <a:spAutoFit/>
          </a:bodyPr>
          <a:lstStyle/>
          <a:p>
            <a:r>
              <a:rPr lang="en-US" altLang="zh-CN" sz="2200" dirty="0"/>
              <a:t>k=60</a:t>
            </a:r>
          </a:p>
        </p:txBody>
      </p:sp>
      <p:pic>
        <p:nvPicPr>
          <p:cNvPr id="13" name="图片 12"/>
          <p:cNvPicPr>
            <a:picLocks noChangeAspect="1"/>
          </p:cNvPicPr>
          <p:nvPr/>
        </p:nvPicPr>
        <p:blipFill>
          <a:blip r:embed="rId6"/>
          <a:stretch>
            <a:fillRect/>
          </a:stretch>
        </p:blipFill>
        <p:spPr>
          <a:xfrm>
            <a:off x="3664962" y="3964038"/>
            <a:ext cx="1969619" cy="1312294"/>
          </a:xfrm>
          <a:prstGeom prst="rect">
            <a:avLst/>
          </a:prstGeom>
        </p:spPr>
      </p:pic>
      <p:sp>
        <p:nvSpPr>
          <p:cNvPr id="14" name="文本框 13"/>
          <p:cNvSpPr txBox="1"/>
          <p:nvPr/>
        </p:nvSpPr>
        <p:spPr>
          <a:xfrm>
            <a:off x="4578626" y="3276528"/>
            <a:ext cx="801511" cy="447278"/>
          </a:xfrm>
          <a:prstGeom prst="rect">
            <a:avLst/>
          </a:prstGeom>
          <a:noFill/>
        </p:spPr>
        <p:txBody>
          <a:bodyPr wrap="square" rtlCol="0">
            <a:spAutoFit/>
          </a:bodyPr>
          <a:lstStyle/>
          <a:p>
            <a:r>
              <a:rPr lang="en-US" altLang="zh-CN" sz="2200" dirty="0"/>
              <a:t>k=80</a:t>
            </a:r>
          </a:p>
        </p:txBody>
      </p:sp>
      <p:pic>
        <p:nvPicPr>
          <p:cNvPr id="15" name="图片 14"/>
          <p:cNvPicPr>
            <a:picLocks noChangeAspect="1"/>
          </p:cNvPicPr>
          <p:nvPr/>
        </p:nvPicPr>
        <p:blipFill>
          <a:blip r:embed="rId7"/>
          <a:stretch>
            <a:fillRect/>
          </a:stretch>
        </p:blipFill>
        <p:spPr>
          <a:xfrm>
            <a:off x="6135610" y="3901248"/>
            <a:ext cx="2056341" cy="1374993"/>
          </a:xfrm>
          <a:prstGeom prst="rect">
            <a:avLst/>
          </a:prstGeom>
        </p:spPr>
      </p:pic>
      <p:sp>
        <p:nvSpPr>
          <p:cNvPr id="16" name="文本框 15"/>
          <p:cNvSpPr txBox="1"/>
          <p:nvPr/>
        </p:nvSpPr>
        <p:spPr>
          <a:xfrm>
            <a:off x="6763026" y="3474918"/>
            <a:ext cx="801511" cy="447278"/>
          </a:xfrm>
          <a:prstGeom prst="rect">
            <a:avLst/>
          </a:prstGeom>
          <a:noFill/>
        </p:spPr>
        <p:txBody>
          <a:bodyPr wrap="square" rtlCol="0">
            <a:spAutoFit/>
          </a:bodyPr>
          <a:lstStyle/>
          <a:p>
            <a:r>
              <a:rPr lang="en-US" altLang="zh-CN" sz="2200" dirty="0"/>
              <a:t>k=90</a:t>
            </a:r>
          </a:p>
        </p:txBody>
      </p:sp>
    </p:spTree>
    <p:extLst>
      <p:ext uri="{BB962C8B-B14F-4D97-AF65-F5344CB8AC3E}">
        <p14:creationId xmlns:p14="http://schemas.microsoft.com/office/powerpoint/2010/main" val="1743457294"/>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灯片编号占位符 1"/>
          <p:cNvSpPr>
            <a:spLocks noGrp="1"/>
          </p:cNvSpPr>
          <p:nvPr>
            <p:ph type="sldNum" sz="quarter" idx="10"/>
          </p:nvPr>
        </p:nvSpPr>
        <p:spPr>
          <a:noFill/>
        </p:spPr>
        <p:txBody>
          <a:bodyP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r>
              <a:rPr lang="en-US" altLang="zh-CN" sz="2000">
                <a:solidFill>
                  <a:srgbClr val="FF0000"/>
                </a:solidFill>
              </a:rPr>
              <a:t>-</a:t>
            </a:r>
            <a:fld id="{D4DD2DAB-5956-4F94-9E51-43FF200E0E31}" type="slidenum">
              <a:rPr lang="en-US" altLang="zh-CN" sz="1800" smtClean="0">
                <a:solidFill>
                  <a:srgbClr val="0000FF"/>
                </a:solidFill>
              </a:rPr>
              <a:pPr/>
              <a:t>18</a:t>
            </a:fld>
            <a:r>
              <a:rPr lang="en-US" altLang="zh-CN" sz="2000">
                <a:solidFill>
                  <a:srgbClr val="FF0000"/>
                </a:solidFill>
              </a:rPr>
              <a:t>-</a:t>
            </a:r>
          </a:p>
        </p:txBody>
      </p:sp>
      <p:graphicFrame>
        <p:nvGraphicFramePr>
          <p:cNvPr id="19459" name="Object 3"/>
          <p:cNvGraphicFramePr>
            <a:graphicFrameLocks noChangeAspect="1"/>
          </p:cNvGraphicFramePr>
          <p:nvPr/>
        </p:nvGraphicFramePr>
        <p:xfrm>
          <a:off x="1835150" y="836613"/>
          <a:ext cx="4203700" cy="1511300"/>
        </p:xfrm>
        <a:graphic>
          <a:graphicData uri="http://schemas.openxmlformats.org/presentationml/2006/ole">
            <mc:AlternateContent xmlns:mc="http://schemas.openxmlformats.org/markup-compatibility/2006">
              <mc:Choice xmlns:v="urn:schemas-microsoft-com:vml" Requires="v">
                <p:oleObj name="公式" r:id="rId3" imgW="4203700" imgH="1511300" progId="Equation.3">
                  <p:embed/>
                </p:oleObj>
              </mc:Choice>
              <mc:Fallback>
                <p:oleObj name="公式" r:id="rId3" imgW="4203700" imgH="1511300" progId="Equation.3">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35150" y="836613"/>
                        <a:ext cx="4203700" cy="1511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9460" name="Group 4"/>
          <p:cNvGrpSpPr>
            <a:grpSpLocks/>
          </p:cNvGrpSpPr>
          <p:nvPr/>
        </p:nvGrpSpPr>
        <p:grpSpPr bwMode="auto">
          <a:xfrm>
            <a:off x="179388" y="2565400"/>
            <a:ext cx="7561262" cy="576263"/>
            <a:chOff x="113" y="1616"/>
            <a:chExt cx="4763" cy="363"/>
          </a:xfrm>
        </p:grpSpPr>
        <p:sp>
          <p:nvSpPr>
            <p:cNvPr id="19475" name="Text Box 5"/>
            <p:cNvSpPr txBox="1">
              <a:spLocks noChangeArrowheads="1"/>
            </p:cNvSpPr>
            <p:nvPr/>
          </p:nvSpPr>
          <p:spPr bwMode="auto">
            <a:xfrm>
              <a:off x="113" y="1616"/>
              <a:ext cx="1134"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a:t>问向量组</a:t>
              </a:r>
            </a:p>
          </p:txBody>
        </p:sp>
        <p:graphicFrame>
          <p:nvGraphicFramePr>
            <p:cNvPr id="19476" name="Object 6"/>
            <p:cNvGraphicFramePr>
              <a:graphicFrameLocks noChangeAspect="1"/>
            </p:cNvGraphicFramePr>
            <p:nvPr/>
          </p:nvGraphicFramePr>
          <p:xfrm>
            <a:off x="1120" y="1661"/>
            <a:ext cx="1088" cy="272"/>
          </p:xfrm>
          <a:graphic>
            <a:graphicData uri="http://schemas.openxmlformats.org/presentationml/2006/ole">
              <mc:AlternateContent xmlns:mc="http://schemas.openxmlformats.org/markup-compatibility/2006">
                <mc:Choice xmlns:v="urn:schemas-microsoft-com:vml" Requires="v">
                  <p:oleObj name="公式" r:id="rId5" imgW="1727200" imgH="431800" progId="Equation.3">
                    <p:embed/>
                  </p:oleObj>
                </mc:Choice>
                <mc:Fallback>
                  <p:oleObj name="公式" r:id="rId5" imgW="1727200" imgH="431800" progId="Equation.3">
                    <p:embed/>
                    <p:pic>
                      <p:nvPicPr>
                        <p:cNvPr id="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20" y="1661"/>
                          <a:ext cx="1088" cy="2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9477" name="Object 7"/>
            <p:cNvGraphicFramePr>
              <a:graphicFrameLocks noChangeAspect="1"/>
            </p:cNvGraphicFramePr>
            <p:nvPr/>
          </p:nvGraphicFramePr>
          <p:xfrm>
            <a:off x="2541" y="1661"/>
            <a:ext cx="752" cy="264"/>
          </p:xfrm>
          <a:graphic>
            <a:graphicData uri="http://schemas.openxmlformats.org/presentationml/2006/ole">
              <mc:AlternateContent xmlns:mc="http://schemas.openxmlformats.org/markup-compatibility/2006">
                <mc:Choice xmlns:v="urn:schemas-microsoft-com:vml" Requires="v">
                  <p:oleObj name="公式" r:id="rId7" imgW="1193800" imgH="419100" progId="Equation.3">
                    <p:embed/>
                  </p:oleObj>
                </mc:Choice>
                <mc:Fallback>
                  <p:oleObj name="公式" r:id="rId7" imgW="1193800" imgH="419100" progId="Equation.3">
                    <p:embed/>
                    <p:pic>
                      <p:nvPicPr>
                        <p:cNvPr id="0" name="Object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541" y="1661"/>
                          <a:ext cx="752" cy="2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9478" name="Text Box 8"/>
            <p:cNvSpPr txBox="1">
              <a:spLocks noChangeArrowheads="1"/>
            </p:cNvSpPr>
            <p:nvPr/>
          </p:nvSpPr>
          <p:spPr bwMode="auto">
            <a:xfrm>
              <a:off x="2200" y="1652"/>
              <a:ext cx="544"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a:t>和</a:t>
              </a:r>
            </a:p>
          </p:txBody>
        </p:sp>
        <p:sp>
          <p:nvSpPr>
            <p:cNvPr id="19479" name="Text Box 9"/>
            <p:cNvSpPr txBox="1">
              <a:spLocks noChangeArrowheads="1"/>
            </p:cNvSpPr>
            <p:nvPr/>
          </p:nvSpPr>
          <p:spPr bwMode="auto">
            <a:xfrm>
              <a:off x="3243" y="1616"/>
              <a:ext cx="1633"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a:t>的线性相关性</a:t>
              </a:r>
              <a:r>
                <a:rPr lang="en-US" altLang="zh-CN"/>
                <a:t>?</a:t>
              </a:r>
            </a:p>
          </p:txBody>
        </p:sp>
      </p:grpSp>
      <p:grpSp>
        <p:nvGrpSpPr>
          <p:cNvPr id="185354" name="Group 10"/>
          <p:cNvGrpSpPr>
            <a:grpSpLocks/>
          </p:cNvGrpSpPr>
          <p:nvPr/>
        </p:nvGrpSpPr>
        <p:grpSpPr bwMode="auto">
          <a:xfrm>
            <a:off x="1301750" y="3213100"/>
            <a:ext cx="5600700" cy="1511300"/>
            <a:chOff x="820" y="2115"/>
            <a:chExt cx="3528" cy="952"/>
          </a:xfrm>
        </p:grpSpPr>
        <p:graphicFrame>
          <p:nvGraphicFramePr>
            <p:cNvPr id="19473" name="Object 11"/>
            <p:cNvGraphicFramePr>
              <a:graphicFrameLocks noChangeAspect="1"/>
            </p:cNvGraphicFramePr>
            <p:nvPr/>
          </p:nvGraphicFramePr>
          <p:xfrm>
            <a:off x="820" y="2115"/>
            <a:ext cx="3528" cy="952"/>
          </p:xfrm>
          <a:graphic>
            <a:graphicData uri="http://schemas.openxmlformats.org/presentationml/2006/ole">
              <mc:AlternateContent xmlns:mc="http://schemas.openxmlformats.org/markup-compatibility/2006">
                <mc:Choice xmlns:v="urn:schemas-microsoft-com:vml" Requires="v">
                  <p:oleObj name="公式" r:id="rId9" imgW="5600700" imgH="1511300" progId="Equation.3">
                    <p:embed/>
                  </p:oleObj>
                </mc:Choice>
                <mc:Fallback>
                  <p:oleObj name="公式" r:id="rId9" imgW="5600700" imgH="1511300" progId="Equation.3">
                    <p:embed/>
                    <p:pic>
                      <p:nvPicPr>
                        <p:cNvPr id="0" name="Object 1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20" y="2115"/>
                          <a:ext cx="3528" cy="9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9474" name="Object 12"/>
            <p:cNvGraphicFramePr>
              <a:graphicFrameLocks noChangeAspect="1"/>
            </p:cNvGraphicFramePr>
            <p:nvPr/>
          </p:nvGraphicFramePr>
          <p:xfrm>
            <a:off x="3152" y="2387"/>
            <a:ext cx="128" cy="144"/>
          </p:xfrm>
          <a:graphic>
            <a:graphicData uri="http://schemas.openxmlformats.org/presentationml/2006/ole">
              <mc:AlternateContent xmlns:mc="http://schemas.openxmlformats.org/markup-compatibility/2006">
                <mc:Choice xmlns:v="urn:schemas-microsoft-com:vml" Requires="v">
                  <p:oleObj name="公式" r:id="rId11" imgW="203112" imgH="228501" progId="Equation.3">
                    <p:embed/>
                  </p:oleObj>
                </mc:Choice>
                <mc:Fallback>
                  <p:oleObj name="公式" r:id="rId11" imgW="203112" imgH="228501" progId="Equation.3">
                    <p:embed/>
                    <p:pic>
                      <p:nvPicPr>
                        <p:cNvPr id="0" name="Object 1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152" y="2387"/>
                          <a:ext cx="128" cy="1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185357" name="Object 13"/>
          <p:cNvGraphicFramePr>
            <a:graphicFrameLocks noChangeAspect="1"/>
          </p:cNvGraphicFramePr>
          <p:nvPr/>
        </p:nvGraphicFramePr>
        <p:xfrm>
          <a:off x="503238" y="5029200"/>
          <a:ext cx="2413000" cy="431800"/>
        </p:xfrm>
        <a:graphic>
          <a:graphicData uri="http://schemas.openxmlformats.org/presentationml/2006/ole">
            <mc:AlternateContent xmlns:mc="http://schemas.openxmlformats.org/markup-compatibility/2006">
              <mc:Choice xmlns:v="urn:schemas-microsoft-com:vml" Requires="v">
                <p:oleObj name="公式" r:id="rId13" imgW="2413000" imgH="431800" progId="Equation.3">
                  <p:embed/>
                </p:oleObj>
              </mc:Choice>
              <mc:Fallback>
                <p:oleObj name="公式" r:id="rId13" imgW="2413000" imgH="431800" progId="Equation.3">
                  <p:embed/>
                  <p:pic>
                    <p:nvPicPr>
                      <p:cNvPr id="0" name="Object 13"/>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03238" y="5029200"/>
                        <a:ext cx="2413000"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85368" name="Group 24"/>
          <p:cNvGrpSpPr>
            <a:grpSpLocks/>
          </p:cNvGrpSpPr>
          <p:nvPr/>
        </p:nvGrpSpPr>
        <p:grpSpPr bwMode="auto">
          <a:xfrm>
            <a:off x="3059113" y="5013325"/>
            <a:ext cx="4681537" cy="519113"/>
            <a:chOff x="1927" y="3148"/>
            <a:chExt cx="2949" cy="327"/>
          </a:xfrm>
        </p:grpSpPr>
        <p:graphicFrame>
          <p:nvGraphicFramePr>
            <p:cNvPr id="19471" name="Object 15"/>
            <p:cNvGraphicFramePr>
              <a:graphicFrameLocks noChangeAspect="1"/>
            </p:cNvGraphicFramePr>
            <p:nvPr/>
          </p:nvGraphicFramePr>
          <p:xfrm>
            <a:off x="1927" y="3158"/>
            <a:ext cx="1320" cy="272"/>
          </p:xfrm>
          <a:graphic>
            <a:graphicData uri="http://schemas.openxmlformats.org/presentationml/2006/ole">
              <mc:AlternateContent xmlns:mc="http://schemas.openxmlformats.org/markup-compatibility/2006">
                <mc:Choice xmlns:v="urn:schemas-microsoft-com:vml" Requires="v">
                  <p:oleObj name="公式" r:id="rId15" imgW="2095500" imgH="431800" progId="Equation.3">
                    <p:embed/>
                  </p:oleObj>
                </mc:Choice>
                <mc:Fallback>
                  <p:oleObj name="公式" r:id="rId15" imgW="2095500" imgH="431800" progId="Equation.3">
                    <p:embed/>
                    <p:pic>
                      <p:nvPicPr>
                        <p:cNvPr id="0" name="Object 15"/>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927" y="3158"/>
                          <a:ext cx="1320" cy="2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9472" name="Text Box 16"/>
            <p:cNvSpPr txBox="1">
              <a:spLocks noChangeArrowheads="1"/>
            </p:cNvSpPr>
            <p:nvPr/>
          </p:nvSpPr>
          <p:spPr bwMode="auto">
            <a:xfrm>
              <a:off x="3243" y="3148"/>
              <a:ext cx="1633"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a:t>线性相关</a:t>
              </a:r>
              <a:r>
                <a:rPr lang="en-US" altLang="zh-CN"/>
                <a:t>.</a:t>
              </a:r>
            </a:p>
          </p:txBody>
        </p:sp>
      </p:grpSp>
      <p:graphicFrame>
        <p:nvGraphicFramePr>
          <p:cNvPr id="185361" name="Object 17"/>
          <p:cNvGraphicFramePr>
            <a:graphicFrameLocks noChangeAspect="1"/>
          </p:cNvGraphicFramePr>
          <p:nvPr/>
        </p:nvGraphicFramePr>
        <p:xfrm>
          <a:off x="611188" y="5734050"/>
          <a:ext cx="1892300" cy="419100"/>
        </p:xfrm>
        <a:graphic>
          <a:graphicData uri="http://schemas.openxmlformats.org/presentationml/2006/ole">
            <mc:AlternateContent xmlns:mc="http://schemas.openxmlformats.org/markup-compatibility/2006">
              <mc:Choice xmlns:v="urn:schemas-microsoft-com:vml" Requires="v">
                <p:oleObj name="公式" r:id="rId17" imgW="1892300" imgH="419100" progId="Equation.3">
                  <p:embed/>
                </p:oleObj>
              </mc:Choice>
              <mc:Fallback>
                <p:oleObj name="公式" r:id="rId17" imgW="1892300" imgH="419100" progId="Equation.3">
                  <p:embed/>
                  <p:pic>
                    <p:nvPicPr>
                      <p:cNvPr id="0" name="Object 17"/>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611188" y="5734050"/>
                        <a:ext cx="1892300" cy="419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85369" name="Group 25"/>
          <p:cNvGrpSpPr>
            <a:grpSpLocks/>
          </p:cNvGrpSpPr>
          <p:nvPr/>
        </p:nvGrpSpPr>
        <p:grpSpPr bwMode="auto">
          <a:xfrm>
            <a:off x="3055938" y="5718175"/>
            <a:ext cx="4108450" cy="519113"/>
            <a:chOff x="1925" y="3602"/>
            <a:chExt cx="2588" cy="327"/>
          </a:xfrm>
        </p:grpSpPr>
        <p:graphicFrame>
          <p:nvGraphicFramePr>
            <p:cNvPr id="19469" name="Object 19"/>
            <p:cNvGraphicFramePr>
              <a:graphicFrameLocks noChangeAspect="1"/>
            </p:cNvGraphicFramePr>
            <p:nvPr/>
          </p:nvGraphicFramePr>
          <p:xfrm>
            <a:off x="1925" y="3612"/>
            <a:ext cx="1000" cy="264"/>
          </p:xfrm>
          <a:graphic>
            <a:graphicData uri="http://schemas.openxmlformats.org/presentationml/2006/ole">
              <mc:AlternateContent xmlns:mc="http://schemas.openxmlformats.org/markup-compatibility/2006">
                <mc:Choice xmlns:v="urn:schemas-microsoft-com:vml" Requires="v">
                  <p:oleObj name="公式" r:id="rId19" imgW="1587500" imgH="419100" progId="Equation.3">
                    <p:embed/>
                  </p:oleObj>
                </mc:Choice>
                <mc:Fallback>
                  <p:oleObj name="公式" r:id="rId19" imgW="1587500" imgH="419100" progId="Equation.3">
                    <p:embed/>
                    <p:pic>
                      <p:nvPicPr>
                        <p:cNvPr id="0" name="Object 19"/>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925" y="3612"/>
                          <a:ext cx="1000" cy="2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9470" name="Text Box 20"/>
            <p:cNvSpPr txBox="1">
              <a:spLocks noChangeArrowheads="1"/>
            </p:cNvSpPr>
            <p:nvPr/>
          </p:nvSpPr>
          <p:spPr bwMode="auto">
            <a:xfrm>
              <a:off x="2880" y="3602"/>
              <a:ext cx="1633"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a:t>线性无关</a:t>
              </a:r>
              <a:r>
                <a:rPr lang="en-US" altLang="zh-CN"/>
                <a:t>.</a:t>
              </a:r>
            </a:p>
          </p:txBody>
        </p:sp>
      </p:grpSp>
      <p:grpSp>
        <p:nvGrpSpPr>
          <p:cNvPr id="19466" name="Group 21"/>
          <p:cNvGrpSpPr>
            <a:grpSpLocks/>
          </p:cNvGrpSpPr>
          <p:nvPr/>
        </p:nvGrpSpPr>
        <p:grpSpPr bwMode="auto">
          <a:xfrm>
            <a:off x="431800" y="368300"/>
            <a:ext cx="793750" cy="793750"/>
            <a:chOff x="272" y="232"/>
            <a:chExt cx="500" cy="500"/>
          </a:xfrm>
        </p:grpSpPr>
        <p:pic>
          <p:nvPicPr>
            <p:cNvPr id="19467" name="Picture 22" descr="e2-1"/>
            <p:cNvPicPr>
              <a:picLocks noChangeAspect="1" noChangeArrowheads="1" noCrop="1"/>
            </p:cNvPicPr>
            <p:nvPr/>
          </p:nvPicPr>
          <p:blipFill>
            <a:blip r:embed="rId21">
              <a:extLst>
                <a:ext uri="{28A0092B-C50C-407E-A947-70E740481C1C}">
                  <a14:useLocalDpi xmlns:a14="http://schemas.microsoft.com/office/drawing/2010/main" val="0"/>
                </a:ext>
              </a:extLst>
            </a:blip>
            <a:srcRect/>
            <a:stretch>
              <a:fillRect/>
            </a:stretch>
          </p:blipFill>
          <p:spPr bwMode="auto">
            <a:xfrm>
              <a:off x="272" y="232"/>
              <a:ext cx="500" cy="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68" name="Text Box 23"/>
            <p:cNvSpPr txBox="1">
              <a:spLocks noChangeArrowheads="1"/>
            </p:cNvSpPr>
            <p:nvPr/>
          </p:nvSpPr>
          <p:spPr bwMode="auto">
            <a:xfrm>
              <a:off x="304" y="298"/>
              <a:ext cx="454"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lgn="ctr">
                  <a:solidFill>
                    <a:srgbClr val="FF0000"/>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a:solidFill>
                    <a:srgbClr val="FFFF00"/>
                  </a:solidFill>
                </a:rPr>
                <a:t>例</a:t>
              </a:r>
              <a:r>
                <a:rPr lang="en-US" altLang="zh-CN">
                  <a:solidFill>
                    <a:srgbClr val="FFFF00"/>
                  </a:solidFill>
                </a:rPr>
                <a:t>1</a:t>
              </a:r>
            </a:p>
          </p:txBody>
        </p:sp>
      </p:grpSp>
    </p:spTree>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185354"/>
                                        </p:tgtEl>
                                        <p:attrNameLst>
                                          <p:attrName>style.visibility</p:attrName>
                                        </p:attrNameLst>
                                      </p:cBhvr>
                                      <p:to>
                                        <p:strVal val="visible"/>
                                      </p:to>
                                    </p:set>
                                    <p:animEffect transition="in" filter="wipe(left)">
                                      <p:cBhvr>
                                        <p:cTn id="7" dur="500"/>
                                        <p:tgtEl>
                                          <p:spTgt spid="18535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185357"/>
                                        </p:tgtEl>
                                        <p:attrNameLst>
                                          <p:attrName>style.visibility</p:attrName>
                                        </p:attrNameLst>
                                      </p:cBhvr>
                                      <p:to>
                                        <p:strVal val="visible"/>
                                      </p:to>
                                    </p:set>
                                    <p:animEffect transition="in" filter="wipe(left)">
                                      <p:cBhvr>
                                        <p:cTn id="12" dur="500"/>
                                        <p:tgtEl>
                                          <p:spTgt spid="18535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185368"/>
                                        </p:tgtEl>
                                        <p:attrNameLst>
                                          <p:attrName>style.visibility</p:attrName>
                                        </p:attrNameLst>
                                      </p:cBhvr>
                                      <p:to>
                                        <p:strVal val="visible"/>
                                      </p:to>
                                    </p:set>
                                    <p:animEffect transition="in" filter="wipe(left)">
                                      <p:cBhvr>
                                        <p:cTn id="17" dur="500"/>
                                        <p:tgtEl>
                                          <p:spTgt spid="185368"/>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185361"/>
                                        </p:tgtEl>
                                        <p:attrNameLst>
                                          <p:attrName>style.visibility</p:attrName>
                                        </p:attrNameLst>
                                      </p:cBhvr>
                                      <p:to>
                                        <p:strVal val="visible"/>
                                      </p:to>
                                    </p:set>
                                    <p:animEffect transition="in" filter="wipe(left)">
                                      <p:cBhvr>
                                        <p:cTn id="22" dur="500"/>
                                        <p:tgtEl>
                                          <p:spTgt spid="185361"/>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185369"/>
                                        </p:tgtEl>
                                        <p:attrNameLst>
                                          <p:attrName>style.visibility</p:attrName>
                                        </p:attrNameLst>
                                      </p:cBhvr>
                                      <p:to>
                                        <p:strVal val="visible"/>
                                      </p:to>
                                    </p:set>
                                    <p:animEffect transition="in" filter="wipe(left)">
                                      <p:cBhvr>
                                        <p:cTn id="27" dur="500"/>
                                        <p:tgtEl>
                                          <p:spTgt spid="1853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灯片编号占位符 1"/>
          <p:cNvSpPr>
            <a:spLocks noGrp="1"/>
          </p:cNvSpPr>
          <p:nvPr>
            <p:ph type="sldNum" sz="quarter" idx="10"/>
          </p:nvPr>
        </p:nvSpPr>
        <p:spPr>
          <a:noFill/>
        </p:spPr>
        <p:txBody>
          <a:bodyP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r>
              <a:rPr lang="en-US" altLang="zh-CN" sz="2000">
                <a:solidFill>
                  <a:srgbClr val="FF0000"/>
                </a:solidFill>
              </a:rPr>
              <a:t>-</a:t>
            </a:r>
            <a:fld id="{E1A95571-59B0-43FD-8FA0-D279DA0BE060}" type="slidenum">
              <a:rPr lang="en-US" altLang="zh-CN" sz="1800" smtClean="0">
                <a:solidFill>
                  <a:srgbClr val="0000FF"/>
                </a:solidFill>
              </a:rPr>
              <a:pPr/>
              <a:t>19</a:t>
            </a:fld>
            <a:r>
              <a:rPr lang="en-US" altLang="zh-CN" sz="2000">
                <a:solidFill>
                  <a:srgbClr val="FF0000"/>
                </a:solidFill>
              </a:rPr>
              <a:t>-</a:t>
            </a:r>
          </a:p>
        </p:txBody>
      </p:sp>
      <p:sp>
        <p:nvSpPr>
          <p:cNvPr id="3" name="Rectangle 2"/>
          <p:cNvSpPr>
            <a:spLocks noChangeArrowheads="1"/>
          </p:cNvSpPr>
          <p:nvPr/>
        </p:nvSpPr>
        <p:spPr bwMode="auto">
          <a:xfrm>
            <a:off x="893763" y="1676400"/>
            <a:ext cx="25146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a:t>解  若存在数</a:t>
            </a:r>
          </a:p>
        </p:txBody>
      </p:sp>
      <p:graphicFrame>
        <p:nvGraphicFramePr>
          <p:cNvPr id="4" name="Object 3"/>
          <p:cNvGraphicFramePr>
            <a:graphicFrameLocks noChangeAspect="1"/>
          </p:cNvGraphicFramePr>
          <p:nvPr/>
        </p:nvGraphicFramePr>
        <p:xfrm>
          <a:off x="3048000" y="1676400"/>
          <a:ext cx="1354138" cy="519113"/>
        </p:xfrm>
        <a:graphic>
          <a:graphicData uri="http://schemas.openxmlformats.org/presentationml/2006/ole">
            <mc:AlternateContent xmlns:mc="http://schemas.openxmlformats.org/markup-compatibility/2006">
              <mc:Choice xmlns:v="urn:schemas-microsoft-com:vml" Requires="v">
                <p:oleObj name="Equation" r:id="rId2" imgW="583947" imgH="228501" progId="Equation.3">
                  <p:embed/>
                </p:oleObj>
              </mc:Choice>
              <mc:Fallback>
                <p:oleObj name="Equation" r:id="rId2" imgW="583947" imgH="228501" progId="Equation.3">
                  <p:embed/>
                  <p:pic>
                    <p:nvPicPr>
                      <p:cNvPr id="0" name="Object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0" y="1676400"/>
                        <a:ext cx="135413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 name="Object 4"/>
          <p:cNvGraphicFramePr>
            <a:graphicFrameLocks noChangeAspect="1"/>
          </p:cNvGraphicFramePr>
          <p:nvPr/>
        </p:nvGraphicFramePr>
        <p:xfrm>
          <a:off x="4495800" y="1676400"/>
          <a:ext cx="4286250" cy="517525"/>
        </p:xfrm>
        <a:graphic>
          <a:graphicData uri="http://schemas.openxmlformats.org/presentationml/2006/ole">
            <mc:AlternateContent xmlns:mc="http://schemas.openxmlformats.org/markup-compatibility/2006">
              <mc:Choice xmlns:v="urn:schemas-microsoft-com:vml" Requires="v">
                <p:oleObj name="Equation" r:id="rId4" imgW="1866900" imgH="228600" progId="Equation.3">
                  <p:embed/>
                </p:oleObj>
              </mc:Choice>
              <mc:Fallback>
                <p:oleObj name="Equation" r:id="rId4" imgW="1866900" imgH="228600" progId="Equation.3">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95800" y="1676400"/>
                        <a:ext cx="4286250"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 name="Object 5"/>
          <p:cNvGraphicFramePr>
            <a:graphicFrameLocks noChangeAspect="1"/>
          </p:cNvGraphicFramePr>
          <p:nvPr/>
        </p:nvGraphicFramePr>
        <p:xfrm>
          <a:off x="2674938" y="2209800"/>
          <a:ext cx="3505200" cy="1806575"/>
        </p:xfrm>
        <a:graphic>
          <a:graphicData uri="http://schemas.openxmlformats.org/presentationml/2006/ole">
            <mc:AlternateContent xmlns:mc="http://schemas.openxmlformats.org/markup-compatibility/2006">
              <mc:Choice xmlns:v="urn:schemas-microsoft-com:vml" Requires="v">
                <p:oleObj name="Equation" r:id="rId6" imgW="1384300" imgH="711200" progId="Equation.3">
                  <p:embed/>
                </p:oleObj>
              </mc:Choice>
              <mc:Fallback>
                <p:oleObj name="Equation" r:id="rId6" imgW="1384300" imgH="711200" progId="Equation.3">
                  <p:embed/>
                  <p:pic>
                    <p:nvPicPr>
                      <p:cNvPr id="0" name="Object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74938" y="2209800"/>
                        <a:ext cx="3505200" cy="180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 name="Object 6"/>
          <p:cNvGraphicFramePr>
            <a:graphicFrameLocks noChangeAspect="1"/>
          </p:cNvGraphicFramePr>
          <p:nvPr/>
        </p:nvGraphicFramePr>
        <p:xfrm>
          <a:off x="6256338" y="2362200"/>
          <a:ext cx="525462" cy="1538288"/>
        </p:xfrm>
        <a:graphic>
          <a:graphicData uri="http://schemas.openxmlformats.org/presentationml/2006/ole">
            <mc:AlternateContent xmlns:mc="http://schemas.openxmlformats.org/markup-compatibility/2006">
              <mc:Choice xmlns:v="urn:schemas-microsoft-com:vml" Requires="v">
                <p:oleObj name="Equation" r:id="rId8" imgW="228501" imgH="672808" progId="Equation.3">
                  <p:embed/>
                </p:oleObj>
              </mc:Choice>
              <mc:Fallback>
                <p:oleObj name="Equation" r:id="rId8" imgW="228501" imgH="672808" progId="Equation.3">
                  <p:embed/>
                  <p:pic>
                    <p:nvPicPr>
                      <p:cNvPr id="0" name="Object 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256338" y="2362200"/>
                        <a:ext cx="525462" cy="1538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 name="Rectangle 7"/>
          <p:cNvSpPr>
            <a:spLocks noChangeArrowheads="1"/>
          </p:cNvSpPr>
          <p:nvPr/>
        </p:nvSpPr>
        <p:spPr bwMode="auto">
          <a:xfrm>
            <a:off x="1760538" y="2819400"/>
            <a:ext cx="66357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a:t> </a:t>
            </a:r>
            <a:r>
              <a:rPr lang="zh-CN" altLang="en-US"/>
              <a:t>即</a:t>
            </a:r>
            <a:r>
              <a:rPr lang="zh-CN" altLang="en-US" sz="1000"/>
              <a:t> </a:t>
            </a:r>
          </a:p>
        </p:txBody>
      </p:sp>
      <p:graphicFrame>
        <p:nvGraphicFramePr>
          <p:cNvPr id="9" name="Object 8"/>
          <p:cNvGraphicFramePr>
            <a:graphicFrameLocks noChangeAspect="1"/>
          </p:cNvGraphicFramePr>
          <p:nvPr/>
        </p:nvGraphicFramePr>
        <p:xfrm>
          <a:off x="1390650" y="609600"/>
          <a:ext cx="6853238" cy="989013"/>
        </p:xfrm>
        <a:graphic>
          <a:graphicData uri="http://schemas.openxmlformats.org/presentationml/2006/ole">
            <mc:AlternateContent xmlns:mc="http://schemas.openxmlformats.org/markup-compatibility/2006">
              <mc:Choice xmlns:v="urn:schemas-microsoft-com:vml" Requires="v">
                <p:oleObj name="Equation" r:id="rId10" imgW="2619363" imgH="285579" progId="Equation.DSMT4">
                  <p:embed/>
                </p:oleObj>
              </mc:Choice>
              <mc:Fallback>
                <p:oleObj name="Equation" r:id="rId10" imgW="2619363" imgH="285579" progId="Equation.DSMT4">
                  <p:embed/>
                  <p:pic>
                    <p:nvPicPr>
                      <p:cNvPr id="0" name="Object 8"/>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390650" y="609600"/>
                        <a:ext cx="6853238" cy="989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1514" name="Rectangle 9"/>
          <p:cNvSpPr>
            <a:spLocks noChangeArrowheads="1"/>
          </p:cNvSpPr>
          <p:nvPr/>
        </p:nvSpPr>
        <p:spPr bwMode="auto">
          <a:xfrm>
            <a:off x="990600" y="152400"/>
            <a:ext cx="7010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pPr>
            <a:r>
              <a:rPr lang="en-US" altLang="zh-CN" sz="3200"/>
              <a:t>  </a:t>
            </a:r>
            <a:r>
              <a:rPr lang="en-US" altLang="zh-CN">
                <a:solidFill>
                  <a:schemeClr val="accent2"/>
                </a:solidFill>
              </a:rPr>
              <a:t>  </a:t>
            </a:r>
            <a:r>
              <a:rPr lang="zh-CN" altLang="en-US"/>
              <a:t>试判断下列向量组的线性相关性</a:t>
            </a:r>
          </a:p>
        </p:txBody>
      </p:sp>
      <p:sp>
        <p:nvSpPr>
          <p:cNvPr id="11" name="Rectangle 10"/>
          <p:cNvSpPr>
            <a:spLocks noChangeArrowheads="1"/>
          </p:cNvSpPr>
          <p:nvPr/>
        </p:nvSpPr>
        <p:spPr bwMode="auto">
          <a:xfrm>
            <a:off x="1219200" y="4419600"/>
            <a:ext cx="37782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a:t>因为其系数行列式   </a:t>
            </a:r>
            <a:r>
              <a:rPr lang="en-US" altLang="zh-CN"/>
              <a:t>D=</a:t>
            </a:r>
          </a:p>
        </p:txBody>
      </p:sp>
      <p:graphicFrame>
        <p:nvGraphicFramePr>
          <p:cNvPr id="12" name="Object 11"/>
          <p:cNvGraphicFramePr>
            <a:graphicFrameLocks noChangeAspect="1"/>
          </p:cNvGraphicFramePr>
          <p:nvPr/>
        </p:nvGraphicFramePr>
        <p:xfrm>
          <a:off x="4953000" y="3884613"/>
          <a:ext cx="2209800" cy="1566862"/>
        </p:xfrm>
        <a:graphic>
          <a:graphicData uri="http://schemas.openxmlformats.org/presentationml/2006/ole">
            <mc:AlternateContent xmlns:mc="http://schemas.openxmlformats.org/markup-compatibility/2006">
              <mc:Choice xmlns:v="urn:schemas-microsoft-com:vml" Requires="v">
                <p:oleObj name="Equation" r:id="rId12" imgW="1002865" imgH="710891" progId="Equation.3">
                  <p:embed/>
                </p:oleObj>
              </mc:Choice>
              <mc:Fallback>
                <p:oleObj name="Equation" r:id="rId12" imgW="1002865" imgH="710891" progId="Equation.3">
                  <p:embed/>
                  <p:pic>
                    <p:nvPicPr>
                      <p:cNvPr id="0" name="Object 11"/>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953000" y="3884613"/>
                        <a:ext cx="2209800" cy="1566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3" name="Rectangle 12"/>
          <p:cNvSpPr>
            <a:spLocks noChangeArrowheads="1"/>
          </p:cNvSpPr>
          <p:nvPr/>
        </p:nvSpPr>
        <p:spPr bwMode="auto">
          <a:xfrm>
            <a:off x="762000" y="5410200"/>
            <a:ext cx="80010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a:t>于是方程组有非零解，即有不全为零数使</a:t>
            </a:r>
            <a:r>
              <a:rPr lang="en-US" altLang="zh-CN"/>
              <a:t>(*)</a:t>
            </a:r>
            <a:r>
              <a:rPr lang="zh-CN" altLang="en-US"/>
              <a:t>成立</a:t>
            </a:r>
          </a:p>
        </p:txBody>
      </p:sp>
      <p:graphicFrame>
        <p:nvGraphicFramePr>
          <p:cNvPr id="14" name="Object 13"/>
          <p:cNvGraphicFramePr>
            <a:graphicFrameLocks noChangeAspect="1"/>
          </p:cNvGraphicFramePr>
          <p:nvPr/>
        </p:nvGraphicFramePr>
        <p:xfrm>
          <a:off x="2133600" y="6157913"/>
          <a:ext cx="1447800" cy="525462"/>
        </p:xfrm>
        <a:graphic>
          <a:graphicData uri="http://schemas.openxmlformats.org/presentationml/2006/ole">
            <mc:AlternateContent xmlns:mc="http://schemas.openxmlformats.org/markup-compatibility/2006">
              <mc:Choice xmlns:v="urn:schemas-microsoft-com:vml" Requires="v">
                <p:oleObj name="Equation" r:id="rId14" imgW="622030" imgH="228501" progId="Equation.3">
                  <p:embed/>
                </p:oleObj>
              </mc:Choice>
              <mc:Fallback>
                <p:oleObj name="Equation" r:id="rId14" imgW="622030" imgH="228501" progId="Equation.3">
                  <p:embed/>
                  <p:pic>
                    <p:nvPicPr>
                      <p:cNvPr id="0" name="Object 13"/>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133600" y="6157913"/>
                        <a:ext cx="1447800"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5" name="Rectangle 14"/>
          <p:cNvSpPr>
            <a:spLocks noChangeArrowheads="1"/>
          </p:cNvSpPr>
          <p:nvPr/>
        </p:nvSpPr>
        <p:spPr bwMode="auto">
          <a:xfrm>
            <a:off x="3581400" y="6172200"/>
            <a:ext cx="197802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a:solidFill>
                  <a:schemeClr val="accent2"/>
                </a:solidFill>
              </a:rPr>
              <a:t>线性相关</a:t>
            </a:r>
            <a:r>
              <a:rPr lang="zh-CN" altLang="en-US"/>
              <a:t>。</a:t>
            </a:r>
          </a:p>
        </p:txBody>
      </p:sp>
      <p:sp>
        <p:nvSpPr>
          <p:cNvPr id="16" name="Rectangle 15"/>
          <p:cNvSpPr>
            <a:spLocks noChangeArrowheads="1"/>
          </p:cNvSpPr>
          <p:nvPr/>
        </p:nvSpPr>
        <p:spPr bwMode="auto">
          <a:xfrm>
            <a:off x="1295400" y="6096000"/>
            <a:ext cx="9017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a:t>所以</a:t>
            </a:r>
          </a:p>
        </p:txBody>
      </p:sp>
      <p:grpSp>
        <p:nvGrpSpPr>
          <p:cNvPr id="21521" name="Group 21"/>
          <p:cNvGrpSpPr>
            <a:grpSpLocks/>
          </p:cNvGrpSpPr>
          <p:nvPr/>
        </p:nvGrpSpPr>
        <p:grpSpPr bwMode="auto">
          <a:xfrm>
            <a:off x="446088" y="93663"/>
            <a:ext cx="793750" cy="671512"/>
            <a:chOff x="272" y="133"/>
            <a:chExt cx="500" cy="423"/>
          </a:xfrm>
        </p:grpSpPr>
        <p:pic>
          <p:nvPicPr>
            <p:cNvPr id="21522" name="Picture 22" descr="e2-1"/>
            <p:cNvPicPr>
              <a:picLocks noChangeAspect="1" noChangeArrowheads="1" noCrop="1"/>
            </p:cNvPicPr>
            <p:nvPr/>
          </p:nvPicPr>
          <p:blipFill>
            <a:blip r:embed="rId16">
              <a:extLst>
                <a:ext uri="{28A0092B-C50C-407E-A947-70E740481C1C}">
                  <a14:useLocalDpi xmlns:a14="http://schemas.microsoft.com/office/drawing/2010/main" val="0"/>
                </a:ext>
              </a:extLst>
            </a:blip>
            <a:srcRect/>
            <a:stretch>
              <a:fillRect/>
            </a:stretch>
          </p:blipFill>
          <p:spPr bwMode="auto">
            <a:xfrm>
              <a:off x="272" y="133"/>
              <a:ext cx="500" cy="4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23" name="Text Box 23"/>
            <p:cNvSpPr txBox="1">
              <a:spLocks noChangeArrowheads="1"/>
            </p:cNvSpPr>
            <p:nvPr/>
          </p:nvSpPr>
          <p:spPr bwMode="auto">
            <a:xfrm>
              <a:off x="304" y="143"/>
              <a:ext cx="454" cy="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lgn="ctr">
                  <a:solidFill>
                    <a:srgbClr val="FF0000"/>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a:solidFill>
                    <a:srgbClr val="FFFF00"/>
                  </a:solidFill>
                </a:rPr>
                <a:t>例</a:t>
              </a:r>
              <a:r>
                <a:rPr lang="en-US" altLang="zh-CN">
                  <a:solidFill>
                    <a:srgbClr val="FFFF00"/>
                  </a:solidFill>
                </a:rPr>
                <a:t>2</a:t>
              </a:r>
            </a:p>
          </p:txBody>
        </p:sp>
      </p:grpSp>
    </p:spTree>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wipe(left)">
                                      <p:cBhvr>
                                        <p:cTn id="12" dur="500"/>
                                        <p:tgtEl>
                                          <p:spTgt spid="3">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left)">
                                      <p:cBhvr>
                                        <p:cTn id="17" dur="500"/>
                                        <p:tgtEl>
                                          <p:spTgt spid="4"/>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wipe(left)">
                                      <p:cBhvr>
                                        <p:cTn id="22" dur="500"/>
                                        <p:tgtEl>
                                          <p:spTgt spid="5"/>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 presetClass="entr" presetSubtype="8"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500" fill="hold"/>
                                        <p:tgtEl>
                                          <p:spTgt spid="8"/>
                                        </p:tgtEl>
                                        <p:attrNameLst>
                                          <p:attrName>ppt_x</p:attrName>
                                        </p:attrNameLst>
                                      </p:cBhvr>
                                      <p:tavLst>
                                        <p:tav tm="0">
                                          <p:val>
                                            <p:strVal val="0-#ppt_w/2"/>
                                          </p:val>
                                        </p:tav>
                                        <p:tav tm="100000">
                                          <p:val>
                                            <p:strVal val="#ppt_x"/>
                                          </p:val>
                                        </p:tav>
                                      </p:tavLst>
                                    </p:anim>
                                    <p:anim calcmode="lin" valueType="num">
                                      <p:cBhvr additive="base">
                                        <p:cTn id="28"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29" fill="hold" nodeType="clickPar">
                      <p:stCondLst>
                        <p:cond delay="indefinite"/>
                      </p:stCondLst>
                      <p:childTnLst>
                        <p:par>
                          <p:cTn id="30" fill="hold" nodeType="withGroup">
                            <p:stCondLst>
                              <p:cond delay="0"/>
                            </p:stCondLst>
                            <p:childTnLst>
                              <p:par>
                                <p:cTn id="31" presetID="2" presetClass="entr" presetSubtype="8" fill="hold" nodeType="clickEffect">
                                  <p:stCondLst>
                                    <p:cond delay="0"/>
                                  </p:stCondLst>
                                  <p:childTnLst>
                                    <p:set>
                                      <p:cBhvr>
                                        <p:cTn id="32" dur="1" fill="hold">
                                          <p:stCondLst>
                                            <p:cond delay="0"/>
                                          </p:stCondLst>
                                        </p:cTn>
                                        <p:tgtEl>
                                          <p:spTgt spid="6"/>
                                        </p:tgtEl>
                                        <p:attrNameLst>
                                          <p:attrName>style.visibility</p:attrName>
                                        </p:attrNameLst>
                                      </p:cBhvr>
                                      <p:to>
                                        <p:strVal val="visible"/>
                                      </p:to>
                                    </p:set>
                                    <p:anim calcmode="lin" valueType="num">
                                      <p:cBhvr additive="base">
                                        <p:cTn id="33" dur="500" fill="hold"/>
                                        <p:tgtEl>
                                          <p:spTgt spid="6"/>
                                        </p:tgtEl>
                                        <p:attrNameLst>
                                          <p:attrName>ppt_x</p:attrName>
                                        </p:attrNameLst>
                                      </p:cBhvr>
                                      <p:tavLst>
                                        <p:tav tm="0">
                                          <p:val>
                                            <p:strVal val="0-#ppt_w/2"/>
                                          </p:val>
                                        </p:tav>
                                        <p:tav tm="100000">
                                          <p:val>
                                            <p:strVal val="#ppt_x"/>
                                          </p:val>
                                        </p:tav>
                                      </p:tavLst>
                                    </p:anim>
                                    <p:anim calcmode="lin" valueType="num">
                                      <p:cBhvr additive="base">
                                        <p:cTn id="34"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35" fill="hold" nodeType="clickPar">
                      <p:stCondLst>
                        <p:cond delay="indefinite"/>
                      </p:stCondLst>
                      <p:childTnLst>
                        <p:par>
                          <p:cTn id="36" fill="hold" nodeType="withGroup">
                            <p:stCondLst>
                              <p:cond delay="0"/>
                            </p:stCondLst>
                            <p:childTnLst>
                              <p:par>
                                <p:cTn id="37" presetID="2" presetClass="entr" presetSubtype="8" fill="hold" nodeType="clickEffect">
                                  <p:stCondLst>
                                    <p:cond delay="0"/>
                                  </p:stCondLst>
                                  <p:childTnLst>
                                    <p:set>
                                      <p:cBhvr>
                                        <p:cTn id="38" dur="1" fill="hold">
                                          <p:stCondLst>
                                            <p:cond delay="0"/>
                                          </p:stCondLst>
                                        </p:cTn>
                                        <p:tgtEl>
                                          <p:spTgt spid="7"/>
                                        </p:tgtEl>
                                        <p:attrNameLst>
                                          <p:attrName>style.visibility</p:attrName>
                                        </p:attrNameLst>
                                      </p:cBhvr>
                                      <p:to>
                                        <p:strVal val="visible"/>
                                      </p:to>
                                    </p:set>
                                    <p:anim calcmode="lin" valueType="num">
                                      <p:cBhvr additive="base">
                                        <p:cTn id="39" dur="500" fill="hold"/>
                                        <p:tgtEl>
                                          <p:spTgt spid="7"/>
                                        </p:tgtEl>
                                        <p:attrNameLst>
                                          <p:attrName>ppt_x</p:attrName>
                                        </p:attrNameLst>
                                      </p:cBhvr>
                                      <p:tavLst>
                                        <p:tav tm="0">
                                          <p:val>
                                            <p:strVal val="0-#ppt_w/2"/>
                                          </p:val>
                                        </p:tav>
                                        <p:tav tm="100000">
                                          <p:val>
                                            <p:strVal val="#ppt_x"/>
                                          </p:val>
                                        </p:tav>
                                      </p:tavLst>
                                    </p:anim>
                                    <p:anim calcmode="lin" valueType="num">
                                      <p:cBhvr additive="base">
                                        <p:cTn id="40"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41" fill="hold" nodeType="clickPar">
                      <p:stCondLst>
                        <p:cond delay="indefinite"/>
                      </p:stCondLst>
                      <p:childTnLst>
                        <p:par>
                          <p:cTn id="42" fill="hold" nodeType="withGroup">
                            <p:stCondLst>
                              <p:cond delay="0"/>
                            </p:stCondLst>
                            <p:childTnLst>
                              <p:par>
                                <p:cTn id="43" presetID="2" presetClass="entr" presetSubtype="8" fill="hold" grpId="0" nodeType="clickEffect">
                                  <p:stCondLst>
                                    <p:cond delay="0"/>
                                  </p:stCondLst>
                                  <p:childTnLst>
                                    <p:set>
                                      <p:cBhvr>
                                        <p:cTn id="44" dur="1" fill="hold">
                                          <p:stCondLst>
                                            <p:cond delay="0"/>
                                          </p:stCondLst>
                                        </p:cTn>
                                        <p:tgtEl>
                                          <p:spTgt spid="11"/>
                                        </p:tgtEl>
                                        <p:attrNameLst>
                                          <p:attrName>style.visibility</p:attrName>
                                        </p:attrNameLst>
                                      </p:cBhvr>
                                      <p:to>
                                        <p:strVal val="visible"/>
                                      </p:to>
                                    </p:set>
                                    <p:anim calcmode="lin" valueType="num">
                                      <p:cBhvr additive="base">
                                        <p:cTn id="45" dur="500" fill="hold"/>
                                        <p:tgtEl>
                                          <p:spTgt spid="11"/>
                                        </p:tgtEl>
                                        <p:attrNameLst>
                                          <p:attrName>ppt_x</p:attrName>
                                        </p:attrNameLst>
                                      </p:cBhvr>
                                      <p:tavLst>
                                        <p:tav tm="0">
                                          <p:val>
                                            <p:strVal val="0-#ppt_w/2"/>
                                          </p:val>
                                        </p:tav>
                                        <p:tav tm="100000">
                                          <p:val>
                                            <p:strVal val="#ppt_x"/>
                                          </p:val>
                                        </p:tav>
                                      </p:tavLst>
                                    </p:anim>
                                    <p:anim calcmode="lin" valueType="num">
                                      <p:cBhvr additive="base">
                                        <p:cTn id="46"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47" fill="hold" nodeType="clickPar">
                      <p:stCondLst>
                        <p:cond delay="indefinite"/>
                      </p:stCondLst>
                      <p:childTnLst>
                        <p:par>
                          <p:cTn id="48" fill="hold" nodeType="withGroup">
                            <p:stCondLst>
                              <p:cond delay="0"/>
                            </p:stCondLst>
                            <p:childTnLst>
                              <p:par>
                                <p:cTn id="49" presetID="2" presetClass="entr" presetSubtype="8" fill="hold" nodeType="clickEffect">
                                  <p:stCondLst>
                                    <p:cond delay="0"/>
                                  </p:stCondLst>
                                  <p:childTnLst>
                                    <p:set>
                                      <p:cBhvr>
                                        <p:cTn id="50" dur="1" fill="hold">
                                          <p:stCondLst>
                                            <p:cond delay="0"/>
                                          </p:stCondLst>
                                        </p:cTn>
                                        <p:tgtEl>
                                          <p:spTgt spid="12"/>
                                        </p:tgtEl>
                                        <p:attrNameLst>
                                          <p:attrName>style.visibility</p:attrName>
                                        </p:attrNameLst>
                                      </p:cBhvr>
                                      <p:to>
                                        <p:strVal val="visible"/>
                                      </p:to>
                                    </p:set>
                                    <p:anim calcmode="lin" valueType="num">
                                      <p:cBhvr additive="base">
                                        <p:cTn id="51" dur="500" fill="hold"/>
                                        <p:tgtEl>
                                          <p:spTgt spid="12"/>
                                        </p:tgtEl>
                                        <p:attrNameLst>
                                          <p:attrName>ppt_x</p:attrName>
                                        </p:attrNameLst>
                                      </p:cBhvr>
                                      <p:tavLst>
                                        <p:tav tm="0">
                                          <p:val>
                                            <p:strVal val="0-#ppt_w/2"/>
                                          </p:val>
                                        </p:tav>
                                        <p:tav tm="100000">
                                          <p:val>
                                            <p:strVal val="#ppt_x"/>
                                          </p:val>
                                        </p:tav>
                                      </p:tavLst>
                                    </p:anim>
                                    <p:anim calcmode="lin" valueType="num">
                                      <p:cBhvr additive="base">
                                        <p:cTn id="52"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53" fill="hold" nodeType="clickPar">
                      <p:stCondLst>
                        <p:cond delay="indefinite"/>
                      </p:stCondLst>
                      <p:childTnLst>
                        <p:par>
                          <p:cTn id="54" fill="hold" nodeType="withGroup">
                            <p:stCondLst>
                              <p:cond delay="0"/>
                            </p:stCondLst>
                            <p:childTnLst>
                              <p:par>
                                <p:cTn id="55" presetID="2" presetClass="entr" presetSubtype="8" fill="hold" grpId="0" nodeType="clickEffect">
                                  <p:stCondLst>
                                    <p:cond delay="0"/>
                                  </p:stCondLst>
                                  <p:childTnLst>
                                    <p:set>
                                      <p:cBhvr>
                                        <p:cTn id="56" dur="1" fill="hold">
                                          <p:stCondLst>
                                            <p:cond delay="0"/>
                                          </p:stCondLst>
                                        </p:cTn>
                                        <p:tgtEl>
                                          <p:spTgt spid="13"/>
                                        </p:tgtEl>
                                        <p:attrNameLst>
                                          <p:attrName>style.visibility</p:attrName>
                                        </p:attrNameLst>
                                      </p:cBhvr>
                                      <p:to>
                                        <p:strVal val="visible"/>
                                      </p:to>
                                    </p:set>
                                    <p:anim calcmode="lin" valueType="num">
                                      <p:cBhvr additive="base">
                                        <p:cTn id="57" dur="500" fill="hold"/>
                                        <p:tgtEl>
                                          <p:spTgt spid="13"/>
                                        </p:tgtEl>
                                        <p:attrNameLst>
                                          <p:attrName>ppt_x</p:attrName>
                                        </p:attrNameLst>
                                      </p:cBhvr>
                                      <p:tavLst>
                                        <p:tav tm="0">
                                          <p:val>
                                            <p:strVal val="0-#ppt_w/2"/>
                                          </p:val>
                                        </p:tav>
                                        <p:tav tm="100000">
                                          <p:val>
                                            <p:strVal val="#ppt_x"/>
                                          </p:val>
                                        </p:tav>
                                      </p:tavLst>
                                    </p:anim>
                                    <p:anim calcmode="lin" valueType="num">
                                      <p:cBhvr additive="base">
                                        <p:cTn id="58" dur="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59" fill="hold" nodeType="clickPar">
                      <p:stCondLst>
                        <p:cond delay="indefinite"/>
                      </p:stCondLst>
                      <p:childTnLst>
                        <p:par>
                          <p:cTn id="60" fill="hold" nodeType="withGroup">
                            <p:stCondLst>
                              <p:cond delay="0"/>
                            </p:stCondLst>
                            <p:childTnLst>
                              <p:par>
                                <p:cTn id="61" presetID="2" presetClass="entr" presetSubtype="8" fill="hold" grpId="0" nodeType="clickEffect">
                                  <p:stCondLst>
                                    <p:cond delay="0"/>
                                  </p:stCondLst>
                                  <p:childTnLst>
                                    <p:set>
                                      <p:cBhvr>
                                        <p:cTn id="62" dur="1" fill="hold">
                                          <p:stCondLst>
                                            <p:cond delay="0"/>
                                          </p:stCondLst>
                                        </p:cTn>
                                        <p:tgtEl>
                                          <p:spTgt spid="16"/>
                                        </p:tgtEl>
                                        <p:attrNameLst>
                                          <p:attrName>style.visibility</p:attrName>
                                        </p:attrNameLst>
                                      </p:cBhvr>
                                      <p:to>
                                        <p:strVal val="visible"/>
                                      </p:to>
                                    </p:set>
                                    <p:anim calcmode="lin" valueType="num">
                                      <p:cBhvr additive="base">
                                        <p:cTn id="63" dur="500" fill="hold"/>
                                        <p:tgtEl>
                                          <p:spTgt spid="16"/>
                                        </p:tgtEl>
                                        <p:attrNameLst>
                                          <p:attrName>ppt_x</p:attrName>
                                        </p:attrNameLst>
                                      </p:cBhvr>
                                      <p:tavLst>
                                        <p:tav tm="0">
                                          <p:val>
                                            <p:strVal val="0-#ppt_w/2"/>
                                          </p:val>
                                        </p:tav>
                                        <p:tav tm="100000">
                                          <p:val>
                                            <p:strVal val="#ppt_x"/>
                                          </p:val>
                                        </p:tav>
                                      </p:tavLst>
                                    </p:anim>
                                    <p:anim calcmode="lin" valueType="num">
                                      <p:cBhvr additive="base">
                                        <p:cTn id="64" dur="500" fill="hold"/>
                                        <p:tgtEl>
                                          <p:spTgt spid="16"/>
                                        </p:tgtEl>
                                        <p:attrNameLst>
                                          <p:attrName>ppt_y</p:attrName>
                                        </p:attrNameLst>
                                      </p:cBhvr>
                                      <p:tavLst>
                                        <p:tav tm="0">
                                          <p:val>
                                            <p:strVal val="#ppt_y"/>
                                          </p:val>
                                        </p:tav>
                                        <p:tav tm="100000">
                                          <p:val>
                                            <p:strVal val="#ppt_y"/>
                                          </p:val>
                                        </p:tav>
                                      </p:tavLst>
                                    </p:anim>
                                  </p:childTnLst>
                                </p:cTn>
                              </p:par>
                            </p:childTnLst>
                          </p:cTn>
                        </p:par>
                      </p:childTnLst>
                    </p:cTn>
                  </p:par>
                  <p:par>
                    <p:cTn id="65" fill="hold" nodeType="clickPar">
                      <p:stCondLst>
                        <p:cond delay="indefinite"/>
                      </p:stCondLst>
                      <p:childTnLst>
                        <p:par>
                          <p:cTn id="66" fill="hold" nodeType="withGroup">
                            <p:stCondLst>
                              <p:cond delay="0"/>
                            </p:stCondLst>
                            <p:childTnLst>
                              <p:par>
                                <p:cTn id="67" presetID="2" presetClass="entr" presetSubtype="8" fill="hold" nodeType="clickEffect">
                                  <p:stCondLst>
                                    <p:cond delay="0"/>
                                  </p:stCondLst>
                                  <p:childTnLst>
                                    <p:set>
                                      <p:cBhvr>
                                        <p:cTn id="68" dur="1" fill="hold">
                                          <p:stCondLst>
                                            <p:cond delay="0"/>
                                          </p:stCondLst>
                                        </p:cTn>
                                        <p:tgtEl>
                                          <p:spTgt spid="14"/>
                                        </p:tgtEl>
                                        <p:attrNameLst>
                                          <p:attrName>style.visibility</p:attrName>
                                        </p:attrNameLst>
                                      </p:cBhvr>
                                      <p:to>
                                        <p:strVal val="visible"/>
                                      </p:to>
                                    </p:set>
                                    <p:anim calcmode="lin" valueType="num">
                                      <p:cBhvr additive="base">
                                        <p:cTn id="69" dur="500" fill="hold"/>
                                        <p:tgtEl>
                                          <p:spTgt spid="14"/>
                                        </p:tgtEl>
                                        <p:attrNameLst>
                                          <p:attrName>ppt_x</p:attrName>
                                        </p:attrNameLst>
                                      </p:cBhvr>
                                      <p:tavLst>
                                        <p:tav tm="0">
                                          <p:val>
                                            <p:strVal val="0-#ppt_w/2"/>
                                          </p:val>
                                        </p:tav>
                                        <p:tav tm="100000">
                                          <p:val>
                                            <p:strVal val="#ppt_x"/>
                                          </p:val>
                                        </p:tav>
                                      </p:tavLst>
                                    </p:anim>
                                    <p:anim calcmode="lin" valueType="num">
                                      <p:cBhvr additive="base">
                                        <p:cTn id="70" dur="500" fill="hold"/>
                                        <p:tgtEl>
                                          <p:spTgt spid="14"/>
                                        </p:tgtEl>
                                        <p:attrNameLst>
                                          <p:attrName>ppt_y</p:attrName>
                                        </p:attrNameLst>
                                      </p:cBhvr>
                                      <p:tavLst>
                                        <p:tav tm="0">
                                          <p:val>
                                            <p:strVal val="#ppt_y"/>
                                          </p:val>
                                        </p:tav>
                                        <p:tav tm="100000">
                                          <p:val>
                                            <p:strVal val="#ppt_y"/>
                                          </p:val>
                                        </p:tav>
                                      </p:tavLst>
                                    </p:anim>
                                  </p:childTnLst>
                                </p:cTn>
                              </p:par>
                            </p:childTnLst>
                          </p:cTn>
                        </p:par>
                      </p:childTnLst>
                    </p:cTn>
                  </p:par>
                  <p:par>
                    <p:cTn id="71" fill="hold" nodeType="clickPar">
                      <p:stCondLst>
                        <p:cond delay="indefinite"/>
                      </p:stCondLst>
                      <p:childTnLst>
                        <p:par>
                          <p:cTn id="72" fill="hold" nodeType="withGroup">
                            <p:stCondLst>
                              <p:cond delay="0"/>
                            </p:stCondLst>
                            <p:childTnLst>
                              <p:par>
                                <p:cTn id="73" presetID="22" presetClass="entr" presetSubtype="8" fill="hold" grpId="0" nodeType="clickEffect">
                                  <p:stCondLst>
                                    <p:cond delay="0"/>
                                  </p:stCondLst>
                                  <p:childTnLst>
                                    <p:set>
                                      <p:cBhvr>
                                        <p:cTn id="74" dur="1" fill="hold">
                                          <p:stCondLst>
                                            <p:cond delay="0"/>
                                          </p:stCondLst>
                                        </p:cTn>
                                        <p:tgtEl>
                                          <p:spTgt spid="15">
                                            <p:txEl>
                                              <p:pRg st="0" end="0"/>
                                            </p:txEl>
                                          </p:spTgt>
                                        </p:tgtEl>
                                        <p:attrNameLst>
                                          <p:attrName>style.visibility</p:attrName>
                                        </p:attrNameLst>
                                      </p:cBhvr>
                                      <p:to>
                                        <p:strVal val="visible"/>
                                      </p:to>
                                    </p:set>
                                    <p:animEffect transition="in" filter="wipe(left)">
                                      <p:cBhvr>
                                        <p:cTn id="75" dur="500"/>
                                        <p:tgtEl>
                                          <p:spTgt spid="1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utoUpdateAnimBg="0"/>
      <p:bldP spid="8" grpId="0" autoUpdateAnimBg="0"/>
      <p:bldP spid="11" grpId="0" autoUpdateAnimBg="0"/>
      <p:bldP spid="13" grpId="0" autoUpdateAnimBg="0"/>
      <p:bldP spid="15" grpId="0" build="p" autoUpdateAnimBg="0"/>
      <p:bldP spid="16" grpId="0" autoUpdateAnimBg="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pPr>
              <a:defRPr/>
            </a:pPr>
            <a:r>
              <a:rPr lang="en-US" altLang="zh-CN"/>
              <a:t>-</a:t>
            </a:r>
            <a:fld id="{0541C894-9D0E-4769-9954-960E2037CBAD}" type="slidenum">
              <a:rPr lang="en-US" altLang="zh-CN" sz="1800" smtClean="0">
                <a:solidFill>
                  <a:srgbClr val="0000FF"/>
                </a:solidFill>
              </a:rPr>
              <a:pPr>
                <a:defRPr/>
              </a:pPr>
              <a:t>2</a:t>
            </a:fld>
            <a:r>
              <a:rPr lang="en-US" altLang="zh-CN"/>
              <a:t>-</a:t>
            </a:r>
          </a:p>
        </p:txBody>
      </p:sp>
      <p:pic>
        <p:nvPicPr>
          <p:cNvPr id="3" name="图片 2"/>
          <p:cNvPicPr>
            <a:picLocks noChangeAspect="1"/>
          </p:cNvPicPr>
          <p:nvPr/>
        </p:nvPicPr>
        <p:blipFill>
          <a:blip r:embed="rId2"/>
          <a:stretch>
            <a:fillRect/>
          </a:stretch>
        </p:blipFill>
        <p:spPr>
          <a:xfrm>
            <a:off x="4789125" y="260648"/>
            <a:ext cx="3981450" cy="3533775"/>
          </a:xfrm>
          <a:prstGeom prst="rect">
            <a:avLst/>
          </a:prstGeom>
        </p:spPr>
      </p:pic>
      <p:pic>
        <p:nvPicPr>
          <p:cNvPr id="4" name="图片 3"/>
          <p:cNvPicPr>
            <a:picLocks noChangeAspect="1"/>
          </p:cNvPicPr>
          <p:nvPr/>
        </p:nvPicPr>
        <p:blipFill>
          <a:blip r:embed="rId3"/>
          <a:stretch>
            <a:fillRect/>
          </a:stretch>
        </p:blipFill>
        <p:spPr>
          <a:xfrm>
            <a:off x="251520" y="1124744"/>
            <a:ext cx="4200525" cy="1028700"/>
          </a:xfrm>
          <a:prstGeom prst="rect">
            <a:avLst/>
          </a:prstGeom>
        </p:spPr>
      </p:pic>
      <p:pic>
        <p:nvPicPr>
          <p:cNvPr id="5" name="图片 4"/>
          <p:cNvPicPr>
            <a:picLocks noChangeAspect="1"/>
          </p:cNvPicPr>
          <p:nvPr/>
        </p:nvPicPr>
        <p:blipFill>
          <a:blip r:embed="rId4"/>
          <a:stretch>
            <a:fillRect/>
          </a:stretch>
        </p:blipFill>
        <p:spPr>
          <a:xfrm>
            <a:off x="30290" y="3917905"/>
            <a:ext cx="9144000" cy="2697207"/>
          </a:xfrm>
          <a:prstGeom prst="rect">
            <a:avLst/>
          </a:prstGeom>
        </p:spPr>
      </p:pic>
      <p:pic>
        <p:nvPicPr>
          <p:cNvPr id="6" name="图片 5"/>
          <p:cNvPicPr>
            <a:picLocks noChangeAspect="1"/>
          </p:cNvPicPr>
          <p:nvPr/>
        </p:nvPicPr>
        <p:blipFill>
          <a:blip r:embed="rId5"/>
          <a:stretch>
            <a:fillRect/>
          </a:stretch>
        </p:blipFill>
        <p:spPr>
          <a:xfrm>
            <a:off x="611560" y="231819"/>
            <a:ext cx="9096814" cy="6123115"/>
          </a:xfrm>
          <a:prstGeom prst="rect">
            <a:avLst/>
          </a:prstGeom>
        </p:spPr>
      </p:pic>
      <p:pic>
        <p:nvPicPr>
          <p:cNvPr id="7" name="图片 6"/>
          <p:cNvPicPr>
            <a:picLocks noChangeAspect="1"/>
          </p:cNvPicPr>
          <p:nvPr/>
        </p:nvPicPr>
        <p:blipFill>
          <a:blip r:embed="rId6"/>
          <a:stretch>
            <a:fillRect/>
          </a:stretch>
        </p:blipFill>
        <p:spPr>
          <a:xfrm>
            <a:off x="2407242" y="908720"/>
            <a:ext cx="5505450" cy="3343275"/>
          </a:xfrm>
          <a:prstGeom prst="rect">
            <a:avLst/>
          </a:prstGeom>
        </p:spPr>
      </p:pic>
    </p:spTree>
    <p:extLst>
      <p:ext uri="{BB962C8B-B14F-4D97-AF65-F5344CB8AC3E}">
        <p14:creationId xmlns:p14="http://schemas.microsoft.com/office/powerpoint/2010/main" val="2534012084"/>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灯片编号占位符 1"/>
          <p:cNvSpPr>
            <a:spLocks noGrp="1"/>
          </p:cNvSpPr>
          <p:nvPr>
            <p:ph type="sldNum" sz="quarter" idx="10"/>
          </p:nvPr>
        </p:nvSpPr>
        <p:spPr>
          <a:noFill/>
        </p:spPr>
        <p:txBody>
          <a:bodyP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r>
              <a:rPr lang="en-US" altLang="zh-CN" sz="2000">
                <a:solidFill>
                  <a:srgbClr val="FF0000"/>
                </a:solidFill>
              </a:rPr>
              <a:t>-</a:t>
            </a:r>
            <a:fld id="{AD1E58A3-E01F-4C54-92BB-DE2CB450A77D}" type="slidenum">
              <a:rPr lang="en-US" altLang="zh-CN" sz="1800" smtClean="0">
                <a:solidFill>
                  <a:srgbClr val="0000FF"/>
                </a:solidFill>
              </a:rPr>
              <a:pPr/>
              <a:t>20</a:t>
            </a:fld>
            <a:r>
              <a:rPr lang="en-US" altLang="zh-CN" sz="2000">
                <a:solidFill>
                  <a:srgbClr val="FF0000"/>
                </a:solidFill>
              </a:rPr>
              <a:t>-</a:t>
            </a:r>
          </a:p>
        </p:txBody>
      </p:sp>
      <p:graphicFrame>
        <p:nvGraphicFramePr>
          <p:cNvPr id="3" name="Object 2"/>
          <p:cNvGraphicFramePr>
            <a:graphicFrameLocks noChangeAspect="1"/>
          </p:cNvGraphicFramePr>
          <p:nvPr/>
        </p:nvGraphicFramePr>
        <p:xfrm>
          <a:off x="1217613" y="479425"/>
          <a:ext cx="7435850" cy="977900"/>
        </p:xfrm>
        <a:graphic>
          <a:graphicData uri="http://schemas.openxmlformats.org/presentationml/2006/ole">
            <mc:AlternateContent xmlns:mc="http://schemas.openxmlformats.org/markup-compatibility/2006">
              <mc:Choice xmlns:v="urn:schemas-microsoft-com:vml" Requires="v">
                <p:oleObj name="Equation" r:id="rId2" imgW="2267022" imgH="285579" progId="Equation.DSMT4">
                  <p:embed/>
                </p:oleObj>
              </mc:Choice>
              <mc:Fallback>
                <p:oleObj name="Equation" r:id="rId2" imgW="2267022" imgH="285579" progId="Equation.DSMT4">
                  <p:embed/>
                  <p:pic>
                    <p:nvPicPr>
                      <p:cNvPr id="0" name="Object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7613" y="479425"/>
                        <a:ext cx="7435850" cy="977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 name="Rectangle 3"/>
          <p:cNvSpPr>
            <a:spLocks noChangeArrowheads="1"/>
          </p:cNvSpPr>
          <p:nvPr/>
        </p:nvSpPr>
        <p:spPr bwMode="auto">
          <a:xfrm>
            <a:off x="1403350" y="119063"/>
            <a:ext cx="597693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dirty="0"/>
              <a:t>      </a:t>
            </a:r>
            <a:r>
              <a:rPr lang="zh-CN" altLang="en-US" dirty="0"/>
              <a:t>试判断下列向量组的线性相关性</a:t>
            </a:r>
          </a:p>
        </p:txBody>
      </p:sp>
      <p:graphicFrame>
        <p:nvGraphicFramePr>
          <p:cNvPr id="5" name="Object 4"/>
          <p:cNvGraphicFramePr>
            <a:graphicFrameLocks noChangeAspect="1"/>
          </p:cNvGraphicFramePr>
          <p:nvPr/>
        </p:nvGraphicFramePr>
        <p:xfrm>
          <a:off x="1692275" y="1304925"/>
          <a:ext cx="6767513" cy="919163"/>
        </p:xfrm>
        <a:graphic>
          <a:graphicData uri="http://schemas.openxmlformats.org/presentationml/2006/ole">
            <mc:AlternateContent xmlns:mc="http://schemas.openxmlformats.org/markup-compatibility/2006">
              <mc:Choice xmlns:v="urn:schemas-microsoft-com:vml" Requires="v">
                <p:oleObj name="Equation" r:id="rId4" imgW="1857555" imgH="285579" progId="Equation.DSMT4">
                  <p:embed/>
                </p:oleObj>
              </mc:Choice>
              <mc:Fallback>
                <p:oleObj name="Equation" r:id="rId4" imgW="1857555" imgH="285579" progId="Equation.DSMT4">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92275" y="1304925"/>
                        <a:ext cx="6767513" cy="919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 name="Object 5"/>
          <p:cNvGraphicFramePr>
            <a:graphicFrameLocks noChangeAspect="1"/>
          </p:cNvGraphicFramePr>
          <p:nvPr/>
        </p:nvGraphicFramePr>
        <p:xfrm>
          <a:off x="2268538" y="2708275"/>
          <a:ext cx="4084637" cy="547688"/>
        </p:xfrm>
        <a:graphic>
          <a:graphicData uri="http://schemas.openxmlformats.org/presentationml/2006/ole">
            <mc:AlternateContent xmlns:mc="http://schemas.openxmlformats.org/markup-compatibility/2006">
              <mc:Choice xmlns:v="urn:schemas-microsoft-com:vml" Requires="v">
                <p:oleObj name="Equation" r:id="rId6" imgW="1803400" imgH="228600" progId="Equation.3">
                  <p:embed/>
                </p:oleObj>
              </mc:Choice>
              <mc:Fallback>
                <p:oleObj name="Equation" r:id="rId6" imgW="1803400" imgH="228600" progId="Equation.3">
                  <p:embed/>
                  <p:pic>
                    <p:nvPicPr>
                      <p:cNvPr id="0" name="Object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68538" y="2708275"/>
                        <a:ext cx="4084637" cy="547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 name="Rectangle 6"/>
          <p:cNvSpPr>
            <a:spLocks noChangeArrowheads="1"/>
          </p:cNvSpPr>
          <p:nvPr/>
        </p:nvSpPr>
        <p:spPr bwMode="auto">
          <a:xfrm>
            <a:off x="179388" y="2708275"/>
            <a:ext cx="1755775"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3200">
                <a:solidFill>
                  <a:schemeClr val="tx2"/>
                </a:solidFill>
              </a:rPr>
              <a:t>解</a:t>
            </a:r>
            <a:r>
              <a:rPr lang="zh-CN" altLang="en-US"/>
              <a:t>     考察</a:t>
            </a:r>
          </a:p>
        </p:txBody>
      </p:sp>
      <p:sp>
        <p:nvSpPr>
          <p:cNvPr id="8" name="Rectangle 7"/>
          <p:cNvSpPr>
            <a:spLocks noChangeArrowheads="1"/>
          </p:cNvSpPr>
          <p:nvPr/>
        </p:nvSpPr>
        <p:spPr bwMode="auto">
          <a:xfrm>
            <a:off x="242888" y="3573463"/>
            <a:ext cx="3405187"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a:t>按分量写出来，即为</a:t>
            </a:r>
          </a:p>
        </p:txBody>
      </p:sp>
      <p:sp>
        <p:nvSpPr>
          <p:cNvPr id="9" name="Rectangle 8"/>
          <p:cNvSpPr>
            <a:spLocks noChangeArrowheads="1"/>
          </p:cNvSpPr>
          <p:nvPr/>
        </p:nvSpPr>
        <p:spPr bwMode="auto">
          <a:xfrm>
            <a:off x="2051050" y="2133600"/>
            <a:ext cx="4862513"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dirty="0">
                <a:solidFill>
                  <a:schemeClr val="accent2"/>
                </a:solidFill>
              </a:rPr>
              <a:t>（其中</a:t>
            </a:r>
            <a:r>
              <a:rPr lang="en-US" altLang="zh-CN" dirty="0">
                <a:solidFill>
                  <a:schemeClr val="accent2"/>
                </a:solidFill>
              </a:rPr>
              <a:t>a</a:t>
            </a:r>
            <a:r>
              <a:rPr lang="zh-CN" altLang="en-US" dirty="0">
                <a:solidFill>
                  <a:schemeClr val="accent2"/>
                </a:solidFill>
              </a:rPr>
              <a:t>，</a:t>
            </a:r>
            <a:r>
              <a:rPr lang="en-US" altLang="zh-CN" dirty="0">
                <a:solidFill>
                  <a:schemeClr val="accent2"/>
                </a:solidFill>
              </a:rPr>
              <a:t>b</a:t>
            </a:r>
            <a:r>
              <a:rPr lang="zh-CN" altLang="en-US" dirty="0">
                <a:solidFill>
                  <a:schemeClr val="accent2"/>
                </a:solidFill>
              </a:rPr>
              <a:t>，</a:t>
            </a:r>
            <a:r>
              <a:rPr lang="en-US" altLang="zh-CN" dirty="0">
                <a:solidFill>
                  <a:schemeClr val="accent2"/>
                </a:solidFill>
              </a:rPr>
              <a:t>c</a:t>
            </a:r>
            <a:r>
              <a:rPr lang="zh-CN" altLang="en-US" dirty="0">
                <a:solidFill>
                  <a:schemeClr val="accent2"/>
                </a:solidFill>
              </a:rPr>
              <a:t>，</a:t>
            </a:r>
            <a:r>
              <a:rPr lang="en-US" altLang="zh-CN" dirty="0">
                <a:solidFill>
                  <a:schemeClr val="accent2"/>
                </a:solidFill>
              </a:rPr>
              <a:t>d</a:t>
            </a:r>
            <a:r>
              <a:rPr lang="zh-CN" altLang="en-US" dirty="0">
                <a:solidFill>
                  <a:schemeClr val="accent2"/>
                </a:solidFill>
              </a:rPr>
              <a:t>各不相同）</a:t>
            </a:r>
          </a:p>
        </p:txBody>
      </p:sp>
      <p:graphicFrame>
        <p:nvGraphicFramePr>
          <p:cNvPr id="10" name="Object 9"/>
          <p:cNvGraphicFramePr>
            <a:graphicFrameLocks noChangeAspect="1"/>
          </p:cNvGraphicFramePr>
          <p:nvPr/>
        </p:nvGraphicFramePr>
        <p:xfrm>
          <a:off x="2268538" y="4108450"/>
          <a:ext cx="4953000" cy="2201863"/>
        </p:xfrm>
        <a:graphic>
          <a:graphicData uri="http://schemas.openxmlformats.org/presentationml/2006/ole">
            <mc:AlternateContent xmlns:mc="http://schemas.openxmlformats.org/markup-compatibility/2006">
              <mc:Choice xmlns:v="urn:schemas-microsoft-com:vml" Requires="v">
                <p:oleObj name="Equation" r:id="rId8" imgW="2425700" imgH="1079500" progId="Equation.3">
                  <p:embed/>
                </p:oleObj>
              </mc:Choice>
              <mc:Fallback>
                <p:oleObj name="Equation" r:id="rId8" imgW="2425700" imgH="1079500" progId="Equation.3">
                  <p:embed/>
                  <p:pic>
                    <p:nvPicPr>
                      <p:cNvPr id="0" name="Object 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268538" y="4108450"/>
                        <a:ext cx="4953000" cy="2201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22539" name="Group 21"/>
          <p:cNvGrpSpPr>
            <a:grpSpLocks/>
          </p:cNvGrpSpPr>
          <p:nvPr/>
        </p:nvGrpSpPr>
        <p:grpSpPr bwMode="auto">
          <a:xfrm>
            <a:off x="446088" y="93663"/>
            <a:ext cx="793750" cy="671512"/>
            <a:chOff x="272" y="133"/>
            <a:chExt cx="500" cy="423"/>
          </a:xfrm>
        </p:grpSpPr>
        <p:pic>
          <p:nvPicPr>
            <p:cNvPr id="22540" name="Picture 22" descr="e2-1"/>
            <p:cNvPicPr>
              <a:picLocks noChangeAspect="1" noChangeArrowheads="1" noCrop="1"/>
            </p:cNvPicPr>
            <p:nvPr/>
          </p:nvPicPr>
          <p:blipFill>
            <a:blip r:embed="rId10">
              <a:extLst>
                <a:ext uri="{28A0092B-C50C-407E-A947-70E740481C1C}">
                  <a14:useLocalDpi xmlns:a14="http://schemas.microsoft.com/office/drawing/2010/main" val="0"/>
                </a:ext>
              </a:extLst>
            </a:blip>
            <a:srcRect/>
            <a:stretch>
              <a:fillRect/>
            </a:stretch>
          </p:blipFill>
          <p:spPr bwMode="auto">
            <a:xfrm>
              <a:off x="272" y="133"/>
              <a:ext cx="500" cy="4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41" name="Text Box 23"/>
            <p:cNvSpPr txBox="1">
              <a:spLocks noChangeArrowheads="1"/>
            </p:cNvSpPr>
            <p:nvPr/>
          </p:nvSpPr>
          <p:spPr bwMode="auto">
            <a:xfrm>
              <a:off x="304" y="143"/>
              <a:ext cx="454" cy="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lgn="ctr">
                  <a:solidFill>
                    <a:srgbClr val="FF0000"/>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a:solidFill>
                    <a:srgbClr val="FFFF00"/>
                  </a:solidFill>
                </a:rPr>
                <a:t>例</a:t>
              </a:r>
              <a:r>
                <a:rPr lang="en-US" altLang="zh-CN">
                  <a:solidFill>
                    <a:srgbClr val="FFFF00"/>
                  </a:solidFill>
                </a:rPr>
                <a:t>3</a:t>
              </a:r>
            </a:p>
          </p:txBody>
        </p:sp>
      </p:grpSp>
    </p:spTree>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wipe(left)">
                                      <p:cBhvr>
                                        <p:cTn id="7" dur="500"/>
                                        <p:tgtEl>
                                          <p:spTgt spid="4">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left)">
                                      <p:cBhvr>
                                        <p:cTn id="17" dur="500"/>
                                        <p:tgtEl>
                                          <p:spTgt spid="5"/>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9">
                                            <p:txEl>
                                              <p:pRg st="0" end="0"/>
                                            </p:txEl>
                                          </p:spTgt>
                                        </p:tgtEl>
                                        <p:attrNameLst>
                                          <p:attrName>style.visibility</p:attrName>
                                        </p:attrNameLst>
                                      </p:cBhvr>
                                      <p:to>
                                        <p:strVal val="visible"/>
                                      </p:to>
                                    </p:set>
                                    <p:animEffect transition="in" filter="wipe(left)">
                                      <p:cBhvr>
                                        <p:cTn id="22" dur="500"/>
                                        <p:tgtEl>
                                          <p:spTgt spid="9">
                                            <p:txEl>
                                              <p:pRg st="0" end="0"/>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7">
                                            <p:txEl>
                                              <p:pRg st="0" end="0"/>
                                            </p:txEl>
                                          </p:spTgt>
                                        </p:tgtEl>
                                        <p:attrNameLst>
                                          <p:attrName>style.visibility</p:attrName>
                                        </p:attrNameLst>
                                      </p:cBhvr>
                                      <p:to>
                                        <p:strVal val="visible"/>
                                      </p:to>
                                    </p:set>
                                    <p:animEffect transition="in" filter="wipe(left)">
                                      <p:cBhvr>
                                        <p:cTn id="27" dur="500"/>
                                        <p:tgtEl>
                                          <p:spTgt spid="7">
                                            <p:txEl>
                                              <p:pRg st="0" end="0"/>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wipe(left)">
                                      <p:cBhvr>
                                        <p:cTn id="32" dur="500"/>
                                        <p:tgtEl>
                                          <p:spTgt spid="6"/>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8">
                                            <p:txEl>
                                              <p:pRg st="0" end="0"/>
                                            </p:txEl>
                                          </p:spTgt>
                                        </p:tgtEl>
                                        <p:attrNameLst>
                                          <p:attrName>style.visibility</p:attrName>
                                        </p:attrNameLst>
                                      </p:cBhvr>
                                      <p:to>
                                        <p:strVal val="visible"/>
                                      </p:to>
                                    </p:set>
                                    <p:animEffect transition="in" filter="wipe(left)">
                                      <p:cBhvr>
                                        <p:cTn id="37" dur="500"/>
                                        <p:tgtEl>
                                          <p:spTgt spid="8">
                                            <p:txEl>
                                              <p:pRg st="0" end="0"/>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 presetClass="entr" presetSubtype="8" fill="hold" nodeType="clickEffect">
                                  <p:stCondLst>
                                    <p:cond delay="0"/>
                                  </p:stCondLst>
                                  <p:childTnLst>
                                    <p:set>
                                      <p:cBhvr>
                                        <p:cTn id="41" dur="1" fill="hold">
                                          <p:stCondLst>
                                            <p:cond delay="0"/>
                                          </p:stCondLst>
                                        </p:cTn>
                                        <p:tgtEl>
                                          <p:spTgt spid="10"/>
                                        </p:tgtEl>
                                        <p:attrNameLst>
                                          <p:attrName>style.visibility</p:attrName>
                                        </p:attrNameLst>
                                      </p:cBhvr>
                                      <p:to>
                                        <p:strVal val="visible"/>
                                      </p:to>
                                    </p:set>
                                    <p:anim calcmode="lin" valueType="num">
                                      <p:cBhvr additive="base">
                                        <p:cTn id="42" dur="500" fill="hold"/>
                                        <p:tgtEl>
                                          <p:spTgt spid="10"/>
                                        </p:tgtEl>
                                        <p:attrNameLst>
                                          <p:attrName>ppt_x</p:attrName>
                                        </p:attrNameLst>
                                      </p:cBhvr>
                                      <p:tavLst>
                                        <p:tav tm="0">
                                          <p:val>
                                            <p:strVal val="0-#ppt_w/2"/>
                                          </p:val>
                                        </p:tav>
                                        <p:tav tm="100000">
                                          <p:val>
                                            <p:strVal val="#ppt_x"/>
                                          </p:val>
                                        </p:tav>
                                      </p:tavLst>
                                    </p:anim>
                                    <p:anim calcmode="lin" valueType="num">
                                      <p:cBhvr additive="base">
                                        <p:cTn id="43"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autoUpdateAnimBg="0"/>
      <p:bldP spid="7" grpId="0" build="p" autoUpdateAnimBg="0"/>
      <p:bldP spid="8" grpId="0" build="p" autoUpdateAnimBg="0"/>
      <p:bldP spid="9" grpId="0" build="p" autoUpdateAnimBg="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灯片编号占位符 1"/>
          <p:cNvSpPr>
            <a:spLocks noGrp="1"/>
          </p:cNvSpPr>
          <p:nvPr>
            <p:ph type="sldNum" sz="quarter" idx="10"/>
          </p:nvPr>
        </p:nvSpPr>
        <p:spPr>
          <a:noFill/>
        </p:spPr>
        <p:txBody>
          <a:bodyP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r>
              <a:rPr lang="en-US" altLang="zh-CN" sz="2000">
                <a:solidFill>
                  <a:srgbClr val="FF0000"/>
                </a:solidFill>
              </a:rPr>
              <a:t>-</a:t>
            </a:r>
            <a:fld id="{121BBD1F-DD4D-4F90-A5C0-A1482DC18AE4}" type="slidenum">
              <a:rPr lang="en-US" altLang="zh-CN" sz="1800" smtClean="0">
                <a:solidFill>
                  <a:srgbClr val="0000FF"/>
                </a:solidFill>
              </a:rPr>
              <a:pPr/>
              <a:t>21</a:t>
            </a:fld>
            <a:r>
              <a:rPr lang="en-US" altLang="zh-CN" sz="2000">
                <a:solidFill>
                  <a:srgbClr val="FF0000"/>
                </a:solidFill>
              </a:rPr>
              <a:t>-</a:t>
            </a:r>
          </a:p>
        </p:txBody>
      </p:sp>
      <p:sp>
        <p:nvSpPr>
          <p:cNvPr id="3" name="Rectangle 2"/>
          <p:cNvSpPr>
            <a:spLocks noChangeArrowheads="1"/>
          </p:cNvSpPr>
          <p:nvPr/>
        </p:nvSpPr>
        <p:spPr bwMode="auto">
          <a:xfrm>
            <a:off x="990600" y="457200"/>
            <a:ext cx="3748088"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a:t>该方程组的系数行列式</a:t>
            </a:r>
          </a:p>
        </p:txBody>
      </p:sp>
      <p:graphicFrame>
        <p:nvGraphicFramePr>
          <p:cNvPr id="4" name="Object 3"/>
          <p:cNvGraphicFramePr>
            <a:graphicFrameLocks noChangeAspect="1"/>
          </p:cNvGraphicFramePr>
          <p:nvPr/>
        </p:nvGraphicFramePr>
        <p:xfrm>
          <a:off x="838200" y="1219200"/>
          <a:ext cx="7772400" cy="1941513"/>
        </p:xfrm>
        <a:graphic>
          <a:graphicData uri="http://schemas.openxmlformats.org/presentationml/2006/ole">
            <mc:AlternateContent xmlns:mc="http://schemas.openxmlformats.org/markup-compatibility/2006">
              <mc:Choice xmlns:v="urn:schemas-microsoft-com:vml" Requires="v">
                <p:oleObj name="Equation" r:id="rId2" imgW="4445000" imgH="1066800" progId="Equation.3">
                  <p:embed/>
                </p:oleObj>
              </mc:Choice>
              <mc:Fallback>
                <p:oleObj name="Equation" r:id="rId2" imgW="4445000" imgH="1066800" progId="Equation.3">
                  <p:embed/>
                  <p:pic>
                    <p:nvPicPr>
                      <p:cNvPr id="0" name="Object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1219200"/>
                        <a:ext cx="7772400" cy="194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 name="Object 4"/>
          <p:cNvGraphicFramePr>
            <a:graphicFrameLocks noChangeAspect="1"/>
          </p:cNvGraphicFramePr>
          <p:nvPr/>
        </p:nvGraphicFramePr>
        <p:xfrm>
          <a:off x="4953000" y="4495800"/>
          <a:ext cx="1758950" cy="565150"/>
        </p:xfrm>
        <a:graphic>
          <a:graphicData uri="http://schemas.openxmlformats.org/presentationml/2006/ole">
            <mc:AlternateContent xmlns:mc="http://schemas.openxmlformats.org/markup-compatibility/2006">
              <mc:Choice xmlns:v="urn:schemas-microsoft-com:vml" Requires="v">
                <p:oleObj name="Equation" r:id="rId4" imgW="698500" imgH="228600" progId="Equation.3">
                  <p:embed/>
                </p:oleObj>
              </mc:Choice>
              <mc:Fallback>
                <p:oleObj name="Equation" r:id="rId4" imgW="698500" imgH="228600" progId="Equation.3">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53000" y="4495800"/>
                        <a:ext cx="1758950" cy="565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 name="Rectangle 5"/>
          <p:cNvSpPr>
            <a:spLocks noChangeArrowheads="1"/>
          </p:cNvSpPr>
          <p:nvPr/>
        </p:nvSpPr>
        <p:spPr bwMode="auto">
          <a:xfrm>
            <a:off x="788988" y="3657600"/>
            <a:ext cx="7821612"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a:t>由于</a:t>
            </a:r>
            <a:r>
              <a:rPr lang="en-US" altLang="zh-CN"/>
              <a:t>a</a:t>
            </a:r>
            <a:r>
              <a:rPr lang="zh-CN" altLang="en-US"/>
              <a:t>，</a:t>
            </a:r>
            <a:r>
              <a:rPr lang="en-US" altLang="zh-CN"/>
              <a:t>b</a:t>
            </a:r>
            <a:r>
              <a:rPr lang="zh-CN" altLang="en-US"/>
              <a:t>，</a:t>
            </a:r>
            <a:r>
              <a:rPr lang="en-US" altLang="zh-CN"/>
              <a:t>c</a:t>
            </a:r>
            <a:r>
              <a:rPr lang="zh-CN" altLang="en-US"/>
              <a:t>，</a:t>
            </a:r>
            <a:r>
              <a:rPr lang="en-US" altLang="zh-CN"/>
              <a:t>d</a:t>
            </a:r>
            <a:r>
              <a:rPr lang="zh-CN" altLang="en-US"/>
              <a:t>各不相同，所以行列式不等于零</a:t>
            </a:r>
          </a:p>
        </p:txBody>
      </p:sp>
      <p:sp>
        <p:nvSpPr>
          <p:cNvPr id="7" name="Rectangle 6"/>
          <p:cNvSpPr>
            <a:spLocks noChangeArrowheads="1"/>
          </p:cNvSpPr>
          <p:nvPr/>
        </p:nvSpPr>
        <p:spPr bwMode="auto">
          <a:xfrm>
            <a:off x="762000" y="4495800"/>
            <a:ext cx="413067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a:t>即方程组只有零解，从而</a:t>
            </a:r>
          </a:p>
        </p:txBody>
      </p:sp>
      <p:sp>
        <p:nvSpPr>
          <p:cNvPr id="8" name="Rectangle 7"/>
          <p:cNvSpPr>
            <a:spLocks noChangeArrowheads="1"/>
          </p:cNvSpPr>
          <p:nvPr/>
        </p:nvSpPr>
        <p:spPr bwMode="auto">
          <a:xfrm>
            <a:off x="6784975" y="4495800"/>
            <a:ext cx="197802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a:solidFill>
                  <a:schemeClr val="accent2"/>
                </a:solidFill>
              </a:rPr>
              <a:t>线性无关</a:t>
            </a:r>
            <a:r>
              <a:rPr lang="zh-CN" altLang="en-US"/>
              <a:t>。</a:t>
            </a: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0-#ppt_w/2"/>
                                          </p:val>
                                        </p:tav>
                                        <p:tav tm="100000">
                                          <p:val>
                                            <p:strVal val="#ppt_x"/>
                                          </p:val>
                                        </p:tav>
                                      </p:tavLst>
                                    </p:anim>
                                    <p:anim calcmode="lin" valueType="num">
                                      <p:cBhvr additive="base">
                                        <p:cTn id="14"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0-#ppt_w/2"/>
                                          </p:val>
                                        </p:tav>
                                        <p:tav tm="100000">
                                          <p:val>
                                            <p:strVal val="#ppt_x"/>
                                          </p:val>
                                        </p:tav>
                                      </p:tavLst>
                                    </p:anim>
                                    <p:anim calcmode="lin" valueType="num">
                                      <p:cBhvr additive="base">
                                        <p:cTn id="20"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0-#ppt_w/2"/>
                                          </p:val>
                                        </p:tav>
                                        <p:tav tm="100000">
                                          <p:val>
                                            <p:strVal val="#ppt_x"/>
                                          </p:val>
                                        </p:tav>
                                      </p:tavLst>
                                    </p:anim>
                                    <p:anim calcmode="lin" valueType="num">
                                      <p:cBhvr additive="base">
                                        <p:cTn id="26"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8" fill="hold" nodeType="clickEffect">
                                  <p:stCondLst>
                                    <p:cond delay="0"/>
                                  </p:stCondLst>
                                  <p:childTnLst>
                                    <p:set>
                                      <p:cBhvr>
                                        <p:cTn id="30" dur="1" fill="hold">
                                          <p:stCondLst>
                                            <p:cond delay="0"/>
                                          </p:stCondLst>
                                        </p:cTn>
                                        <p:tgtEl>
                                          <p:spTgt spid="5"/>
                                        </p:tgtEl>
                                        <p:attrNameLst>
                                          <p:attrName>style.visibility</p:attrName>
                                        </p:attrNameLst>
                                      </p:cBhvr>
                                      <p:to>
                                        <p:strVal val="visible"/>
                                      </p:to>
                                    </p:set>
                                    <p:anim calcmode="lin" valueType="num">
                                      <p:cBhvr additive="base">
                                        <p:cTn id="31" dur="500" fill="hold"/>
                                        <p:tgtEl>
                                          <p:spTgt spid="5"/>
                                        </p:tgtEl>
                                        <p:attrNameLst>
                                          <p:attrName>ppt_x</p:attrName>
                                        </p:attrNameLst>
                                      </p:cBhvr>
                                      <p:tavLst>
                                        <p:tav tm="0">
                                          <p:val>
                                            <p:strVal val="0-#ppt_w/2"/>
                                          </p:val>
                                        </p:tav>
                                        <p:tav tm="100000">
                                          <p:val>
                                            <p:strVal val="#ppt_x"/>
                                          </p:val>
                                        </p:tav>
                                      </p:tavLst>
                                    </p:anim>
                                    <p:anim calcmode="lin" valueType="num">
                                      <p:cBhvr additive="base">
                                        <p:cTn id="32"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8"/>
                                        </p:tgtEl>
                                        <p:attrNameLst>
                                          <p:attrName>style.visibility</p:attrName>
                                        </p:attrNameLst>
                                      </p:cBhvr>
                                      <p:to>
                                        <p:strVal val="visible"/>
                                      </p:to>
                                    </p:set>
                                    <p:anim calcmode="lin" valueType="num">
                                      <p:cBhvr additive="base">
                                        <p:cTn id="37" dur="500" fill="hold"/>
                                        <p:tgtEl>
                                          <p:spTgt spid="8"/>
                                        </p:tgtEl>
                                        <p:attrNameLst>
                                          <p:attrName>ppt_x</p:attrName>
                                        </p:attrNameLst>
                                      </p:cBhvr>
                                      <p:tavLst>
                                        <p:tav tm="0">
                                          <p:val>
                                            <p:strVal val="0-#ppt_w/2"/>
                                          </p:val>
                                        </p:tav>
                                        <p:tav tm="100000">
                                          <p:val>
                                            <p:strVal val="#ppt_x"/>
                                          </p:val>
                                        </p:tav>
                                      </p:tavLst>
                                    </p:anim>
                                    <p:anim calcmode="lin" valueType="num">
                                      <p:cBhvr additive="base">
                                        <p:cTn id="38"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utoUpdateAnimBg="0"/>
      <p:bldP spid="6" grpId="0" autoUpdateAnimBg="0"/>
      <p:bldP spid="7" grpId="0" autoUpdateAnimBg="0"/>
      <p:bldP spid="8" grpId="0" autoUpdateAnimBg="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灯片编号占位符 1"/>
          <p:cNvSpPr>
            <a:spLocks noGrp="1"/>
          </p:cNvSpPr>
          <p:nvPr>
            <p:ph type="sldNum" sz="quarter" idx="10"/>
          </p:nvPr>
        </p:nvSpPr>
        <p:spPr>
          <a:noFill/>
        </p:spPr>
        <p:txBody>
          <a:bodyP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r>
              <a:rPr lang="en-US" altLang="zh-CN" sz="2000">
                <a:solidFill>
                  <a:srgbClr val="FF0000"/>
                </a:solidFill>
              </a:rPr>
              <a:t>-</a:t>
            </a:r>
            <a:fld id="{91E25189-5029-4C57-A360-A45D90776CDE}" type="slidenum">
              <a:rPr lang="en-US" altLang="zh-CN" sz="1800" smtClean="0">
                <a:solidFill>
                  <a:srgbClr val="0000FF"/>
                </a:solidFill>
              </a:rPr>
              <a:pPr/>
              <a:t>22</a:t>
            </a:fld>
            <a:r>
              <a:rPr lang="en-US" altLang="zh-CN" sz="2000">
                <a:solidFill>
                  <a:srgbClr val="FF0000"/>
                </a:solidFill>
              </a:rPr>
              <a:t>-</a:t>
            </a:r>
          </a:p>
        </p:txBody>
      </p:sp>
      <p:graphicFrame>
        <p:nvGraphicFramePr>
          <p:cNvPr id="3" name="Object 2"/>
          <p:cNvGraphicFramePr>
            <a:graphicFrameLocks noChangeAspect="1"/>
          </p:cNvGraphicFramePr>
          <p:nvPr/>
        </p:nvGraphicFramePr>
        <p:xfrm>
          <a:off x="3246438" y="1576388"/>
          <a:ext cx="1724025" cy="498475"/>
        </p:xfrm>
        <a:graphic>
          <a:graphicData uri="http://schemas.openxmlformats.org/presentationml/2006/ole">
            <mc:AlternateContent xmlns:mc="http://schemas.openxmlformats.org/markup-compatibility/2006">
              <mc:Choice xmlns:v="urn:schemas-microsoft-com:vml" Requires="v">
                <p:oleObj name="Equation" r:id="rId2" imgW="774364" imgH="228501" progId="Equation.3">
                  <p:embed/>
                </p:oleObj>
              </mc:Choice>
              <mc:Fallback>
                <p:oleObj name="Equation" r:id="rId2" imgW="774364" imgH="228501" progId="Equation.3">
                  <p:embed/>
                  <p:pic>
                    <p:nvPicPr>
                      <p:cNvPr id="0" name="Object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46438" y="1576388"/>
                        <a:ext cx="1724025" cy="49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 name="Object 3"/>
          <p:cNvGraphicFramePr>
            <a:graphicFrameLocks noChangeAspect="1"/>
          </p:cNvGraphicFramePr>
          <p:nvPr/>
        </p:nvGraphicFramePr>
        <p:xfrm>
          <a:off x="4870450" y="1622425"/>
          <a:ext cx="889000" cy="406400"/>
        </p:xfrm>
        <a:graphic>
          <a:graphicData uri="http://schemas.openxmlformats.org/presentationml/2006/ole">
            <mc:AlternateContent xmlns:mc="http://schemas.openxmlformats.org/markup-compatibility/2006">
              <mc:Choice xmlns:v="urn:schemas-microsoft-com:vml" Requires="v">
                <p:oleObj name="Equation" r:id="rId4" imgW="444307" imgH="203112" progId="Equation.3">
                  <p:embed/>
                </p:oleObj>
              </mc:Choice>
              <mc:Fallback>
                <p:oleObj name="Equation" r:id="rId4" imgW="444307" imgH="203112" progId="Equation.3">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70450" y="1622425"/>
                        <a:ext cx="889000"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 name="Rectangle 4"/>
          <p:cNvSpPr>
            <a:spLocks noChangeArrowheads="1"/>
          </p:cNvSpPr>
          <p:nvPr/>
        </p:nvSpPr>
        <p:spPr bwMode="auto">
          <a:xfrm>
            <a:off x="-1588" y="1508125"/>
            <a:ext cx="3657601"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3200">
                <a:solidFill>
                  <a:schemeClr val="accent2"/>
                </a:solidFill>
              </a:rPr>
              <a:t>定理</a:t>
            </a:r>
            <a:r>
              <a:rPr lang="en-US" altLang="zh-CN" sz="3200">
                <a:solidFill>
                  <a:schemeClr val="accent2"/>
                </a:solidFill>
              </a:rPr>
              <a:t>3.1</a:t>
            </a:r>
            <a:r>
              <a:rPr lang="en-US" altLang="zh-CN"/>
              <a:t>   n</a:t>
            </a:r>
            <a:r>
              <a:rPr lang="zh-CN" altLang="en-US"/>
              <a:t>维向量组</a:t>
            </a:r>
          </a:p>
        </p:txBody>
      </p:sp>
      <p:sp>
        <p:nvSpPr>
          <p:cNvPr id="6" name="Rectangle 5"/>
          <p:cNvSpPr>
            <a:spLocks noChangeArrowheads="1"/>
          </p:cNvSpPr>
          <p:nvPr/>
        </p:nvSpPr>
        <p:spPr bwMode="auto">
          <a:xfrm>
            <a:off x="1655763" y="2119313"/>
            <a:ext cx="4152900" cy="522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a:t>是其中</a:t>
            </a:r>
            <a:r>
              <a:rPr lang="zh-CN" altLang="en-US">
                <a:solidFill>
                  <a:schemeClr val="accent2"/>
                </a:solidFill>
              </a:rPr>
              <a:t>必</a:t>
            </a:r>
            <a:r>
              <a:rPr lang="zh-CN" altLang="en-US"/>
              <a:t>有一个向量可由</a:t>
            </a:r>
          </a:p>
        </p:txBody>
      </p:sp>
      <p:sp>
        <p:nvSpPr>
          <p:cNvPr id="7" name="Rectangle 6"/>
          <p:cNvSpPr>
            <a:spLocks noChangeArrowheads="1"/>
          </p:cNvSpPr>
          <p:nvPr/>
        </p:nvSpPr>
        <p:spPr bwMode="auto">
          <a:xfrm>
            <a:off x="5607050" y="2122488"/>
            <a:ext cx="42672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a:t>其余向量线性表示。</a:t>
            </a:r>
          </a:p>
        </p:txBody>
      </p:sp>
      <p:graphicFrame>
        <p:nvGraphicFramePr>
          <p:cNvPr id="8" name="Object 7"/>
          <p:cNvGraphicFramePr>
            <a:graphicFrameLocks noChangeAspect="1"/>
          </p:cNvGraphicFramePr>
          <p:nvPr/>
        </p:nvGraphicFramePr>
        <p:xfrm>
          <a:off x="2822575" y="2836863"/>
          <a:ext cx="1724025" cy="493712"/>
        </p:xfrm>
        <a:graphic>
          <a:graphicData uri="http://schemas.openxmlformats.org/presentationml/2006/ole">
            <mc:AlternateContent xmlns:mc="http://schemas.openxmlformats.org/markup-compatibility/2006">
              <mc:Choice xmlns:v="urn:schemas-microsoft-com:vml" Requires="v">
                <p:oleObj name="Equation" r:id="rId6" imgW="774364" imgH="228501" progId="Equation.3">
                  <p:embed/>
                </p:oleObj>
              </mc:Choice>
              <mc:Fallback>
                <p:oleObj name="Equation" r:id="rId6" imgW="774364" imgH="228501" progId="Equation.3">
                  <p:embed/>
                  <p:pic>
                    <p:nvPicPr>
                      <p:cNvPr id="0" name="Object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22575" y="2836863"/>
                        <a:ext cx="1724025" cy="49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 name="Object 8"/>
          <p:cNvGraphicFramePr>
            <a:graphicFrameLocks noChangeAspect="1"/>
          </p:cNvGraphicFramePr>
          <p:nvPr/>
        </p:nvGraphicFramePr>
        <p:xfrm>
          <a:off x="3348038" y="3397250"/>
          <a:ext cx="1828800" cy="512763"/>
        </p:xfrm>
        <a:graphic>
          <a:graphicData uri="http://schemas.openxmlformats.org/presentationml/2006/ole">
            <mc:AlternateContent xmlns:mc="http://schemas.openxmlformats.org/markup-compatibility/2006">
              <mc:Choice xmlns:v="urn:schemas-microsoft-com:vml" Requires="v">
                <p:oleObj name="Equation" r:id="rId7" imgW="710891" imgH="203112" progId="Equation.3">
                  <p:embed/>
                </p:oleObj>
              </mc:Choice>
              <mc:Fallback>
                <p:oleObj name="Equation" r:id="rId7" imgW="710891" imgH="203112" progId="Equation.3">
                  <p:embed/>
                  <p:pic>
                    <p:nvPicPr>
                      <p:cNvPr id="0" name="Object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348038" y="3397250"/>
                        <a:ext cx="1828800" cy="512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 name="Object 9"/>
          <p:cNvGraphicFramePr>
            <a:graphicFrameLocks noChangeAspect="1"/>
          </p:cNvGraphicFramePr>
          <p:nvPr/>
        </p:nvGraphicFramePr>
        <p:xfrm>
          <a:off x="3079750" y="4005263"/>
          <a:ext cx="3856038" cy="536575"/>
        </p:xfrm>
        <a:graphic>
          <a:graphicData uri="http://schemas.openxmlformats.org/presentationml/2006/ole">
            <mc:AlternateContent xmlns:mc="http://schemas.openxmlformats.org/markup-compatibility/2006">
              <mc:Choice xmlns:v="urn:schemas-microsoft-com:vml" Requires="v">
                <p:oleObj name="Equation" r:id="rId9" imgW="1612900" imgH="228600" progId="Equation.3">
                  <p:embed/>
                </p:oleObj>
              </mc:Choice>
              <mc:Fallback>
                <p:oleObj name="Equation" r:id="rId9" imgW="1612900" imgH="228600" progId="Equation.3">
                  <p:embed/>
                  <p:pic>
                    <p:nvPicPr>
                      <p:cNvPr id="0" name="Object 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079750" y="4005263"/>
                        <a:ext cx="3856038"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1" name="Rectangle 10"/>
          <p:cNvSpPr>
            <a:spLocks noChangeArrowheads="1"/>
          </p:cNvSpPr>
          <p:nvPr/>
        </p:nvSpPr>
        <p:spPr bwMode="auto">
          <a:xfrm>
            <a:off x="0" y="2781300"/>
            <a:ext cx="28829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3200"/>
              <a:t>证明</a:t>
            </a:r>
            <a:r>
              <a:rPr lang="zh-CN" altLang="en-US"/>
              <a:t>    </a:t>
            </a:r>
            <a:r>
              <a:rPr lang="zh-CN" altLang="en-US">
                <a:solidFill>
                  <a:schemeClr val="accent2"/>
                </a:solidFill>
              </a:rPr>
              <a:t>必要性 </a:t>
            </a:r>
            <a:r>
              <a:rPr lang="zh-CN" altLang="en-US"/>
              <a:t>若</a:t>
            </a:r>
          </a:p>
        </p:txBody>
      </p:sp>
      <p:sp>
        <p:nvSpPr>
          <p:cNvPr id="12" name="Rectangle 11"/>
          <p:cNvSpPr>
            <a:spLocks noChangeArrowheads="1"/>
          </p:cNvSpPr>
          <p:nvPr/>
        </p:nvSpPr>
        <p:spPr bwMode="auto">
          <a:xfrm>
            <a:off x="6227763" y="2811463"/>
            <a:ext cx="2709862" cy="522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a:t>即存在不全为零</a:t>
            </a:r>
          </a:p>
        </p:txBody>
      </p:sp>
      <p:sp>
        <p:nvSpPr>
          <p:cNvPr id="13" name="Rectangle 12"/>
          <p:cNvSpPr>
            <a:spLocks noChangeArrowheads="1"/>
          </p:cNvSpPr>
          <p:nvPr/>
        </p:nvSpPr>
        <p:spPr bwMode="auto">
          <a:xfrm>
            <a:off x="5156200" y="3354388"/>
            <a:ext cx="9017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a:t>使得</a:t>
            </a:r>
          </a:p>
        </p:txBody>
      </p:sp>
      <p:sp>
        <p:nvSpPr>
          <p:cNvPr id="14" name="AutoShape 13"/>
          <p:cNvSpPr>
            <a:spLocks noChangeArrowheads="1"/>
          </p:cNvSpPr>
          <p:nvPr/>
        </p:nvSpPr>
        <p:spPr bwMode="auto">
          <a:xfrm>
            <a:off x="838200" y="304800"/>
            <a:ext cx="7696200" cy="762000"/>
          </a:xfrm>
          <a:prstGeom prst="ribbon">
            <a:avLst>
              <a:gd name="adj1" fmla="val 12500"/>
              <a:gd name="adj2" fmla="val 50000"/>
            </a:avLst>
          </a:prstGeom>
          <a:gradFill rotWithShape="0">
            <a:gsLst>
              <a:gs pos="0">
                <a:schemeClr val="bg1"/>
              </a:gs>
              <a:gs pos="100000">
                <a:srgbClr val="FF6600"/>
              </a:gs>
            </a:gsLst>
            <a:path path="rect">
              <a:fillToRect l="50000" t="50000" r="50000" b="50000"/>
            </a:path>
          </a:gradFill>
          <a:ln w="9525">
            <a:solidFill>
              <a:schemeClr val="hlink"/>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sz="3600">
                <a:solidFill>
                  <a:schemeClr val="accent2"/>
                </a:solidFill>
                <a:latin typeface="隶书" panose="02010509060101010101" pitchFamily="49" charset="-122"/>
                <a:ea typeface="隶书" panose="02010509060101010101" pitchFamily="49" charset="-122"/>
              </a:rPr>
              <a:t>三、向量组线性相关的判定定理</a:t>
            </a:r>
          </a:p>
        </p:txBody>
      </p:sp>
      <p:sp>
        <p:nvSpPr>
          <p:cNvPr id="15" name="Rectangle 14"/>
          <p:cNvSpPr>
            <a:spLocks noChangeArrowheads="1"/>
          </p:cNvSpPr>
          <p:nvPr/>
        </p:nvSpPr>
        <p:spPr bwMode="auto">
          <a:xfrm>
            <a:off x="4572000" y="2811463"/>
            <a:ext cx="197802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a:t>线性相关，</a:t>
            </a:r>
          </a:p>
        </p:txBody>
      </p:sp>
      <p:sp>
        <p:nvSpPr>
          <p:cNvPr id="12304" name="矩形 15"/>
          <p:cNvSpPr>
            <a:spLocks noChangeArrowheads="1"/>
          </p:cNvSpPr>
          <p:nvPr/>
        </p:nvSpPr>
        <p:spPr bwMode="auto">
          <a:xfrm>
            <a:off x="5757863" y="1552575"/>
            <a:ext cx="343058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a:solidFill>
                  <a:srgbClr val="000000"/>
                </a:solidFill>
              </a:rPr>
              <a:t>线性相关的</a:t>
            </a:r>
            <a:r>
              <a:rPr lang="zh-CN" altLang="en-US">
                <a:solidFill>
                  <a:srgbClr val="CC3300"/>
                </a:solidFill>
              </a:rPr>
              <a:t>充要条件</a:t>
            </a:r>
            <a:endParaRPr lang="zh-CN" altLang="en-US"/>
          </a:p>
        </p:txBody>
      </p:sp>
      <p:sp>
        <p:nvSpPr>
          <p:cNvPr id="12305" name="矩形 16"/>
          <p:cNvSpPr>
            <a:spLocks noChangeArrowheads="1"/>
          </p:cNvSpPr>
          <p:nvPr/>
        </p:nvSpPr>
        <p:spPr bwMode="auto">
          <a:xfrm>
            <a:off x="2555875" y="3360738"/>
            <a:ext cx="906463"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a:solidFill>
                  <a:srgbClr val="000000"/>
                </a:solidFill>
              </a:rPr>
              <a:t>的数</a:t>
            </a:r>
            <a:endParaRPr lang="zh-CN" altLang="en-US"/>
          </a:p>
        </p:txBody>
      </p:sp>
      <p:graphicFrame>
        <p:nvGraphicFramePr>
          <p:cNvPr id="18" name="Object 2"/>
          <p:cNvGraphicFramePr>
            <a:graphicFrameLocks noChangeAspect="1"/>
          </p:cNvGraphicFramePr>
          <p:nvPr/>
        </p:nvGraphicFramePr>
        <p:xfrm>
          <a:off x="738188" y="5135563"/>
          <a:ext cx="7391400" cy="936625"/>
        </p:xfrm>
        <a:graphic>
          <a:graphicData uri="http://schemas.openxmlformats.org/presentationml/2006/ole">
            <mc:AlternateContent xmlns:mc="http://schemas.openxmlformats.org/markup-compatibility/2006">
              <mc:Choice xmlns:v="urn:schemas-microsoft-com:vml" Requires="v">
                <p:oleObj name="Equation" r:id="rId11" imgW="3390900" imgH="431800" progId="Equation.3">
                  <p:embed/>
                </p:oleObj>
              </mc:Choice>
              <mc:Fallback>
                <p:oleObj name="Equation" r:id="rId11" imgW="3390900" imgH="431800" progId="Equation.3">
                  <p:embed/>
                  <p:pic>
                    <p:nvPicPr>
                      <p:cNvPr id="0" name="Object 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38188" y="5135563"/>
                        <a:ext cx="7391400" cy="936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9" name="Object 3"/>
          <p:cNvGraphicFramePr>
            <a:graphicFrameLocks noChangeAspect="1"/>
          </p:cNvGraphicFramePr>
          <p:nvPr/>
        </p:nvGraphicFramePr>
        <p:xfrm>
          <a:off x="3009900" y="4681538"/>
          <a:ext cx="2438400" cy="461962"/>
        </p:xfrm>
        <a:graphic>
          <a:graphicData uri="http://schemas.openxmlformats.org/presentationml/2006/ole">
            <mc:AlternateContent xmlns:mc="http://schemas.openxmlformats.org/markup-compatibility/2006">
              <mc:Choice xmlns:v="urn:schemas-microsoft-com:vml" Requires="v">
                <p:oleObj name="Equation" r:id="rId13" imgW="1054100" imgH="203200" progId="Equation.3">
                  <p:embed/>
                </p:oleObj>
              </mc:Choice>
              <mc:Fallback>
                <p:oleObj name="Equation" r:id="rId13" imgW="1054100" imgH="203200" progId="Equation.3">
                  <p:embed/>
                  <p:pic>
                    <p:nvPicPr>
                      <p:cNvPr id="0" name="Object 3"/>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009900" y="4681538"/>
                        <a:ext cx="24384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0" name="Rectangle 4"/>
          <p:cNvSpPr>
            <a:spLocks noChangeArrowheads="1"/>
          </p:cNvSpPr>
          <p:nvPr/>
        </p:nvSpPr>
        <p:spPr bwMode="auto">
          <a:xfrm>
            <a:off x="1827213" y="4652963"/>
            <a:ext cx="126047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fontAlgn="auto" hangingPunct="1">
              <a:spcBef>
                <a:spcPts val="0"/>
              </a:spcBef>
              <a:spcAft>
                <a:spcPts val="0"/>
              </a:spcAft>
              <a:defRPr/>
            </a:pPr>
            <a:r>
              <a:rPr kumimoji="0" lang="zh-CN" altLang="en-US" kern="0" dirty="0">
                <a:solidFill>
                  <a:sysClr val="windowText" lastClr="000000"/>
                </a:solidFill>
              </a:rPr>
              <a:t>不妨设</a:t>
            </a:r>
          </a:p>
        </p:txBody>
      </p:sp>
      <p:sp>
        <p:nvSpPr>
          <p:cNvPr id="21" name="Rectangle 5"/>
          <p:cNvSpPr>
            <a:spLocks noChangeArrowheads="1"/>
          </p:cNvSpPr>
          <p:nvPr/>
        </p:nvSpPr>
        <p:spPr bwMode="auto">
          <a:xfrm>
            <a:off x="5435600" y="4630738"/>
            <a:ext cx="9017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fontAlgn="auto" hangingPunct="1">
              <a:spcBef>
                <a:spcPts val="0"/>
              </a:spcBef>
              <a:spcAft>
                <a:spcPts val="0"/>
              </a:spcAft>
              <a:defRPr/>
            </a:pPr>
            <a:r>
              <a:rPr kumimoji="0" lang="zh-CN" altLang="en-US" kern="0" dirty="0">
                <a:solidFill>
                  <a:sysClr val="windowText" lastClr="000000"/>
                </a:solidFill>
              </a:rPr>
              <a:t>于是</a:t>
            </a:r>
          </a:p>
        </p:txBody>
      </p:sp>
      <p:sp>
        <p:nvSpPr>
          <p:cNvPr id="22" name="Rectangle 6"/>
          <p:cNvSpPr>
            <a:spLocks noChangeArrowheads="1"/>
          </p:cNvSpPr>
          <p:nvPr/>
        </p:nvSpPr>
        <p:spPr bwMode="auto">
          <a:xfrm>
            <a:off x="466725" y="5988050"/>
            <a:ext cx="54292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fontAlgn="auto" hangingPunct="1">
              <a:spcBef>
                <a:spcPts val="0"/>
              </a:spcBef>
              <a:spcAft>
                <a:spcPts val="0"/>
              </a:spcAft>
              <a:defRPr/>
            </a:pPr>
            <a:r>
              <a:rPr kumimoji="0" lang="zh-CN" altLang="en-US" kern="0">
                <a:solidFill>
                  <a:sysClr val="windowText" lastClr="000000"/>
                </a:solidFill>
              </a:rPr>
              <a:t>即</a:t>
            </a:r>
          </a:p>
        </p:txBody>
      </p:sp>
      <p:graphicFrame>
        <p:nvGraphicFramePr>
          <p:cNvPr id="23" name="Object 7"/>
          <p:cNvGraphicFramePr>
            <a:graphicFrameLocks noChangeAspect="1"/>
          </p:cNvGraphicFramePr>
          <p:nvPr/>
        </p:nvGraphicFramePr>
        <p:xfrm>
          <a:off x="1000125" y="5954713"/>
          <a:ext cx="431800" cy="600075"/>
        </p:xfrm>
        <a:graphic>
          <a:graphicData uri="http://schemas.openxmlformats.org/presentationml/2006/ole">
            <mc:AlternateContent xmlns:mc="http://schemas.openxmlformats.org/markup-compatibility/2006">
              <mc:Choice xmlns:v="urn:schemas-microsoft-com:vml" Requires="v">
                <p:oleObj name="Equation" r:id="rId15" imgW="165028" imgH="228501" progId="Equation.3">
                  <p:embed/>
                </p:oleObj>
              </mc:Choice>
              <mc:Fallback>
                <p:oleObj name="Equation" r:id="rId15" imgW="165028" imgH="228501" progId="Equation.3">
                  <p:embed/>
                  <p:pic>
                    <p:nvPicPr>
                      <p:cNvPr id="0" name="Object 7"/>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000125" y="5954713"/>
                        <a:ext cx="431800" cy="60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4" name="Rectangle 8"/>
          <p:cNvSpPr>
            <a:spLocks noChangeArrowheads="1"/>
          </p:cNvSpPr>
          <p:nvPr/>
        </p:nvSpPr>
        <p:spPr bwMode="auto">
          <a:xfrm>
            <a:off x="1457325" y="5988050"/>
            <a:ext cx="2671763"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fontAlgn="auto" hangingPunct="1">
              <a:spcBef>
                <a:spcPts val="0"/>
              </a:spcBef>
              <a:spcAft>
                <a:spcPts val="0"/>
              </a:spcAft>
              <a:defRPr/>
            </a:pPr>
            <a:r>
              <a:rPr kumimoji="0" lang="zh-CN" altLang="en-US" kern="0" dirty="0">
                <a:solidFill>
                  <a:sysClr val="windowText" lastClr="000000"/>
                </a:solidFill>
              </a:rPr>
              <a:t>可由其余的向量</a:t>
            </a:r>
          </a:p>
        </p:txBody>
      </p:sp>
      <p:graphicFrame>
        <p:nvGraphicFramePr>
          <p:cNvPr id="25" name="Object 9"/>
          <p:cNvGraphicFramePr>
            <a:graphicFrameLocks noChangeAspect="1"/>
          </p:cNvGraphicFramePr>
          <p:nvPr/>
        </p:nvGraphicFramePr>
        <p:xfrm>
          <a:off x="4170363" y="6064250"/>
          <a:ext cx="2767012" cy="542925"/>
        </p:xfrm>
        <a:graphic>
          <a:graphicData uri="http://schemas.openxmlformats.org/presentationml/2006/ole">
            <mc:AlternateContent xmlns:mc="http://schemas.openxmlformats.org/markup-compatibility/2006">
              <mc:Choice xmlns:v="urn:schemas-microsoft-com:vml" Requires="v">
                <p:oleObj name="Equation" r:id="rId17" imgW="1143000" imgH="228600" progId="Equation.3">
                  <p:embed/>
                </p:oleObj>
              </mc:Choice>
              <mc:Fallback>
                <p:oleObj name="Equation" r:id="rId17" imgW="1143000" imgH="228600" progId="Equation.3">
                  <p:embed/>
                  <p:pic>
                    <p:nvPicPr>
                      <p:cNvPr id="0" name="Object 9"/>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170363" y="6064250"/>
                        <a:ext cx="2767012"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6" name="Rectangle 10"/>
          <p:cNvSpPr>
            <a:spLocks noChangeArrowheads="1"/>
          </p:cNvSpPr>
          <p:nvPr/>
        </p:nvSpPr>
        <p:spPr bwMode="auto">
          <a:xfrm>
            <a:off x="6870700" y="5988050"/>
            <a:ext cx="16192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fontAlgn="auto" hangingPunct="1">
              <a:spcBef>
                <a:spcPts val="0"/>
              </a:spcBef>
              <a:spcAft>
                <a:spcPts val="0"/>
              </a:spcAft>
              <a:defRPr/>
            </a:pPr>
            <a:r>
              <a:rPr kumimoji="0" lang="zh-CN" altLang="en-US" kern="0">
                <a:solidFill>
                  <a:sysClr val="windowText" lastClr="000000"/>
                </a:solidFill>
              </a:rPr>
              <a:t>线性表示</a:t>
            </a: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7" presetClass="entr" presetSubtype="8" fill="hold" grpId="0" nodeType="clickEffect">
                                  <p:stCondLst>
                                    <p:cond delay="0"/>
                                  </p:stCondLst>
                                  <p:iterate type="lt">
                                    <p:tmPct val="100000"/>
                                  </p:iterate>
                                  <p:childTnLst>
                                    <p:set>
                                      <p:cBhvr>
                                        <p:cTn id="6" dur="1" fill="hold">
                                          <p:stCondLst>
                                            <p:cond delay="0"/>
                                          </p:stCondLst>
                                        </p:cTn>
                                        <p:tgtEl>
                                          <p:spTgt spid="14"/>
                                        </p:tgtEl>
                                        <p:attrNameLst>
                                          <p:attrName>style.visibility</p:attrName>
                                        </p:attrNameLst>
                                      </p:cBhvr>
                                      <p:to>
                                        <p:strVal val="visible"/>
                                      </p:to>
                                    </p:set>
                                    <p:anim calcmode="lin" valueType="num">
                                      <p:cBhvr>
                                        <p:cTn id="7" dur="75" fill="hold"/>
                                        <p:tgtEl>
                                          <p:spTgt spid="14"/>
                                        </p:tgtEl>
                                        <p:attrNameLst>
                                          <p:attrName>ppt_x</p:attrName>
                                        </p:attrNameLst>
                                      </p:cBhvr>
                                      <p:tavLst>
                                        <p:tav tm="0">
                                          <p:val>
                                            <p:strVal val="#ppt_x-#ppt_w/2"/>
                                          </p:val>
                                        </p:tav>
                                        <p:tav tm="100000">
                                          <p:val>
                                            <p:strVal val="#ppt_x"/>
                                          </p:val>
                                        </p:tav>
                                      </p:tavLst>
                                    </p:anim>
                                    <p:anim calcmode="lin" valueType="num">
                                      <p:cBhvr>
                                        <p:cTn id="8" dur="75" fill="hold"/>
                                        <p:tgtEl>
                                          <p:spTgt spid="14"/>
                                        </p:tgtEl>
                                        <p:attrNameLst>
                                          <p:attrName>ppt_y</p:attrName>
                                        </p:attrNameLst>
                                      </p:cBhvr>
                                      <p:tavLst>
                                        <p:tav tm="0">
                                          <p:val>
                                            <p:strVal val="#ppt_y"/>
                                          </p:val>
                                        </p:tav>
                                        <p:tav tm="100000">
                                          <p:val>
                                            <p:strVal val="#ppt_y"/>
                                          </p:val>
                                        </p:tav>
                                      </p:tavLst>
                                    </p:anim>
                                    <p:anim calcmode="lin" valueType="num">
                                      <p:cBhvr>
                                        <p:cTn id="9" dur="75" fill="hold"/>
                                        <p:tgtEl>
                                          <p:spTgt spid="14"/>
                                        </p:tgtEl>
                                        <p:attrNameLst>
                                          <p:attrName>ppt_w</p:attrName>
                                        </p:attrNameLst>
                                      </p:cBhvr>
                                      <p:tavLst>
                                        <p:tav tm="0">
                                          <p:val>
                                            <p:fltVal val="0"/>
                                          </p:val>
                                        </p:tav>
                                        <p:tav tm="100000">
                                          <p:val>
                                            <p:strVal val="#ppt_w"/>
                                          </p:val>
                                        </p:tav>
                                      </p:tavLst>
                                    </p:anim>
                                    <p:anim calcmode="lin" valueType="num">
                                      <p:cBhvr>
                                        <p:cTn id="10" dur="75" fill="hold"/>
                                        <p:tgtEl>
                                          <p:spTgt spid="14"/>
                                        </p:tgtEl>
                                        <p:attrNameLst>
                                          <p:attrName>ppt_h</p:attrName>
                                        </p:attrNameLst>
                                      </p:cBhvr>
                                      <p:tavLst>
                                        <p:tav tm="0">
                                          <p:val>
                                            <p:strVal val="#ppt_h"/>
                                          </p:val>
                                        </p:tav>
                                        <p:tav tm="100000">
                                          <p:val>
                                            <p:strVal val="#ppt_h"/>
                                          </p:val>
                                        </p:tav>
                                      </p:tavLst>
                                    </p:anim>
                                  </p:childTnLst>
                                </p:cTn>
                              </p:par>
                            </p:childTnLst>
                          </p:cTn>
                        </p:par>
                      </p:childTnLst>
                    </p:cTn>
                  </p:par>
                  <p:par>
                    <p:cTn id="11" fill="hold" nodeType="clickPar">
                      <p:stCondLst>
                        <p:cond delay="indefinite"/>
                      </p:stCondLst>
                      <p:childTnLst>
                        <p:par>
                          <p:cTn id="12" fill="hold" nodeType="withGroup">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animEffect transition="in" filter="wipe(left)">
                                      <p:cBhvr>
                                        <p:cTn id="15" dur="500"/>
                                        <p:tgtEl>
                                          <p:spTgt spid="5">
                                            <p:txEl>
                                              <p:pRg st="0" end="0"/>
                                            </p:txEl>
                                          </p:spTgt>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22" presetClass="entr" presetSubtype="8" fill="hold" nodeType="click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wipe(left)">
                                      <p:cBhvr>
                                        <p:cTn id="20" dur="500"/>
                                        <p:tgtEl>
                                          <p:spTgt spid="3"/>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22" presetClass="entr" presetSubtype="8" fill="hold" nodeType="click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wipe(left)">
                                      <p:cBhvr>
                                        <p:cTn id="25" dur="500"/>
                                        <p:tgtEl>
                                          <p:spTgt spid="4"/>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12304"/>
                                        </p:tgtEl>
                                        <p:attrNameLst>
                                          <p:attrName>style.visibility</p:attrName>
                                        </p:attrNameLst>
                                      </p:cBhvr>
                                      <p:to>
                                        <p:strVal val="visible"/>
                                      </p:to>
                                    </p:set>
                                    <p:anim calcmode="lin" valueType="num">
                                      <p:cBhvr additive="base">
                                        <p:cTn id="30" dur="500" fill="hold"/>
                                        <p:tgtEl>
                                          <p:spTgt spid="12304"/>
                                        </p:tgtEl>
                                        <p:attrNameLst>
                                          <p:attrName>ppt_x</p:attrName>
                                        </p:attrNameLst>
                                      </p:cBhvr>
                                      <p:tavLst>
                                        <p:tav tm="0">
                                          <p:val>
                                            <p:strVal val="#ppt_x"/>
                                          </p:val>
                                        </p:tav>
                                        <p:tav tm="100000">
                                          <p:val>
                                            <p:strVal val="#ppt_x"/>
                                          </p:val>
                                        </p:tav>
                                      </p:tavLst>
                                    </p:anim>
                                    <p:anim calcmode="lin" valueType="num">
                                      <p:cBhvr additive="base">
                                        <p:cTn id="31" dur="500" fill="hold"/>
                                        <p:tgtEl>
                                          <p:spTgt spid="12304"/>
                                        </p:tgtEl>
                                        <p:attrNameLst>
                                          <p:attrName>ppt_y</p:attrName>
                                        </p:attrNameLst>
                                      </p:cBhvr>
                                      <p:tavLst>
                                        <p:tav tm="0">
                                          <p:val>
                                            <p:strVal val="1+#ppt_h/2"/>
                                          </p:val>
                                        </p:tav>
                                        <p:tav tm="100000">
                                          <p:val>
                                            <p:strVal val="#ppt_y"/>
                                          </p:val>
                                        </p:tav>
                                      </p:tavLst>
                                    </p:anim>
                                  </p:childTnLst>
                                </p:cTn>
                              </p:par>
                            </p:childTnLst>
                          </p:cTn>
                        </p:par>
                      </p:childTnLst>
                    </p:cTn>
                  </p:par>
                  <p:par>
                    <p:cTn id="32" fill="hold" nodeType="clickPar">
                      <p:stCondLst>
                        <p:cond delay="indefinite"/>
                      </p:stCondLst>
                      <p:childTnLst>
                        <p:par>
                          <p:cTn id="33" fill="hold" nodeType="withGroup">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6">
                                            <p:txEl>
                                              <p:pRg st="0" end="0"/>
                                            </p:txEl>
                                          </p:spTgt>
                                        </p:tgtEl>
                                        <p:attrNameLst>
                                          <p:attrName>style.visibility</p:attrName>
                                        </p:attrNameLst>
                                      </p:cBhvr>
                                      <p:to>
                                        <p:strVal val="visible"/>
                                      </p:to>
                                    </p:set>
                                    <p:animEffect transition="in" filter="wipe(left)">
                                      <p:cBhvr>
                                        <p:cTn id="36" dur="500"/>
                                        <p:tgtEl>
                                          <p:spTgt spid="6">
                                            <p:txEl>
                                              <p:pRg st="0" end="0"/>
                                            </p:txEl>
                                          </p:spTgt>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22" presetClass="entr" presetSubtype="8" fill="hold" grpId="0" nodeType="clickEffect">
                                  <p:stCondLst>
                                    <p:cond delay="0"/>
                                  </p:stCondLst>
                                  <p:childTnLst>
                                    <p:set>
                                      <p:cBhvr>
                                        <p:cTn id="40" dur="1" fill="hold">
                                          <p:stCondLst>
                                            <p:cond delay="0"/>
                                          </p:stCondLst>
                                        </p:cTn>
                                        <p:tgtEl>
                                          <p:spTgt spid="7">
                                            <p:txEl>
                                              <p:pRg st="0" end="0"/>
                                            </p:txEl>
                                          </p:spTgt>
                                        </p:tgtEl>
                                        <p:attrNameLst>
                                          <p:attrName>style.visibility</p:attrName>
                                        </p:attrNameLst>
                                      </p:cBhvr>
                                      <p:to>
                                        <p:strVal val="visible"/>
                                      </p:to>
                                    </p:set>
                                    <p:animEffect transition="in" filter="wipe(left)">
                                      <p:cBhvr>
                                        <p:cTn id="41" dur="500"/>
                                        <p:tgtEl>
                                          <p:spTgt spid="7">
                                            <p:txEl>
                                              <p:pRg st="0" end="0"/>
                                            </p:txEl>
                                          </p:spTgt>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22" presetClass="entr" presetSubtype="8" fill="hold" grpId="0" nodeType="clickEffect">
                                  <p:stCondLst>
                                    <p:cond delay="0"/>
                                  </p:stCondLst>
                                  <p:childTnLst>
                                    <p:set>
                                      <p:cBhvr>
                                        <p:cTn id="45" dur="1" fill="hold">
                                          <p:stCondLst>
                                            <p:cond delay="0"/>
                                          </p:stCondLst>
                                        </p:cTn>
                                        <p:tgtEl>
                                          <p:spTgt spid="11">
                                            <p:txEl>
                                              <p:pRg st="0" end="0"/>
                                            </p:txEl>
                                          </p:spTgt>
                                        </p:tgtEl>
                                        <p:attrNameLst>
                                          <p:attrName>style.visibility</p:attrName>
                                        </p:attrNameLst>
                                      </p:cBhvr>
                                      <p:to>
                                        <p:strVal val="visible"/>
                                      </p:to>
                                    </p:set>
                                    <p:animEffect transition="in" filter="wipe(left)">
                                      <p:cBhvr>
                                        <p:cTn id="46" dur="500"/>
                                        <p:tgtEl>
                                          <p:spTgt spid="11">
                                            <p:txEl>
                                              <p:pRg st="0" end="0"/>
                                            </p:txEl>
                                          </p:spTgt>
                                        </p:tgtEl>
                                      </p:cBhvr>
                                    </p:animEffect>
                                  </p:childTnLst>
                                </p:cTn>
                              </p:par>
                            </p:childTnLst>
                          </p:cTn>
                        </p:par>
                      </p:childTnLst>
                    </p:cTn>
                  </p:par>
                  <p:par>
                    <p:cTn id="47" fill="hold" nodeType="clickPar">
                      <p:stCondLst>
                        <p:cond delay="indefinite"/>
                      </p:stCondLst>
                      <p:childTnLst>
                        <p:par>
                          <p:cTn id="48" fill="hold" nodeType="withGroup">
                            <p:stCondLst>
                              <p:cond delay="0"/>
                            </p:stCondLst>
                            <p:childTnLst>
                              <p:par>
                                <p:cTn id="49" presetID="22" presetClass="entr" presetSubtype="8" fill="hold" nodeType="clickEffect">
                                  <p:stCondLst>
                                    <p:cond delay="0"/>
                                  </p:stCondLst>
                                  <p:childTnLst>
                                    <p:set>
                                      <p:cBhvr>
                                        <p:cTn id="50" dur="1" fill="hold">
                                          <p:stCondLst>
                                            <p:cond delay="0"/>
                                          </p:stCondLst>
                                        </p:cTn>
                                        <p:tgtEl>
                                          <p:spTgt spid="8"/>
                                        </p:tgtEl>
                                        <p:attrNameLst>
                                          <p:attrName>style.visibility</p:attrName>
                                        </p:attrNameLst>
                                      </p:cBhvr>
                                      <p:to>
                                        <p:strVal val="visible"/>
                                      </p:to>
                                    </p:set>
                                    <p:animEffect transition="in" filter="wipe(left)">
                                      <p:cBhvr>
                                        <p:cTn id="51" dur="500"/>
                                        <p:tgtEl>
                                          <p:spTgt spid="8"/>
                                        </p:tgtEl>
                                      </p:cBhvr>
                                    </p:animEffect>
                                  </p:childTnLst>
                                </p:cTn>
                              </p:par>
                            </p:childTnLst>
                          </p:cTn>
                        </p:par>
                      </p:childTnLst>
                    </p:cTn>
                  </p:par>
                  <p:par>
                    <p:cTn id="52" fill="hold" nodeType="clickPar">
                      <p:stCondLst>
                        <p:cond delay="indefinite"/>
                      </p:stCondLst>
                      <p:childTnLst>
                        <p:par>
                          <p:cTn id="53" fill="hold" nodeType="withGroup">
                            <p:stCondLst>
                              <p:cond delay="0"/>
                            </p:stCondLst>
                            <p:childTnLst>
                              <p:par>
                                <p:cTn id="54" presetID="2" presetClass="entr" presetSubtype="8" fill="hold" grpId="0" nodeType="clickEffect">
                                  <p:stCondLst>
                                    <p:cond delay="0"/>
                                  </p:stCondLst>
                                  <p:childTnLst>
                                    <p:set>
                                      <p:cBhvr>
                                        <p:cTn id="55" dur="1" fill="hold">
                                          <p:stCondLst>
                                            <p:cond delay="0"/>
                                          </p:stCondLst>
                                        </p:cTn>
                                        <p:tgtEl>
                                          <p:spTgt spid="15"/>
                                        </p:tgtEl>
                                        <p:attrNameLst>
                                          <p:attrName>style.visibility</p:attrName>
                                        </p:attrNameLst>
                                      </p:cBhvr>
                                      <p:to>
                                        <p:strVal val="visible"/>
                                      </p:to>
                                    </p:set>
                                    <p:anim calcmode="lin" valueType="num">
                                      <p:cBhvr additive="base">
                                        <p:cTn id="56" dur="500" fill="hold"/>
                                        <p:tgtEl>
                                          <p:spTgt spid="15"/>
                                        </p:tgtEl>
                                        <p:attrNameLst>
                                          <p:attrName>ppt_x</p:attrName>
                                        </p:attrNameLst>
                                      </p:cBhvr>
                                      <p:tavLst>
                                        <p:tav tm="0">
                                          <p:val>
                                            <p:strVal val="0-#ppt_w/2"/>
                                          </p:val>
                                        </p:tav>
                                        <p:tav tm="100000">
                                          <p:val>
                                            <p:strVal val="#ppt_x"/>
                                          </p:val>
                                        </p:tav>
                                      </p:tavLst>
                                    </p:anim>
                                    <p:anim calcmode="lin" valueType="num">
                                      <p:cBhvr additive="base">
                                        <p:cTn id="57" dur="50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58" fill="hold" nodeType="clickPar">
                      <p:stCondLst>
                        <p:cond delay="indefinite"/>
                      </p:stCondLst>
                      <p:childTnLst>
                        <p:par>
                          <p:cTn id="59" fill="hold" nodeType="withGroup">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12">
                                            <p:txEl>
                                              <p:pRg st="0" end="0"/>
                                            </p:txEl>
                                          </p:spTgt>
                                        </p:tgtEl>
                                        <p:attrNameLst>
                                          <p:attrName>style.visibility</p:attrName>
                                        </p:attrNameLst>
                                      </p:cBhvr>
                                      <p:to>
                                        <p:strVal val="visible"/>
                                      </p:to>
                                    </p:set>
                                    <p:animEffect transition="in" filter="wipe(left)">
                                      <p:cBhvr>
                                        <p:cTn id="62" dur="500"/>
                                        <p:tgtEl>
                                          <p:spTgt spid="12">
                                            <p:txEl>
                                              <p:pRg st="0" end="0"/>
                                            </p:txEl>
                                          </p:spTgt>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12305"/>
                                        </p:tgtEl>
                                        <p:attrNameLst>
                                          <p:attrName>style.visibility</p:attrName>
                                        </p:attrNameLst>
                                      </p:cBhvr>
                                      <p:to>
                                        <p:strVal val="visible"/>
                                      </p:to>
                                    </p:set>
                                  </p:childTnLst>
                                </p:cTn>
                              </p:par>
                            </p:childTnLst>
                          </p:cTn>
                        </p:par>
                      </p:childTnLst>
                    </p:cTn>
                  </p:par>
                  <p:par>
                    <p:cTn id="67" fill="hold" nodeType="clickPar">
                      <p:stCondLst>
                        <p:cond delay="indefinite"/>
                      </p:stCondLst>
                      <p:childTnLst>
                        <p:par>
                          <p:cTn id="68" fill="hold" nodeType="withGroup">
                            <p:stCondLst>
                              <p:cond delay="0"/>
                            </p:stCondLst>
                            <p:childTnLst>
                              <p:par>
                                <p:cTn id="69" presetID="22" presetClass="entr" presetSubtype="8" fill="hold" nodeType="clickEffect">
                                  <p:stCondLst>
                                    <p:cond delay="0"/>
                                  </p:stCondLst>
                                  <p:childTnLst>
                                    <p:set>
                                      <p:cBhvr>
                                        <p:cTn id="70" dur="1" fill="hold">
                                          <p:stCondLst>
                                            <p:cond delay="0"/>
                                          </p:stCondLst>
                                        </p:cTn>
                                        <p:tgtEl>
                                          <p:spTgt spid="9"/>
                                        </p:tgtEl>
                                        <p:attrNameLst>
                                          <p:attrName>style.visibility</p:attrName>
                                        </p:attrNameLst>
                                      </p:cBhvr>
                                      <p:to>
                                        <p:strVal val="visible"/>
                                      </p:to>
                                    </p:set>
                                    <p:animEffect transition="in" filter="wipe(left)">
                                      <p:cBhvr>
                                        <p:cTn id="71" dur="500"/>
                                        <p:tgtEl>
                                          <p:spTgt spid="9"/>
                                        </p:tgtEl>
                                      </p:cBhvr>
                                    </p:animEffect>
                                  </p:childTnLst>
                                </p:cTn>
                              </p:par>
                            </p:childTnLst>
                          </p:cTn>
                        </p:par>
                      </p:childTnLst>
                    </p:cTn>
                  </p:par>
                  <p:par>
                    <p:cTn id="72" fill="hold" nodeType="clickPar">
                      <p:stCondLst>
                        <p:cond delay="indefinite"/>
                      </p:stCondLst>
                      <p:childTnLst>
                        <p:par>
                          <p:cTn id="73" fill="hold" nodeType="withGroup">
                            <p:stCondLst>
                              <p:cond delay="0"/>
                            </p:stCondLst>
                            <p:childTnLst>
                              <p:par>
                                <p:cTn id="74" presetID="22" presetClass="entr" presetSubtype="8" fill="hold" grpId="0" nodeType="clickEffect">
                                  <p:stCondLst>
                                    <p:cond delay="0"/>
                                  </p:stCondLst>
                                  <p:childTnLst>
                                    <p:set>
                                      <p:cBhvr>
                                        <p:cTn id="75" dur="1" fill="hold">
                                          <p:stCondLst>
                                            <p:cond delay="0"/>
                                          </p:stCondLst>
                                        </p:cTn>
                                        <p:tgtEl>
                                          <p:spTgt spid="13">
                                            <p:txEl>
                                              <p:pRg st="0" end="0"/>
                                            </p:txEl>
                                          </p:spTgt>
                                        </p:tgtEl>
                                        <p:attrNameLst>
                                          <p:attrName>style.visibility</p:attrName>
                                        </p:attrNameLst>
                                      </p:cBhvr>
                                      <p:to>
                                        <p:strVal val="visible"/>
                                      </p:to>
                                    </p:set>
                                    <p:animEffect transition="in" filter="wipe(left)">
                                      <p:cBhvr>
                                        <p:cTn id="76" dur="500"/>
                                        <p:tgtEl>
                                          <p:spTgt spid="13">
                                            <p:txEl>
                                              <p:pRg st="0" end="0"/>
                                            </p:txEl>
                                          </p:spTgt>
                                        </p:tgtEl>
                                      </p:cBhvr>
                                    </p:animEffect>
                                  </p:childTnLst>
                                </p:cTn>
                              </p:par>
                            </p:childTnLst>
                          </p:cTn>
                        </p:par>
                      </p:childTnLst>
                    </p:cTn>
                  </p:par>
                  <p:par>
                    <p:cTn id="77" fill="hold" nodeType="clickPar">
                      <p:stCondLst>
                        <p:cond delay="indefinite"/>
                      </p:stCondLst>
                      <p:childTnLst>
                        <p:par>
                          <p:cTn id="78" fill="hold" nodeType="withGroup">
                            <p:stCondLst>
                              <p:cond delay="0"/>
                            </p:stCondLst>
                            <p:childTnLst>
                              <p:par>
                                <p:cTn id="79" presetID="22" presetClass="entr" presetSubtype="8" fill="hold" nodeType="clickEffect">
                                  <p:stCondLst>
                                    <p:cond delay="0"/>
                                  </p:stCondLst>
                                  <p:childTnLst>
                                    <p:set>
                                      <p:cBhvr>
                                        <p:cTn id="80" dur="1" fill="hold">
                                          <p:stCondLst>
                                            <p:cond delay="0"/>
                                          </p:stCondLst>
                                        </p:cTn>
                                        <p:tgtEl>
                                          <p:spTgt spid="10"/>
                                        </p:tgtEl>
                                        <p:attrNameLst>
                                          <p:attrName>style.visibility</p:attrName>
                                        </p:attrNameLst>
                                      </p:cBhvr>
                                      <p:to>
                                        <p:strVal val="visible"/>
                                      </p:to>
                                    </p:set>
                                    <p:animEffect transition="in" filter="wipe(left)">
                                      <p:cBhvr>
                                        <p:cTn id="81" dur="500"/>
                                        <p:tgtEl>
                                          <p:spTgt spid="10"/>
                                        </p:tgtEl>
                                      </p:cBhvr>
                                    </p:animEffect>
                                  </p:childTnLst>
                                </p:cTn>
                              </p:par>
                            </p:childTnLst>
                          </p:cTn>
                        </p:par>
                      </p:childTnLst>
                    </p:cTn>
                  </p:par>
                  <p:par>
                    <p:cTn id="82" fill="hold" nodeType="clickPar">
                      <p:stCondLst>
                        <p:cond delay="indefinite"/>
                      </p:stCondLst>
                      <p:childTnLst>
                        <p:par>
                          <p:cTn id="83" fill="hold" nodeType="withGroup">
                            <p:stCondLst>
                              <p:cond delay="0"/>
                            </p:stCondLst>
                            <p:childTnLst>
                              <p:par>
                                <p:cTn id="84" presetID="22" presetClass="entr" presetSubtype="8" fill="hold" grpId="0" nodeType="clickEffect">
                                  <p:stCondLst>
                                    <p:cond delay="0"/>
                                  </p:stCondLst>
                                  <p:childTnLst>
                                    <p:set>
                                      <p:cBhvr>
                                        <p:cTn id="85" dur="1" fill="hold">
                                          <p:stCondLst>
                                            <p:cond delay="0"/>
                                          </p:stCondLst>
                                        </p:cTn>
                                        <p:tgtEl>
                                          <p:spTgt spid="20">
                                            <p:txEl>
                                              <p:pRg st="0" end="0"/>
                                            </p:txEl>
                                          </p:spTgt>
                                        </p:tgtEl>
                                        <p:attrNameLst>
                                          <p:attrName>style.visibility</p:attrName>
                                        </p:attrNameLst>
                                      </p:cBhvr>
                                      <p:to>
                                        <p:strVal val="visible"/>
                                      </p:to>
                                    </p:set>
                                    <p:animEffect transition="in" filter="wipe(left)">
                                      <p:cBhvr>
                                        <p:cTn id="86" dur="500"/>
                                        <p:tgtEl>
                                          <p:spTgt spid="20">
                                            <p:txEl>
                                              <p:pRg st="0" end="0"/>
                                            </p:txEl>
                                          </p:spTgt>
                                        </p:tgtEl>
                                      </p:cBhvr>
                                    </p:animEffect>
                                  </p:childTnLst>
                                </p:cTn>
                              </p:par>
                            </p:childTnLst>
                          </p:cTn>
                        </p:par>
                      </p:childTnLst>
                    </p:cTn>
                  </p:par>
                  <p:par>
                    <p:cTn id="87" fill="hold" nodeType="clickPar">
                      <p:stCondLst>
                        <p:cond delay="indefinite"/>
                      </p:stCondLst>
                      <p:childTnLst>
                        <p:par>
                          <p:cTn id="88" fill="hold" nodeType="withGroup">
                            <p:stCondLst>
                              <p:cond delay="0"/>
                            </p:stCondLst>
                            <p:childTnLst>
                              <p:par>
                                <p:cTn id="89" presetID="22" presetClass="entr" presetSubtype="8" fill="hold" nodeType="clickEffect">
                                  <p:stCondLst>
                                    <p:cond delay="0"/>
                                  </p:stCondLst>
                                  <p:childTnLst>
                                    <p:set>
                                      <p:cBhvr>
                                        <p:cTn id="90" dur="1" fill="hold">
                                          <p:stCondLst>
                                            <p:cond delay="0"/>
                                          </p:stCondLst>
                                        </p:cTn>
                                        <p:tgtEl>
                                          <p:spTgt spid="19"/>
                                        </p:tgtEl>
                                        <p:attrNameLst>
                                          <p:attrName>style.visibility</p:attrName>
                                        </p:attrNameLst>
                                      </p:cBhvr>
                                      <p:to>
                                        <p:strVal val="visible"/>
                                      </p:to>
                                    </p:set>
                                    <p:animEffect transition="in" filter="wipe(left)">
                                      <p:cBhvr>
                                        <p:cTn id="91" dur="500"/>
                                        <p:tgtEl>
                                          <p:spTgt spid="19"/>
                                        </p:tgtEl>
                                      </p:cBhvr>
                                    </p:animEffect>
                                  </p:childTnLst>
                                </p:cTn>
                              </p:par>
                            </p:childTnLst>
                          </p:cTn>
                        </p:par>
                      </p:childTnLst>
                    </p:cTn>
                  </p:par>
                  <p:par>
                    <p:cTn id="92" fill="hold" nodeType="clickPar">
                      <p:stCondLst>
                        <p:cond delay="indefinite"/>
                      </p:stCondLst>
                      <p:childTnLst>
                        <p:par>
                          <p:cTn id="93" fill="hold" nodeType="withGroup">
                            <p:stCondLst>
                              <p:cond delay="0"/>
                            </p:stCondLst>
                            <p:childTnLst>
                              <p:par>
                                <p:cTn id="94" presetID="22" presetClass="entr" presetSubtype="8" fill="hold" grpId="0" nodeType="clickEffect">
                                  <p:stCondLst>
                                    <p:cond delay="0"/>
                                  </p:stCondLst>
                                  <p:childTnLst>
                                    <p:set>
                                      <p:cBhvr>
                                        <p:cTn id="95" dur="1" fill="hold">
                                          <p:stCondLst>
                                            <p:cond delay="0"/>
                                          </p:stCondLst>
                                        </p:cTn>
                                        <p:tgtEl>
                                          <p:spTgt spid="21">
                                            <p:txEl>
                                              <p:pRg st="0" end="0"/>
                                            </p:txEl>
                                          </p:spTgt>
                                        </p:tgtEl>
                                        <p:attrNameLst>
                                          <p:attrName>style.visibility</p:attrName>
                                        </p:attrNameLst>
                                      </p:cBhvr>
                                      <p:to>
                                        <p:strVal val="visible"/>
                                      </p:to>
                                    </p:set>
                                    <p:animEffect transition="in" filter="wipe(left)">
                                      <p:cBhvr>
                                        <p:cTn id="96" dur="500"/>
                                        <p:tgtEl>
                                          <p:spTgt spid="21">
                                            <p:txEl>
                                              <p:pRg st="0" end="0"/>
                                            </p:txEl>
                                          </p:spTgt>
                                        </p:tgtEl>
                                      </p:cBhvr>
                                    </p:animEffect>
                                  </p:childTnLst>
                                </p:cTn>
                              </p:par>
                            </p:childTnLst>
                          </p:cTn>
                        </p:par>
                      </p:childTnLst>
                    </p:cTn>
                  </p:par>
                  <p:par>
                    <p:cTn id="97" fill="hold" nodeType="clickPar">
                      <p:stCondLst>
                        <p:cond delay="indefinite"/>
                      </p:stCondLst>
                      <p:childTnLst>
                        <p:par>
                          <p:cTn id="98" fill="hold" nodeType="withGroup">
                            <p:stCondLst>
                              <p:cond delay="0"/>
                            </p:stCondLst>
                            <p:childTnLst>
                              <p:par>
                                <p:cTn id="99" presetID="22" presetClass="entr" presetSubtype="8" fill="hold" nodeType="clickEffect">
                                  <p:stCondLst>
                                    <p:cond delay="0"/>
                                  </p:stCondLst>
                                  <p:childTnLst>
                                    <p:set>
                                      <p:cBhvr>
                                        <p:cTn id="100" dur="1" fill="hold">
                                          <p:stCondLst>
                                            <p:cond delay="0"/>
                                          </p:stCondLst>
                                        </p:cTn>
                                        <p:tgtEl>
                                          <p:spTgt spid="18"/>
                                        </p:tgtEl>
                                        <p:attrNameLst>
                                          <p:attrName>style.visibility</p:attrName>
                                        </p:attrNameLst>
                                      </p:cBhvr>
                                      <p:to>
                                        <p:strVal val="visible"/>
                                      </p:to>
                                    </p:set>
                                    <p:animEffect transition="in" filter="wipe(left)">
                                      <p:cBhvr>
                                        <p:cTn id="101" dur="500"/>
                                        <p:tgtEl>
                                          <p:spTgt spid="18"/>
                                        </p:tgtEl>
                                      </p:cBhvr>
                                    </p:animEffect>
                                  </p:childTnLst>
                                </p:cTn>
                              </p:par>
                            </p:childTnLst>
                          </p:cTn>
                        </p:par>
                      </p:childTnLst>
                    </p:cTn>
                  </p:par>
                  <p:par>
                    <p:cTn id="102" fill="hold" nodeType="clickPar">
                      <p:stCondLst>
                        <p:cond delay="indefinite"/>
                      </p:stCondLst>
                      <p:childTnLst>
                        <p:par>
                          <p:cTn id="103" fill="hold" nodeType="withGroup">
                            <p:stCondLst>
                              <p:cond delay="0"/>
                            </p:stCondLst>
                            <p:childTnLst>
                              <p:par>
                                <p:cTn id="104" presetID="22" presetClass="entr" presetSubtype="8" fill="hold" grpId="0" nodeType="clickEffect">
                                  <p:stCondLst>
                                    <p:cond delay="0"/>
                                  </p:stCondLst>
                                  <p:childTnLst>
                                    <p:set>
                                      <p:cBhvr>
                                        <p:cTn id="105" dur="1" fill="hold">
                                          <p:stCondLst>
                                            <p:cond delay="0"/>
                                          </p:stCondLst>
                                        </p:cTn>
                                        <p:tgtEl>
                                          <p:spTgt spid="22">
                                            <p:txEl>
                                              <p:pRg st="0" end="0"/>
                                            </p:txEl>
                                          </p:spTgt>
                                        </p:tgtEl>
                                        <p:attrNameLst>
                                          <p:attrName>style.visibility</p:attrName>
                                        </p:attrNameLst>
                                      </p:cBhvr>
                                      <p:to>
                                        <p:strVal val="visible"/>
                                      </p:to>
                                    </p:set>
                                    <p:animEffect transition="in" filter="wipe(left)">
                                      <p:cBhvr>
                                        <p:cTn id="106" dur="500"/>
                                        <p:tgtEl>
                                          <p:spTgt spid="22">
                                            <p:txEl>
                                              <p:pRg st="0" end="0"/>
                                            </p:txEl>
                                          </p:spTgt>
                                        </p:tgtEl>
                                      </p:cBhvr>
                                    </p:animEffect>
                                  </p:childTnLst>
                                </p:cTn>
                              </p:par>
                            </p:childTnLst>
                          </p:cTn>
                        </p:par>
                      </p:childTnLst>
                    </p:cTn>
                  </p:par>
                  <p:par>
                    <p:cTn id="107" fill="hold" nodeType="clickPar">
                      <p:stCondLst>
                        <p:cond delay="indefinite"/>
                      </p:stCondLst>
                      <p:childTnLst>
                        <p:par>
                          <p:cTn id="108" fill="hold" nodeType="withGroup">
                            <p:stCondLst>
                              <p:cond delay="0"/>
                            </p:stCondLst>
                            <p:childTnLst>
                              <p:par>
                                <p:cTn id="109" presetID="2" presetClass="entr" presetSubtype="8" fill="hold" nodeType="clickEffect">
                                  <p:stCondLst>
                                    <p:cond delay="0"/>
                                  </p:stCondLst>
                                  <p:childTnLst>
                                    <p:set>
                                      <p:cBhvr>
                                        <p:cTn id="110" dur="1" fill="hold">
                                          <p:stCondLst>
                                            <p:cond delay="0"/>
                                          </p:stCondLst>
                                        </p:cTn>
                                        <p:tgtEl>
                                          <p:spTgt spid="23"/>
                                        </p:tgtEl>
                                        <p:attrNameLst>
                                          <p:attrName>style.visibility</p:attrName>
                                        </p:attrNameLst>
                                      </p:cBhvr>
                                      <p:to>
                                        <p:strVal val="visible"/>
                                      </p:to>
                                    </p:set>
                                    <p:anim calcmode="lin" valueType="num">
                                      <p:cBhvr additive="base">
                                        <p:cTn id="111" dur="500" fill="hold"/>
                                        <p:tgtEl>
                                          <p:spTgt spid="23"/>
                                        </p:tgtEl>
                                        <p:attrNameLst>
                                          <p:attrName>ppt_x</p:attrName>
                                        </p:attrNameLst>
                                      </p:cBhvr>
                                      <p:tavLst>
                                        <p:tav tm="0">
                                          <p:val>
                                            <p:strVal val="0-#ppt_w/2"/>
                                          </p:val>
                                        </p:tav>
                                        <p:tav tm="100000">
                                          <p:val>
                                            <p:strVal val="#ppt_x"/>
                                          </p:val>
                                        </p:tav>
                                      </p:tavLst>
                                    </p:anim>
                                    <p:anim calcmode="lin" valueType="num">
                                      <p:cBhvr additive="base">
                                        <p:cTn id="112" dur="500" fill="hold"/>
                                        <p:tgtEl>
                                          <p:spTgt spid="23"/>
                                        </p:tgtEl>
                                        <p:attrNameLst>
                                          <p:attrName>ppt_y</p:attrName>
                                        </p:attrNameLst>
                                      </p:cBhvr>
                                      <p:tavLst>
                                        <p:tav tm="0">
                                          <p:val>
                                            <p:strVal val="#ppt_y"/>
                                          </p:val>
                                        </p:tav>
                                        <p:tav tm="100000">
                                          <p:val>
                                            <p:strVal val="#ppt_y"/>
                                          </p:val>
                                        </p:tav>
                                      </p:tavLst>
                                    </p:anim>
                                  </p:childTnLst>
                                </p:cTn>
                              </p:par>
                            </p:childTnLst>
                          </p:cTn>
                        </p:par>
                      </p:childTnLst>
                    </p:cTn>
                  </p:par>
                  <p:par>
                    <p:cTn id="113" fill="hold" nodeType="clickPar">
                      <p:stCondLst>
                        <p:cond delay="indefinite"/>
                      </p:stCondLst>
                      <p:childTnLst>
                        <p:par>
                          <p:cTn id="114" fill="hold" nodeType="withGroup">
                            <p:stCondLst>
                              <p:cond delay="0"/>
                            </p:stCondLst>
                            <p:childTnLst>
                              <p:par>
                                <p:cTn id="115" presetID="22" presetClass="entr" presetSubtype="8" fill="hold" grpId="0" nodeType="clickEffect">
                                  <p:stCondLst>
                                    <p:cond delay="0"/>
                                  </p:stCondLst>
                                  <p:childTnLst>
                                    <p:set>
                                      <p:cBhvr>
                                        <p:cTn id="116" dur="1" fill="hold">
                                          <p:stCondLst>
                                            <p:cond delay="0"/>
                                          </p:stCondLst>
                                        </p:cTn>
                                        <p:tgtEl>
                                          <p:spTgt spid="24">
                                            <p:txEl>
                                              <p:pRg st="0" end="0"/>
                                            </p:txEl>
                                          </p:spTgt>
                                        </p:tgtEl>
                                        <p:attrNameLst>
                                          <p:attrName>style.visibility</p:attrName>
                                        </p:attrNameLst>
                                      </p:cBhvr>
                                      <p:to>
                                        <p:strVal val="visible"/>
                                      </p:to>
                                    </p:set>
                                    <p:animEffect transition="in" filter="wipe(left)">
                                      <p:cBhvr>
                                        <p:cTn id="117" dur="500"/>
                                        <p:tgtEl>
                                          <p:spTgt spid="24">
                                            <p:txEl>
                                              <p:pRg st="0" end="0"/>
                                            </p:txEl>
                                          </p:spTgt>
                                        </p:tgtEl>
                                      </p:cBhvr>
                                    </p:animEffect>
                                  </p:childTnLst>
                                </p:cTn>
                              </p:par>
                            </p:childTnLst>
                          </p:cTn>
                        </p:par>
                      </p:childTnLst>
                    </p:cTn>
                  </p:par>
                  <p:par>
                    <p:cTn id="118" fill="hold" nodeType="clickPar">
                      <p:stCondLst>
                        <p:cond delay="indefinite"/>
                      </p:stCondLst>
                      <p:childTnLst>
                        <p:par>
                          <p:cTn id="119" fill="hold" nodeType="withGroup">
                            <p:stCondLst>
                              <p:cond delay="0"/>
                            </p:stCondLst>
                            <p:childTnLst>
                              <p:par>
                                <p:cTn id="120" presetID="22" presetClass="entr" presetSubtype="8" fill="hold" nodeType="clickEffect">
                                  <p:stCondLst>
                                    <p:cond delay="0"/>
                                  </p:stCondLst>
                                  <p:childTnLst>
                                    <p:set>
                                      <p:cBhvr>
                                        <p:cTn id="121" dur="1" fill="hold">
                                          <p:stCondLst>
                                            <p:cond delay="0"/>
                                          </p:stCondLst>
                                        </p:cTn>
                                        <p:tgtEl>
                                          <p:spTgt spid="25"/>
                                        </p:tgtEl>
                                        <p:attrNameLst>
                                          <p:attrName>style.visibility</p:attrName>
                                        </p:attrNameLst>
                                      </p:cBhvr>
                                      <p:to>
                                        <p:strVal val="visible"/>
                                      </p:to>
                                    </p:set>
                                    <p:animEffect transition="in" filter="wipe(left)">
                                      <p:cBhvr>
                                        <p:cTn id="122" dur="500"/>
                                        <p:tgtEl>
                                          <p:spTgt spid="25"/>
                                        </p:tgtEl>
                                      </p:cBhvr>
                                    </p:animEffect>
                                  </p:childTnLst>
                                </p:cTn>
                              </p:par>
                            </p:childTnLst>
                          </p:cTn>
                        </p:par>
                      </p:childTnLst>
                    </p:cTn>
                  </p:par>
                  <p:par>
                    <p:cTn id="123" fill="hold" nodeType="clickPar">
                      <p:stCondLst>
                        <p:cond delay="indefinite"/>
                      </p:stCondLst>
                      <p:childTnLst>
                        <p:par>
                          <p:cTn id="124" fill="hold" nodeType="withGroup">
                            <p:stCondLst>
                              <p:cond delay="0"/>
                            </p:stCondLst>
                            <p:childTnLst>
                              <p:par>
                                <p:cTn id="125" presetID="22" presetClass="entr" presetSubtype="8" fill="hold" grpId="0" nodeType="clickEffect">
                                  <p:stCondLst>
                                    <p:cond delay="0"/>
                                  </p:stCondLst>
                                  <p:childTnLst>
                                    <p:set>
                                      <p:cBhvr>
                                        <p:cTn id="126" dur="1" fill="hold">
                                          <p:stCondLst>
                                            <p:cond delay="0"/>
                                          </p:stCondLst>
                                        </p:cTn>
                                        <p:tgtEl>
                                          <p:spTgt spid="26">
                                            <p:txEl>
                                              <p:pRg st="0" end="0"/>
                                            </p:txEl>
                                          </p:spTgt>
                                        </p:tgtEl>
                                        <p:attrNameLst>
                                          <p:attrName>style.visibility</p:attrName>
                                        </p:attrNameLst>
                                      </p:cBhvr>
                                      <p:to>
                                        <p:strVal val="visible"/>
                                      </p:to>
                                    </p:set>
                                    <p:animEffect transition="in" filter="wipe(left)">
                                      <p:cBhvr>
                                        <p:cTn id="127" dur="500"/>
                                        <p:tgtEl>
                                          <p:spTgt spid="2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autoUpdateAnimBg="0"/>
      <p:bldP spid="6" grpId="0" build="p" autoUpdateAnimBg="0"/>
      <p:bldP spid="7" grpId="0" build="p" autoUpdateAnimBg="0"/>
      <p:bldP spid="11" grpId="0" build="p" autoUpdateAnimBg="0"/>
      <p:bldP spid="12" grpId="0" build="p" autoUpdateAnimBg="0"/>
      <p:bldP spid="13" grpId="0" build="p" autoUpdateAnimBg="0"/>
      <p:bldP spid="14" grpId="0" animBg="1" autoUpdateAnimBg="0"/>
      <p:bldP spid="15" grpId="0" autoUpdateAnimBg="0"/>
      <p:bldP spid="12304" grpId="0"/>
      <p:bldP spid="12305" grpId="0"/>
      <p:bldP spid="20" grpId="0" build="p" autoUpdateAnimBg="0"/>
      <p:bldP spid="21" grpId="0" build="p" autoUpdateAnimBg="0"/>
      <p:bldP spid="22" grpId="0" build="p" autoUpdateAnimBg="0"/>
      <p:bldP spid="24" grpId="0" build="p" autoUpdateAnimBg="0"/>
      <p:bldP spid="26" grpId="0" build="p" autoUpdateAnimBg="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灯片编号占位符 1"/>
          <p:cNvSpPr>
            <a:spLocks noGrp="1"/>
          </p:cNvSpPr>
          <p:nvPr>
            <p:ph type="sldNum" sz="quarter" idx="10"/>
          </p:nvPr>
        </p:nvSpPr>
        <p:spPr>
          <a:noFill/>
        </p:spPr>
        <p:txBody>
          <a:bodyP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r>
              <a:rPr lang="en-US" altLang="zh-CN" sz="2000">
                <a:solidFill>
                  <a:srgbClr val="FF0000"/>
                </a:solidFill>
              </a:rPr>
              <a:t>-</a:t>
            </a:r>
            <a:fld id="{73E097F4-E480-45B1-BFE0-BC3CF13EB975}" type="slidenum">
              <a:rPr lang="en-US" altLang="zh-CN" sz="1800" smtClean="0">
                <a:solidFill>
                  <a:srgbClr val="0000FF"/>
                </a:solidFill>
              </a:rPr>
              <a:pPr/>
              <a:t>23</a:t>
            </a:fld>
            <a:r>
              <a:rPr lang="en-US" altLang="zh-CN" sz="2000">
                <a:solidFill>
                  <a:srgbClr val="FF0000"/>
                </a:solidFill>
              </a:rPr>
              <a:t>-</a:t>
            </a:r>
          </a:p>
        </p:txBody>
      </p:sp>
      <p:sp>
        <p:nvSpPr>
          <p:cNvPr id="3" name="Rectangle 11"/>
          <p:cNvSpPr>
            <a:spLocks noChangeArrowheads="1"/>
          </p:cNvSpPr>
          <p:nvPr/>
        </p:nvSpPr>
        <p:spPr bwMode="auto">
          <a:xfrm>
            <a:off x="107950" y="476250"/>
            <a:ext cx="35750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fontAlgn="auto" hangingPunct="1">
              <a:spcBef>
                <a:spcPts val="0"/>
              </a:spcBef>
              <a:spcAft>
                <a:spcPts val="0"/>
              </a:spcAft>
              <a:defRPr/>
            </a:pPr>
            <a:r>
              <a:rPr kumimoji="0" lang="zh-CN" altLang="en-US" kern="0" dirty="0">
                <a:solidFill>
                  <a:srgbClr val="3333CC"/>
                </a:solidFill>
              </a:rPr>
              <a:t>充分性</a:t>
            </a:r>
            <a:r>
              <a:rPr kumimoji="0" lang="zh-CN" altLang="en-US" b="0" kern="0" dirty="0">
                <a:solidFill>
                  <a:sysClr val="windowText" lastClr="000000"/>
                </a:solidFill>
              </a:rPr>
              <a:t>  </a:t>
            </a:r>
            <a:r>
              <a:rPr kumimoji="0" lang="zh-CN" altLang="en-US" kern="0" dirty="0">
                <a:solidFill>
                  <a:sysClr val="windowText" lastClr="000000"/>
                </a:solidFill>
              </a:rPr>
              <a:t>若有一个向量</a:t>
            </a:r>
          </a:p>
        </p:txBody>
      </p:sp>
      <p:sp>
        <p:nvSpPr>
          <p:cNvPr id="4" name="Rectangle 12"/>
          <p:cNvSpPr>
            <a:spLocks noChangeArrowheads="1"/>
          </p:cNvSpPr>
          <p:nvPr/>
        </p:nvSpPr>
        <p:spPr bwMode="auto">
          <a:xfrm>
            <a:off x="4156075" y="476250"/>
            <a:ext cx="413067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fontAlgn="auto" hangingPunct="1">
              <a:spcBef>
                <a:spcPts val="0"/>
              </a:spcBef>
              <a:spcAft>
                <a:spcPts val="0"/>
              </a:spcAft>
              <a:defRPr/>
            </a:pPr>
            <a:r>
              <a:rPr kumimoji="0" lang="zh-CN" altLang="en-US" kern="0" dirty="0">
                <a:solidFill>
                  <a:sysClr val="windowText" lastClr="000000"/>
                </a:solidFill>
              </a:rPr>
              <a:t>可由其余的向量线性表示</a:t>
            </a:r>
          </a:p>
        </p:txBody>
      </p:sp>
      <p:graphicFrame>
        <p:nvGraphicFramePr>
          <p:cNvPr id="5" name="Object 13"/>
          <p:cNvGraphicFramePr>
            <a:graphicFrameLocks noChangeAspect="1"/>
          </p:cNvGraphicFramePr>
          <p:nvPr/>
        </p:nvGraphicFramePr>
        <p:xfrm>
          <a:off x="3683000" y="417513"/>
          <a:ext cx="457200" cy="638175"/>
        </p:xfrm>
        <a:graphic>
          <a:graphicData uri="http://schemas.openxmlformats.org/presentationml/2006/ole">
            <mc:AlternateContent xmlns:mc="http://schemas.openxmlformats.org/markup-compatibility/2006">
              <mc:Choice xmlns:v="urn:schemas-microsoft-com:vml" Requires="v">
                <p:oleObj name="Equation" r:id="rId2" imgW="165028" imgH="228501" progId="Equation.3">
                  <p:embed/>
                </p:oleObj>
              </mc:Choice>
              <mc:Fallback>
                <p:oleObj name="Equation" r:id="rId2" imgW="165028" imgH="228501" progId="Equation.3">
                  <p:embed/>
                  <p:pic>
                    <p:nvPicPr>
                      <p:cNvPr id="0" name="Object 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83000" y="417513"/>
                        <a:ext cx="457200" cy="63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 name="Object 14"/>
          <p:cNvGraphicFramePr>
            <a:graphicFrameLocks noChangeAspect="1"/>
          </p:cNvGraphicFramePr>
          <p:nvPr/>
        </p:nvGraphicFramePr>
        <p:xfrm>
          <a:off x="1136650" y="1001713"/>
          <a:ext cx="6867525" cy="549275"/>
        </p:xfrm>
        <a:graphic>
          <a:graphicData uri="http://schemas.openxmlformats.org/presentationml/2006/ole">
            <mc:AlternateContent xmlns:mc="http://schemas.openxmlformats.org/markup-compatibility/2006">
              <mc:Choice xmlns:v="urn:schemas-microsoft-com:vml" Requires="v">
                <p:oleObj name="Equation" r:id="rId4" imgW="2857500" imgH="228600" progId="Equation.3">
                  <p:embed/>
                </p:oleObj>
              </mc:Choice>
              <mc:Fallback>
                <p:oleObj name="Equation" r:id="rId4" imgW="2857500" imgH="228600" progId="Equation.3">
                  <p:embed/>
                  <p:pic>
                    <p:nvPicPr>
                      <p:cNvPr id="0" name="Object 1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36650" y="1001713"/>
                        <a:ext cx="6867525"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 name="Rectangle 15"/>
          <p:cNvSpPr>
            <a:spLocks noChangeArrowheads="1"/>
          </p:cNvSpPr>
          <p:nvPr/>
        </p:nvSpPr>
        <p:spPr bwMode="auto">
          <a:xfrm>
            <a:off x="379413" y="1028700"/>
            <a:ext cx="54292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fontAlgn="auto" hangingPunct="1">
              <a:spcBef>
                <a:spcPts val="0"/>
              </a:spcBef>
              <a:spcAft>
                <a:spcPts val="0"/>
              </a:spcAft>
              <a:defRPr/>
            </a:pPr>
            <a:r>
              <a:rPr kumimoji="0" lang="zh-CN" altLang="en-US" kern="0" dirty="0">
                <a:solidFill>
                  <a:sysClr val="windowText" lastClr="000000"/>
                </a:solidFill>
              </a:rPr>
              <a:t>即</a:t>
            </a:r>
          </a:p>
        </p:txBody>
      </p:sp>
      <p:sp>
        <p:nvSpPr>
          <p:cNvPr id="8" name="Rectangle 16"/>
          <p:cNvSpPr>
            <a:spLocks noChangeArrowheads="1"/>
          </p:cNvSpPr>
          <p:nvPr/>
        </p:nvSpPr>
        <p:spPr bwMode="auto">
          <a:xfrm>
            <a:off x="379413" y="1547813"/>
            <a:ext cx="197802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fontAlgn="auto" hangingPunct="1">
              <a:spcBef>
                <a:spcPts val="0"/>
              </a:spcBef>
              <a:spcAft>
                <a:spcPts val="0"/>
              </a:spcAft>
              <a:defRPr/>
            </a:pPr>
            <a:r>
              <a:rPr kumimoji="0" lang="zh-CN" altLang="en-US" kern="0" dirty="0">
                <a:solidFill>
                  <a:sysClr val="windowText" lastClr="000000"/>
                </a:solidFill>
              </a:rPr>
              <a:t>那么由系数</a:t>
            </a:r>
          </a:p>
        </p:txBody>
      </p:sp>
      <p:graphicFrame>
        <p:nvGraphicFramePr>
          <p:cNvPr id="9" name="Object 17"/>
          <p:cNvGraphicFramePr>
            <a:graphicFrameLocks noChangeAspect="1"/>
          </p:cNvGraphicFramePr>
          <p:nvPr/>
        </p:nvGraphicFramePr>
        <p:xfrm>
          <a:off x="2339975" y="1520825"/>
          <a:ext cx="3130550" cy="490538"/>
        </p:xfrm>
        <a:graphic>
          <a:graphicData uri="http://schemas.openxmlformats.org/presentationml/2006/ole">
            <mc:AlternateContent xmlns:mc="http://schemas.openxmlformats.org/markup-compatibility/2006">
              <mc:Choice xmlns:v="urn:schemas-microsoft-com:vml" Requires="v">
                <p:oleObj name="Equation" r:id="rId6" imgW="1460500" imgH="228600" progId="Equation.3">
                  <p:embed/>
                </p:oleObj>
              </mc:Choice>
              <mc:Fallback>
                <p:oleObj name="Equation" r:id="rId6" imgW="1460500" imgH="228600" progId="Equation.3">
                  <p:embed/>
                  <p:pic>
                    <p:nvPicPr>
                      <p:cNvPr id="0" name="Object 1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339975" y="1520825"/>
                        <a:ext cx="3130550" cy="490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0" name="Rectangle 18"/>
          <p:cNvSpPr>
            <a:spLocks noChangeArrowheads="1"/>
          </p:cNvSpPr>
          <p:nvPr/>
        </p:nvSpPr>
        <p:spPr bwMode="auto">
          <a:xfrm>
            <a:off x="5580063" y="1554163"/>
            <a:ext cx="197802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fontAlgn="auto" hangingPunct="1">
              <a:spcBef>
                <a:spcPts val="0"/>
              </a:spcBef>
              <a:spcAft>
                <a:spcPts val="0"/>
              </a:spcAft>
              <a:defRPr/>
            </a:pPr>
            <a:r>
              <a:rPr kumimoji="0" lang="zh-CN" altLang="en-US" kern="0" dirty="0">
                <a:solidFill>
                  <a:sysClr val="windowText" lastClr="000000"/>
                </a:solidFill>
              </a:rPr>
              <a:t>不全为零，</a:t>
            </a:r>
          </a:p>
        </p:txBody>
      </p:sp>
      <p:graphicFrame>
        <p:nvGraphicFramePr>
          <p:cNvPr id="11" name="Object 19"/>
          <p:cNvGraphicFramePr>
            <a:graphicFrameLocks noChangeAspect="1"/>
          </p:cNvGraphicFramePr>
          <p:nvPr/>
        </p:nvGraphicFramePr>
        <p:xfrm>
          <a:off x="541338" y="2066925"/>
          <a:ext cx="1800225" cy="514350"/>
        </p:xfrm>
        <a:graphic>
          <a:graphicData uri="http://schemas.openxmlformats.org/presentationml/2006/ole">
            <mc:AlternateContent xmlns:mc="http://schemas.openxmlformats.org/markup-compatibility/2006">
              <mc:Choice xmlns:v="urn:schemas-microsoft-com:vml" Requires="v">
                <p:oleObj name="Equation" r:id="rId8" imgW="774364" imgH="228501" progId="Equation.3">
                  <p:embed/>
                </p:oleObj>
              </mc:Choice>
              <mc:Fallback>
                <p:oleObj name="Equation" r:id="rId8" imgW="774364" imgH="228501" progId="Equation.3">
                  <p:embed/>
                  <p:pic>
                    <p:nvPicPr>
                      <p:cNvPr id="0" name="Object 1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41338" y="2066925"/>
                        <a:ext cx="1800225"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2" name="Rectangle 20"/>
          <p:cNvSpPr>
            <a:spLocks noChangeArrowheads="1"/>
          </p:cNvSpPr>
          <p:nvPr/>
        </p:nvSpPr>
        <p:spPr bwMode="auto">
          <a:xfrm>
            <a:off x="7308850" y="1547813"/>
            <a:ext cx="160337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fontAlgn="auto" hangingPunct="1">
              <a:spcBef>
                <a:spcPts val="0"/>
              </a:spcBef>
              <a:spcAft>
                <a:spcPts val="0"/>
              </a:spcAft>
              <a:defRPr/>
            </a:pPr>
            <a:r>
              <a:rPr kumimoji="0" lang="zh-CN" altLang="en-US" kern="0" dirty="0">
                <a:solidFill>
                  <a:sysClr val="windowText" lastClr="000000"/>
                </a:solidFill>
              </a:rPr>
              <a:t>知向量组</a:t>
            </a:r>
          </a:p>
        </p:txBody>
      </p:sp>
      <p:sp>
        <p:nvSpPr>
          <p:cNvPr id="13" name="Rectangle 21"/>
          <p:cNvSpPr>
            <a:spLocks noChangeArrowheads="1"/>
          </p:cNvSpPr>
          <p:nvPr/>
        </p:nvSpPr>
        <p:spPr bwMode="auto">
          <a:xfrm>
            <a:off x="2359025" y="2066925"/>
            <a:ext cx="197802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fontAlgn="auto" hangingPunct="1">
              <a:spcBef>
                <a:spcPts val="0"/>
              </a:spcBef>
              <a:spcAft>
                <a:spcPts val="0"/>
              </a:spcAft>
              <a:defRPr/>
            </a:pPr>
            <a:r>
              <a:rPr kumimoji="0" lang="zh-CN" altLang="en-US" kern="0" dirty="0">
                <a:solidFill>
                  <a:sysClr val="windowText" lastClr="000000"/>
                </a:solidFill>
              </a:rPr>
              <a:t>线性相关。</a:t>
            </a:r>
          </a:p>
        </p:txBody>
      </p:sp>
      <p:pic>
        <p:nvPicPr>
          <p:cNvPr id="13326" name="Picture 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51520" y="3761027"/>
            <a:ext cx="8351838" cy="2162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
                                            <p:txEl>
                                              <p:pRg st="0" end="0"/>
                                            </p:txEl>
                                          </p:spTgt>
                                        </p:tgtEl>
                                        <p:attrNameLst>
                                          <p:attrName>style.visibility</p:attrName>
                                        </p:attrNameLst>
                                      </p:cBhvr>
                                      <p:to>
                                        <p:strVal val="visible"/>
                                      </p:to>
                                    </p:set>
                                    <p:animEffect transition="in" filter="wipe(left)">
                                      <p:cBhvr>
                                        <p:cTn id="17" dur="500"/>
                                        <p:tgtEl>
                                          <p:spTgt spid="4">
                                            <p:txEl>
                                              <p:pRg st="0" end="0"/>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7">
                                            <p:txEl>
                                              <p:pRg st="0" end="0"/>
                                            </p:txEl>
                                          </p:spTgt>
                                        </p:tgtEl>
                                        <p:attrNameLst>
                                          <p:attrName>style.visibility</p:attrName>
                                        </p:attrNameLst>
                                      </p:cBhvr>
                                      <p:to>
                                        <p:strVal val="visible"/>
                                      </p:to>
                                    </p:set>
                                    <p:animEffect transition="in" filter="wipe(left)">
                                      <p:cBhvr>
                                        <p:cTn id="22" dur="500"/>
                                        <p:tgtEl>
                                          <p:spTgt spid="7">
                                            <p:txEl>
                                              <p:pRg st="0" end="0"/>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wipe(left)">
                                      <p:cBhvr>
                                        <p:cTn id="27" dur="500"/>
                                        <p:tgtEl>
                                          <p:spTgt spid="6"/>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8">
                                            <p:txEl>
                                              <p:pRg st="0" end="0"/>
                                            </p:txEl>
                                          </p:spTgt>
                                        </p:tgtEl>
                                        <p:attrNameLst>
                                          <p:attrName>style.visibility</p:attrName>
                                        </p:attrNameLst>
                                      </p:cBhvr>
                                      <p:to>
                                        <p:strVal val="visible"/>
                                      </p:to>
                                    </p:set>
                                    <p:animEffect transition="in" filter="wipe(left)">
                                      <p:cBhvr>
                                        <p:cTn id="32" dur="500"/>
                                        <p:tgtEl>
                                          <p:spTgt spid="8">
                                            <p:txEl>
                                              <p:pRg st="0" end="0"/>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nodeType="click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wipe(left)">
                                      <p:cBhvr>
                                        <p:cTn id="37" dur="500"/>
                                        <p:tgtEl>
                                          <p:spTgt spid="9"/>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 presetClass="entr" presetSubtype="8" fill="hold" grpId="0" nodeType="clickEffect">
                                  <p:stCondLst>
                                    <p:cond delay="0"/>
                                  </p:stCondLst>
                                  <p:childTnLst>
                                    <p:set>
                                      <p:cBhvr>
                                        <p:cTn id="41" dur="1" fill="hold">
                                          <p:stCondLst>
                                            <p:cond delay="0"/>
                                          </p:stCondLst>
                                        </p:cTn>
                                        <p:tgtEl>
                                          <p:spTgt spid="10"/>
                                        </p:tgtEl>
                                        <p:attrNameLst>
                                          <p:attrName>style.visibility</p:attrName>
                                        </p:attrNameLst>
                                      </p:cBhvr>
                                      <p:to>
                                        <p:strVal val="visible"/>
                                      </p:to>
                                    </p:set>
                                    <p:anim calcmode="lin" valueType="num">
                                      <p:cBhvr additive="base">
                                        <p:cTn id="42" dur="500" fill="hold"/>
                                        <p:tgtEl>
                                          <p:spTgt spid="10"/>
                                        </p:tgtEl>
                                        <p:attrNameLst>
                                          <p:attrName>ppt_x</p:attrName>
                                        </p:attrNameLst>
                                      </p:cBhvr>
                                      <p:tavLst>
                                        <p:tav tm="0">
                                          <p:val>
                                            <p:strVal val="0-#ppt_w/2"/>
                                          </p:val>
                                        </p:tav>
                                        <p:tav tm="100000">
                                          <p:val>
                                            <p:strVal val="#ppt_x"/>
                                          </p:val>
                                        </p:tav>
                                      </p:tavLst>
                                    </p:anim>
                                    <p:anim calcmode="lin" valueType="num">
                                      <p:cBhvr additive="base">
                                        <p:cTn id="43"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44" fill="hold" nodeType="clickPar">
                      <p:stCondLst>
                        <p:cond delay="indefinite"/>
                      </p:stCondLst>
                      <p:childTnLst>
                        <p:par>
                          <p:cTn id="45" fill="hold" nodeType="withGroup">
                            <p:stCondLst>
                              <p:cond delay="0"/>
                            </p:stCondLst>
                            <p:childTnLst>
                              <p:par>
                                <p:cTn id="46" presetID="22" presetClass="entr" presetSubtype="8" fill="hold" grpId="0" nodeType="clickEffect">
                                  <p:stCondLst>
                                    <p:cond delay="0"/>
                                  </p:stCondLst>
                                  <p:childTnLst>
                                    <p:set>
                                      <p:cBhvr>
                                        <p:cTn id="47" dur="1" fill="hold">
                                          <p:stCondLst>
                                            <p:cond delay="0"/>
                                          </p:stCondLst>
                                        </p:cTn>
                                        <p:tgtEl>
                                          <p:spTgt spid="12">
                                            <p:txEl>
                                              <p:pRg st="0" end="0"/>
                                            </p:txEl>
                                          </p:spTgt>
                                        </p:tgtEl>
                                        <p:attrNameLst>
                                          <p:attrName>style.visibility</p:attrName>
                                        </p:attrNameLst>
                                      </p:cBhvr>
                                      <p:to>
                                        <p:strVal val="visible"/>
                                      </p:to>
                                    </p:set>
                                    <p:animEffect transition="in" filter="wipe(left)">
                                      <p:cBhvr>
                                        <p:cTn id="48" dur="500"/>
                                        <p:tgtEl>
                                          <p:spTgt spid="12">
                                            <p:txEl>
                                              <p:pRg st="0" end="0"/>
                                            </p:txEl>
                                          </p:spTgt>
                                        </p:tgtEl>
                                      </p:cBhvr>
                                    </p:animEffect>
                                  </p:childTnLst>
                                </p:cTn>
                              </p:par>
                            </p:childTnLst>
                          </p:cTn>
                        </p:par>
                      </p:childTnLst>
                    </p:cTn>
                  </p:par>
                  <p:par>
                    <p:cTn id="49" fill="hold" nodeType="clickPar">
                      <p:stCondLst>
                        <p:cond delay="indefinite"/>
                      </p:stCondLst>
                      <p:childTnLst>
                        <p:par>
                          <p:cTn id="50" fill="hold" nodeType="withGroup">
                            <p:stCondLst>
                              <p:cond delay="0"/>
                            </p:stCondLst>
                            <p:childTnLst>
                              <p:par>
                                <p:cTn id="51" presetID="22" presetClass="entr" presetSubtype="8" fill="hold" nodeType="clickEffect">
                                  <p:stCondLst>
                                    <p:cond delay="0"/>
                                  </p:stCondLst>
                                  <p:childTnLst>
                                    <p:set>
                                      <p:cBhvr>
                                        <p:cTn id="52" dur="1" fill="hold">
                                          <p:stCondLst>
                                            <p:cond delay="0"/>
                                          </p:stCondLst>
                                        </p:cTn>
                                        <p:tgtEl>
                                          <p:spTgt spid="11"/>
                                        </p:tgtEl>
                                        <p:attrNameLst>
                                          <p:attrName>style.visibility</p:attrName>
                                        </p:attrNameLst>
                                      </p:cBhvr>
                                      <p:to>
                                        <p:strVal val="visible"/>
                                      </p:to>
                                    </p:set>
                                    <p:animEffect transition="in" filter="wipe(left)">
                                      <p:cBhvr>
                                        <p:cTn id="53" dur="500"/>
                                        <p:tgtEl>
                                          <p:spTgt spid="11"/>
                                        </p:tgtEl>
                                      </p:cBhvr>
                                    </p:animEffect>
                                  </p:childTnLst>
                                </p:cTn>
                              </p:par>
                            </p:childTnLst>
                          </p:cTn>
                        </p:par>
                      </p:childTnLst>
                    </p:cTn>
                  </p:par>
                  <p:par>
                    <p:cTn id="54" fill="hold" nodeType="clickPar">
                      <p:stCondLst>
                        <p:cond delay="indefinite"/>
                      </p:stCondLst>
                      <p:childTnLst>
                        <p:par>
                          <p:cTn id="55" fill="hold" nodeType="withGroup">
                            <p:stCondLst>
                              <p:cond delay="0"/>
                            </p:stCondLst>
                            <p:childTnLst>
                              <p:par>
                                <p:cTn id="56" presetID="22" presetClass="entr" presetSubtype="8" fill="hold" grpId="0" nodeType="clickEffect">
                                  <p:stCondLst>
                                    <p:cond delay="0"/>
                                  </p:stCondLst>
                                  <p:childTnLst>
                                    <p:set>
                                      <p:cBhvr>
                                        <p:cTn id="57" dur="1" fill="hold">
                                          <p:stCondLst>
                                            <p:cond delay="0"/>
                                          </p:stCondLst>
                                        </p:cTn>
                                        <p:tgtEl>
                                          <p:spTgt spid="13">
                                            <p:txEl>
                                              <p:pRg st="0" end="0"/>
                                            </p:txEl>
                                          </p:spTgt>
                                        </p:tgtEl>
                                        <p:attrNameLst>
                                          <p:attrName>style.visibility</p:attrName>
                                        </p:attrNameLst>
                                      </p:cBhvr>
                                      <p:to>
                                        <p:strVal val="visible"/>
                                      </p:to>
                                    </p:set>
                                    <p:animEffect transition="in" filter="wipe(left)">
                                      <p:cBhvr>
                                        <p:cTn id="58" dur="500"/>
                                        <p:tgtEl>
                                          <p:spTgt spid="13">
                                            <p:txEl>
                                              <p:pRg st="0" end="0"/>
                                            </p:txEl>
                                          </p:spTgt>
                                        </p:tgtEl>
                                      </p:cBhvr>
                                    </p:animEffect>
                                  </p:childTnLst>
                                </p:cTn>
                              </p:par>
                            </p:childTnLst>
                          </p:cTn>
                        </p:par>
                      </p:childTnLst>
                    </p:cTn>
                  </p:par>
                  <p:par>
                    <p:cTn id="59" fill="hold" nodeType="clickPar">
                      <p:stCondLst>
                        <p:cond delay="indefinite"/>
                      </p:stCondLst>
                      <p:childTnLst>
                        <p:par>
                          <p:cTn id="60" fill="hold" nodeType="withGroup">
                            <p:stCondLst>
                              <p:cond delay="0"/>
                            </p:stCondLst>
                            <p:childTnLst>
                              <p:par>
                                <p:cTn id="61" presetID="10" presetClass="entr" presetSubtype="0" fill="hold" nodeType="clickEffect">
                                  <p:stCondLst>
                                    <p:cond delay="0"/>
                                  </p:stCondLst>
                                  <p:childTnLst>
                                    <p:set>
                                      <p:cBhvr>
                                        <p:cTn id="62" dur="1" fill="hold">
                                          <p:stCondLst>
                                            <p:cond delay="0"/>
                                          </p:stCondLst>
                                        </p:cTn>
                                        <p:tgtEl>
                                          <p:spTgt spid="13326"/>
                                        </p:tgtEl>
                                        <p:attrNameLst>
                                          <p:attrName>style.visibility</p:attrName>
                                        </p:attrNameLst>
                                      </p:cBhvr>
                                      <p:to>
                                        <p:strVal val="visible"/>
                                      </p:to>
                                    </p:set>
                                    <p:animEffect transition="in" filter="fade">
                                      <p:cBhvr>
                                        <p:cTn id="63" dur="500"/>
                                        <p:tgtEl>
                                          <p:spTgt spid="133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utoUpdateAnimBg="0"/>
      <p:bldP spid="4" grpId="0" build="p" autoUpdateAnimBg="0"/>
      <p:bldP spid="7" grpId="0" build="p" autoUpdateAnimBg="0"/>
      <p:bldP spid="8" grpId="0" build="p" autoUpdateAnimBg="0"/>
      <p:bldP spid="10" grpId="0" autoUpdateAnimBg="0"/>
      <p:bldP spid="12" grpId="0" build="p" autoUpdateAnimBg="0"/>
      <p:bldP spid="13" grpId="0" build="p" autoUpdateAnimBg="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灯片编号占位符 1"/>
          <p:cNvSpPr>
            <a:spLocks noGrp="1"/>
          </p:cNvSpPr>
          <p:nvPr>
            <p:ph type="sldNum" sz="quarter" idx="10"/>
          </p:nvPr>
        </p:nvSpPr>
        <p:spPr>
          <a:noFill/>
        </p:spPr>
        <p:txBody>
          <a:bodyP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r>
              <a:rPr lang="en-US" altLang="zh-CN" sz="2000">
                <a:solidFill>
                  <a:srgbClr val="FF0000"/>
                </a:solidFill>
              </a:rPr>
              <a:t>-</a:t>
            </a:r>
            <a:fld id="{C93CC615-8E1F-4E88-9C50-87A49837A32E}" type="slidenum">
              <a:rPr lang="en-US" altLang="zh-CN" sz="1800" smtClean="0">
                <a:solidFill>
                  <a:srgbClr val="0000FF"/>
                </a:solidFill>
              </a:rPr>
              <a:pPr/>
              <a:t>24</a:t>
            </a:fld>
            <a:r>
              <a:rPr lang="en-US" altLang="zh-CN" sz="2000">
                <a:solidFill>
                  <a:srgbClr val="FF0000"/>
                </a:solidFill>
              </a:rPr>
              <a:t>-</a:t>
            </a:r>
          </a:p>
        </p:txBody>
      </p:sp>
      <p:sp>
        <p:nvSpPr>
          <p:cNvPr id="3" name="Rectangle 2"/>
          <p:cNvSpPr>
            <a:spLocks noChangeArrowheads="1"/>
          </p:cNvSpPr>
          <p:nvPr/>
        </p:nvSpPr>
        <p:spPr bwMode="auto">
          <a:xfrm>
            <a:off x="0" y="914400"/>
            <a:ext cx="8240713" cy="519113"/>
          </a:xfrm>
          <a:prstGeom prst="rect">
            <a:avLst/>
          </a:prstGeom>
          <a:noFill/>
          <a:ln>
            <a:noFill/>
          </a:ln>
          <a:effectLst/>
          <a:extLst>
            <a:ext uri="{909E8E84-426E-40DD-AFC4-6F175D3DCCD1}">
              <a14:hiddenFill xmlns:a14="http://schemas.microsoft.com/office/drawing/2010/main">
                <a:solidFill>
                  <a:schemeClr val="accent1">
                    <a:alpha val="50000"/>
                  </a:schemeClr>
                </a:solidFill>
              </a14:hiddenFill>
            </a:ext>
            <a:ext uri="{91240B29-F687-4F45-9708-019B960494DF}">
              <a14:hiddenLine xmlns:a14="http://schemas.microsoft.com/office/drawing/2010/main" w="12700" algn="ctr">
                <a:solidFill>
                  <a:schemeClr val="accent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spcBef>
                <a:spcPct val="50000"/>
              </a:spcBef>
              <a:defRPr/>
            </a:pPr>
            <a:r>
              <a:rPr lang="zh-CN" altLang="en-US" dirty="0">
                <a:solidFill>
                  <a:schemeClr val="hlink"/>
                </a:solidFill>
                <a:effectLst>
                  <a:outerShdw blurRad="38100" dist="38100" dir="2700000" algn="tl">
                    <a:srgbClr val="C0C0C0"/>
                  </a:outerShdw>
                </a:effectLst>
                <a:ea typeface="楷体_GB2312" pitchFamily="49" charset="-122"/>
                <a:cs typeface="Aharoni" pitchFamily="2" charset="-79"/>
              </a:rPr>
              <a:t>（</a:t>
            </a:r>
            <a:r>
              <a:rPr lang="en-US" altLang="zh-CN" dirty="0">
                <a:solidFill>
                  <a:schemeClr val="hlink"/>
                </a:solidFill>
                <a:effectLst>
                  <a:outerShdw blurRad="38100" dist="38100" dir="2700000" algn="tl">
                    <a:srgbClr val="C0C0C0"/>
                  </a:outerShdw>
                </a:effectLst>
                <a:ea typeface="楷体_GB2312" pitchFamily="49" charset="-122"/>
                <a:cs typeface="Aharoni" pitchFamily="2" charset="-79"/>
              </a:rPr>
              <a:t>1</a:t>
            </a:r>
            <a:r>
              <a:rPr lang="zh-CN" altLang="en-US" dirty="0">
                <a:solidFill>
                  <a:schemeClr val="hlink"/>
                </a:solidFill>
                <a:effectLst>
                  <a:outerShdw blurRad="38100" dist="38100" dir="2700000" algn="tl">
                    <a:srgbClr val="C0C0C0"/>
                  </a:outerShdw>
                </a:effectLst>
                <a:ea typeface="楷体_GB2312" pitchFamily="49" charset="-122"/>
                <a:cs typeface="Aharoni" pitchFamily="2" charset="-79"/>
              </a:rPr>
              <a:t>）</a:t>
            </a:r>
            <a:r>
              <a:rPr lang="zh-CN" altLang="en-US" dirty="0">
                <a:latin typeface="楷体_GB2312" pitchFamily="49" charset="-122"/>
                <a:ea typeface="楷体_GB2312" pitchFamily="49" charset="-122"/>
                <a:cs typeface="Aharoni" pitchFamily="2" charset="-79"/>
              </a:rPr>
              <a:t>单独一个向量</a:t>
            </a:r>
            <a:r>
              <a:rPr lang="zh-CN" altLang="en-US" dirty="0">
                <a:solidFill>
                  <a:schemeClr val="tx2"/>
                </a:solidFill>
                <a:latin typeface="楷体_GB2312" pitchFamily="49" charset="-122"/>
                <a:ea typeface="楷体_GB2312" pitchFamily="49" charset="-122"/>
                <a:cs typeface="Aharoni" pitchFamily="2" charset="-79"/>
              </a:rPr>
              <a:t>线性相关</a:t>
            </a:r>
            <a:r>
              <a:rPr lang="zh-CN" altLang="en-US" dirty="0">
                <a:latin typeface="楷体_GB2312" pitchFamily="49" charset="-122"/>
                <a:ea typeface="楷体_GB2312" pitchFamily="49" charset="-122"/>
                <a:cs typeface="Aharoni" pitchFamily="2" charset="-79"/>
              </a:rPr>
              <a:t>当且仅当它是</a:t>
            </a:r>
            <a:r>
              <a:rPr lang="zh-CN" altLang="en-US" dirty="0">
                <a:solidFill>
                  <a:schemeClr val="tx2"/>
                </a:solidFill>
                <a:latin typeface="楷体_GB2312" pitchFamily="49" charset="-122"/>
                <a:ea typeface="楷体_GB2312" pitchFamily="49" charset="-122"/>
                <a:cs typeface="Aharoni" pitchFamily="2" charset="-79"/>
              </a:rPr>
              <a:t>零向量</a:t>
            </a:r>
            <a:r>
              <a:rPr lang="zh-CN" altLang="en-US" dirty="0">
                <a:latin typeface="楷体_GB2312" pitchFamily="49" charset="-122"/>
                <a:ea typeface="楷体_GB2312" pitchFamily="49" charset="-122"/>
                <a:cs typeface="Aharoni" pitchFamily="2" charset="-79"/>
              </a:rPr>
              <a:t>．</a:t>
            </a:r>
          </a:p>
        </p:txBody>
      </p:sp>
      <p:sp>
        <p:nvSpPr>
          <p:cNvPr id="4" name="Rectangle 3"/>
          <p:cNvSpPr>
            <a:spLocks noChangeArrowheads="1"/>
          </p:cNvSpPr>
          <p:nvPr/>
        </p:nvSpPr>
        <p:spPr bwMode="auto">
          <a:xfrm>
            <a:off x="838200" y="1447800"/>
            <a:ext cx="7783513" cy="519113"/>
          </a:xfrm>
          <a:prstGeom prst="rect">
            <a:avLst/>
          </a:prstGeom>
          <a:noFill/>
          <a:ln>
            <a:noFill/>
          </a:ln>
          <a:effectLst/>
          <a:extLst>
            <a:ext uri="{909E8E84-426E-40DD-AFC4-6F175D3DCCD1}">
              <a14:hiddenFill xmlns:a14="http://schemas.microsoft.com/office/drawing/2010/main">
                <a:solidFill>
                  <a:schemeClr val="accent1">
                    <a:alpha val="50195"/>
                  </a:schemeClr>
                </a:solidFill>
              </a14:hiddenFill>
            </a:ext>
            <a:ext uri="{91240B29-F687-4F45-9708-019B960494DF}">
              <a14:hiddenLine xmlns:a14="http://schemas.microsoft.com/office/drawing/2010/main" w="12700" algn="ctr">
                <a:solidFill>
                  <a:schemeClr val="accent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a:solidFill>
                  <a:schemeClr val="tx2"/>
                </a:solidFill>
                <a:ea typeface="楷体_GB2312" pitchFamily="49" charset="-122"/>
                <a:cs typeface="Aharoni" pitchFamily="2" charset="-79"/>
              </a:rPr>
              <a:t> </a:t>
            </a:r>
            <a:r>
              <a:rPr lang="zh-CN" altLang="en-US">
                <a:latin typeface="楷体_GB2312" pitchFamily="49" charset="-122"/>
                <a:ea typeface="楷体_GB2312" pitchFamily="49" charset="-122"/>
                <a:cs typeface="Aharoni" pitchFamily="2" charset="-79"/>
              </a:rPr>
              <a:t>单独一个向量</a:t>
            </a:r>
            <a:r>
              <a:rPr lang="zh-CN" altLang="en-US">
                <a:solidFill>
                  <a:schemeClr val="tx2"/>
                </a:solidFill>
                <a:latin typeface="楷体_GB2312" pitchFamily="49" charset="-122"/>
                <a:ea typeface="楷体_GB2312" pitchFamily="49" charset="-122"/>
                <a:cs typeface="Aharoni" pitchFamily="2" charset="-79"/>
              </a:rPr>
              <a:t>线性无关</a:t>
            </a:r>
            <a:r>
              <a:rPr lang="zh-CN" altLang="en-US">
                <a:latin typeface="楷体_GB2312" pitchFamily="49" charset="-122"/>
                <a:ea typeface="楷体_GB2312" pitchFamily="49" charset="-122"/>
                <a:cs typeface="Aharoni" pitchFamily="2" charset="-79"/>
              </a:rPr>
              <a:t>当且仅当它是</a:t>
            </a:r>
            <a:r>
              <a:rPr lang="zh-CN" altLang="en-US">
                <a:solidFill>
                  <a:schemeClr val="tx2"/>
                </a:solidFill>
                <a:latin typeface="楷体_GB2312" pitchFamily="49" charset="-122"/>
                <a:ea typeface="楷体_GB2312" pitchFamily="49" charset="-122"/>
                <a:cs typeface="Aharoni" pitchFamily="2" charset="-79"/>
              </a:rPr>
              <a:t>非零向量</a:t>
            </a:r>
            <a:r>
              <a:rPr lang="zh-CN" altLang="en-US">
                <a:latin typeface="楷体_GB2312" pitchFamily="49" charset="-122"/>
                <a:ea typeface="楷体_GB2312" pitchFamily="49" charset="-122"/>
                <a:cs typeface="Aharoni" pitchFamily="2" charset="-79"/>
              </a:rPr>
              <a:t>．</a:t>
            </a:r>
          </a:p>
        </p:txBody>
      </p:sp>
      <p:sp>
        <p:nvSpPr>
          <p:cNvPr id="5" name="Rectangle 4"/>
          <p:cNvSpPr>
            <a:spLocks noChangeArrowheads="1"/>
          </p:cNvSpPr>
          <p:nvPr/>
        </p:nvSpPr>
        <p:spPr bwMode="auto">
          <a:xfrm>
            <a:off x="0" y="2133600"/>
            <a:ext cx="6811963" cy="519113"/>
          </a:xfrm>
          <a:prstGeom prst="rect">
            <a:avLst/>
          </a:prstGeom>
          <a:noFill/>
          <a:ln>
            <a:noFill/>
          </a:ln>
          <a:effectLst/>
          <a:extLst>
            <a:ext uri="{909E8E84-426E-40DD-AFC4-6F175D3DCCD1}">
              <a14:hiddenFill xmlns:a14="http://schemas.microsoft.com/office/drawing/2010/main">
                <a:solidFill>
                  <a:schemeClr val="accent1">
                    <a:alpha val="50000"/>
                  </a:schemeClr>
                </a:solidFill>
              </a14:hiddenFill>
            </a:ext>
            <a:ext uri="{91240B29-F687-4F45-9708-019B960494DF}">
              <a14:hiddenLine xmlns:a14="http://schemas.microsoft.com/office/drawing/2010/main" w="12700" algn="ctr">
                <a:solidFill>
                  <a:schemeClr val="accent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1" hangingPunct="1">
              <a:spcBef>
                <a:spcPct val="50000"/>
              </a:spcBef>
              <a:defRPr/>
            </a:pPr>
            <a:r>
              <a:rPr lang="zh-CN" altLang="en-US" dirty="0">
                <a:solidFill>
                  <a:schemeClr val="hlink"/>
                </a:solidFill>
                <a:effectLst>
                  <a:outerShdw blurRad="38100" dist="38100" dir="2700000" algn="tl">
                    <a:srgbClr val="C0C0C0"/>
                  </a:outerShdw>
                </a:effectLst>
                <a:ea typeface="楷体_GB2312" pitchFamily="49" charset="-122"/>
                <a:cs typeface="Aharoni" pitchFamily="2" charset="-79"/>
              </a:rPr>
              <a:t>（</a:t>
            </a:r>
            <a:r>
              <a:rPr lang="en-US" altLang="zh-CN" dirty="0">
                <a:solidFill>
                  <a:schemeClr val="hlink"/>
                </a:solidFill>
                <a:effectLst>
                  <a:outerShdw blurRad="38100" dist="38100" dir="2700000" algn="tl">
                    <a:srgbClr val="C0C0C0"/>
                  </a:outerShdw>
                </a:effectLst>
                <a:ea typeface="楷体_GB2312" pitchFamily="49" charset="-122"/>
                <a:cs typeface="Aharoni" pitchFamily="2" charset="-79"/>
              </a:rPr>
              <a:t>2</a:t>
            </a:r>
            <a:r>
              <a:rPr lang="zh-CN" altLang="en-US" dirty="0">
                <a:solidFill>
                  <a:schemeClr val="hlink"/>
                </a:solidFill>
                <a:effectLst>
                  <a:outerShdw blurRad="38100" dist="38100" dir="2700000" algn="tl">
                    <a:srgbClr val="C0C0C0"/>
                  </a:outerShdw>
                </a:effectLst>
                <a:ea typeface="楷体_GB2312" pitchFamily="49" charset="-122"/>
                <a:cs typeface="Aharoni" pitchFamily="2" charset="-79"/>
              </a:rPr>
              <a:t>）</a:t>
            </a:r>
            <a:r>
              <a:rPr lang="zh-CN" altLang="en-US" dirty="0">
                <a:ea typeface="楷体_GB2312" pitchFamily="49" charset="-122"/>
                <a:cs typeface="Aharoni" pitchFamily="2" charset="-79"/>
              </a:rPr>
              <a:t>包含</a:t>
            </a:r>
            <a:r>
              <a:rPr lang="zh-CN" altLang="en-US" dirty="0">
                <a:solidFill>
                  <a:schemeClr val="tx2"/>
                </a:solidFill>
                <a:ea typeface="楷体_GB2312" pitchFamily="49" charset="-122"/>
                <a:cs typeface="Aharoni" pitchFamily="2" charset="-79"/>
              </a:rPr>
              <a:t>零向量</a:t>
            </a:r>
            <a:r>
              <a:rPr lang="zh-CN" altLang="en-US" dirty="0">
                <a:ea typeface="楷体_GB2312" pitchFamily="49" charset="-122"/>
                <a:cs typeface="Aharoni" pitchFamily="2" charset="-79"/>
              </a:rPr>
              <a:t>的向量组一定</a:t>
            </a:r>
            <a:r>
              <a:rPr lang="zh-CN" altLang="en-US" dirty="0">
                <a:solidFill>
                  <a:schemeClr val="tx2"/>
                </a:solidFill>
                <a:ea typeface="楷体_GB2312" pitchFamily="49" charset="-122"/>
                <a:cs typeface="Aharoni" pitchFamily="2" charset="-79"/>
              </a:rPr>
              <a:t>线性相关</a:t>
            </a:r>
            <a:r>
              <a:rPr lang="zh-CN" altLang="en-US" dirty="0">
                <a:latin typeface="楷体_GB2312" pitchFamily="49" charset="-122"/>
                <a:ea typeface="楷体_GB2312" pitchFamily="49" charset="-122"/>
                <a:cs typeface="Aharoni" pitchFamily="2" charset="-79"/>
              </a:rPr>
              <a:t>．</a:t>
            </a:r>
          </a:p>
        </p:txBody>
      </p:sp>
      <p:sp>
        <p:nvSpPr>
          <p:cNvPr id="6" name="Rectangle 5"/>
          <p:cNvSpPr>
            <a:spLocks noChangeArrowheads="1"/>
          </p:cNvSpPr>
          <p:nvPr/>
        </p:nvSpPr>
        <p:spPr bwMode="auto">
          <a:xfrm>
            <a:off x="838200" y="6096000"/>
            <a:ext cx="4724400" cy="519113"/>
          </a:xfrm>
          <a:prstGeom prst="rect">
            <a:avLst/>
          </a:prstGeom>
          <a:noFill/>
          <a:ln>
            <a:noFill/>
          </a:ln>
          <a:effectLst/>
          <a:extLst>
            <a:ext uri="{909E8E84-426E-40DD-AFC4-6F175D3DCCD1}">
              <a14:hiddenFill xmlns:a14="http://schemas.microsoft.com/office/drawing/2010/main">
                <a:solidFill>
                  <a:schemeClr val="accent1">
                    <a:alpha val="50195"/>
                  </a:schemeClr>
                </a:solidFill>
              </a14:hiddenFill>
            </a:ext>
            <a:ext uri="{91240B29-F687-4F45-9708-019B960494DF}">
              <a14:hiddenLine xmlns:a14="http://schemas.microsoft.com/office/drawing/2010/main" w="12700" algn="ctr">
                <a:solidFill>
                  <a:schemeClr val="accent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a:solidFill>
                  <a:schemeClr val="tx2"/>
                </a:solidFill>
                <a:ea typeface="楷体_GB2312" pitchFamily="49" charset="-122"/>
                <a:cs typeface="Aharoni" pitchFamily="2" charset="-79"/>
              </a:rPr>
              <a:t>一个部分组都线性无关．</a:t>
            </a:r>
          </a:p>
        </p:txBody>
      </p:sp>
      <p:sp>
        <p:nvSpPr>
          <p:cNvPr id="7" name="Rectangle 8"/>
          <p:cNvSpPr>
            <a:spLocks noChangeArrowheads="1"/>
          </p:cNvSpPr>
          <p:nvPr/>
        </p:nvSpPr>
        <p:spPr bwMode="auto">
          <a:xfrm>
            <a:off x="0" y="2819400"/>
            <a:ext cx="8054975" cy="519113"/>
          </a:xfrm>
          <a:prstGeom prst="rect">
            <a:avLst/>
          </a:prstGeom>
          <a:noFill/>
          <a:ln>
            <a:noFill/>
          </a:ln>
          <a:effectLst/>
          <a:extLst>
            <a:ext uri="{909E8E84-426E-40DD-AFC4-6F175D3DCCD1}">
              <a14:hiddenFill xmlns:a14="http://schemas.microsoft.com/office/drawing/2010/main">
                <a:solidFill>
                  <a:schemeClr val="accent1">
                    <a:alpha val="50000"/>
                  </a:schemeClr>
                </a:solidFill>
              </a14:hiddenFill>
            </a:ext>
            <a:ext uri="{91240B29-F687-4F45-9708-019B960494DF}">
              <a14:hiddenLine xmlns:a14="http://schemas.microsoft.com/office/drawing/2010/main" w="12700" algn="ctr">
                <a:solidFill>
                  <a:schemeClr val="accent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1" hangingPunct="1">
              <a:spcBef>
                <a:spcPct val="50000"/>
              </a:spcBef>
              <a:defRPr/>
            </a:pPr>
            <a:r>
              <a:rPr lang="zh-CN" altLang="en-US">
                <a:solidFill>
                  <a:schemeClr val="hlink"/>
                </a:solidFill>
                <a:effectLst>
                  <a:outerShdw blurRad="38100" dist="38100" dir="2700000" algn="tl">
                    <a:srgbClr val="C0C0C0"/>
                  </a:outerShdw>
                </a:effectLst>
                <a:ea typeface="楷体_GB2312" pitchFamily="49" charset="-122"/>
                <a:cs typeface="Aharoni" pitchFamily="2" charset="-79"/>
              </a:rPr>
              <a:t>（</a:t>
            </a:r>
            <a:r>
              <a:rPr lang="en-US" altLang="zh-CN">
                <a:solidFill>
                  <a:schemeClr val="hlink"/>
                </a:solidFill>
                <a:effectLst>
                  <a:outerShdw blurRad="38100" dist="38100" dir="2700000" algn="tl">
                    <a:srgbClr val="C0C0C0"/>
                  </a:outerShdw>
                </a:effectLst>
                <a:ea typeface="楷体_GB2312" pitchFamily="49" charset="-122"/>
                <a:cs typeface="Aharoni" pitchFamily="2" charset="-79"/>
              </a:rPr>
              <a:t>3</a:t>
            </a:r>
            <a:r>
              <a:rPr lang="zh-CN" altLang="en-US">
                <a:solidFill>
                  <a:schemeClr val="hlink"/>
                </a:solidFill>
                <a:effectLst>
                  <a:outerShdw blurRad="38100" dist="38100" dir="2700000" algn="tl">
                    <a:srgbClr val="C0C0C0"/>
                  </a:outerShdw>
                </a:effectLst>
                <a:ea typeface="楷体_GB2312" pitchFamily="49" charset="-122"/>
                <a:cs typeface="Aharoni" pitchFamily="2" charset="-79"/>
              </a:rPr>
              <a:t>）</a:t>
            </a:r>
            <a:r>
              <a:rPr lang="zh-CN" altLang="en-US">
                <a:ea typeface="楷体_GB2312" pitchFamily="49" charset="-122"/>
                <a:cs typeface="Aharoni" pitchFamily="2" charset="-79"/>
              </a:rPr>
              <a:t>两向量</a:t>
            </a:r>
            <a:r>
              <a:rPr lang="zh-CN" altLang="en-US">
                <a:solidFill>
                  <a:schemeClr val="tx2"/>
                </a:solidFill>
                <a:ea typeface="楷体_GB2312" pitchFamily="49" charset="-122"/>
                <a:cs typeface="Aharoni" pitchFamily="2" charset="-79"/>
              </a:rPr>
              <a:t>线性相关        </a:t>
            </a:r>
            <a:r>
              <a:rPr lang="zh-CN" altLang="en-US">
                <a:ea typeface="楷体_GB2312" pitchFamily="49" charset="-122"/>
                <a:cs typeface="Aharoni" pitchFamily="2" charset="-79"/>
              </a:rPr>
              <a:t>两向量</a:t>
            </a:r>
            <a:r>
              <a:rPr lang="zh-CN" altLang="en-US">
                <a:solidFill>
                  <a:schemeClr val="tx2"/>
                </a:solidFill>
                <a:ea typeface="楷体_GB2312" pitchFamily="49" charset="-122"/>
                <a:cs typeface="Aharoni" pitchFamily="2" charset="-79"/>
              </a:rPr>
              <a:t>对应分量成比例</a:t>
            </a:r>
            <a:r>
              <a:rPr lang="en-US" altLang="zh-CN">
                <a:solidFill>
                  <a:schemeClr val="tx2"/>
                </a:solidFill>
                <a:ea typeface="楷体_GB2312" pitchFamily="49" charset="-122"/>
                <a:cs typeface="Aharoni" pitchFamily="2" charset="-79"/>
              </a:rPr>
              <a:t>.</a:t>
            </a:r>
            <a:endParaRPr lang="en-US" altLang="zh-CN">
              <a:solidFill>
                <a:schemeClr val="tx2"/>
              </a:solidFill>
              <a:ea typeface="楷体_GB2312" pitchFamily="49" charset="-122"/>
              <a:cs typeface="Aharoni" pitchFamily="2" charset="-79"/>
              <a:sym typeface="Wingdings" pitchFamily="2" charset="2"/>
            </a:endParaRPr>
          </a:p>
        </p:txBody>
      </p:sp>
      <p:sp>
        <p:nvSpPr>
          <p:cNvPr id="26632" name="Text Box 12"/>
          <p:cNvSpPr txBox="1">
            <a:spLocks noChangeArrowheads="1"/>
          </p:cNvSpPr>
          <p:nvPr/>
        </p:nvSpPr>
        <p:spPr bwMode="auto">
          <a:xfrm>
            <a:off x="228600" y="304800"/>
            <a:ext cx="63246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endParaRPr lang="zh-CN" altLang="zh-CN"/>
          </a:p>
        </p:txBody>
      </p:sp>
      <p:sp>
        <p:nvSpPr>
          <p:cNvPr id="9" name="Text Box 13"/>
          <p:cNvSpPr txBox="1">
            <a:spLocks noChangeArrowheads="1"/>
          </p:cNvSpPr>
          <p:nvPr/>
        </p:nvSpPr>
        <p:spPr bwMode="auto">
          <a:xfrm>
            <a:off x="381000" y="228600"/>
            <a:ext cx="70104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defRPr/>
            </a:pPr>
            <a:r>
              <a:rPr lang="zh-CN" altLang="en-US">
                <a:solidFill>
                  <a:schemeClr val="hlink"/>
                </a:solidFill>
                <a:effectLst>
                  <a:outerShdw blurRad="38100" dist="38100" dir="2700000" algn="tl">
                    <a:srgbClr val="C0C0C0"/>
                  </a:outerShdw>
                </a:effectLst>
                <a:ea typeface="楷体_GB2312" pitchFamily="49" charset="-122"/>
              </a:rPr>
              <a:t>关于线性相（无）关的几个简单结论：</a:t>
            </a:r>
          </a:p>
        </p:txBody>
      </p:sp>
      <p:sp>
        <p:nvSpPr>
          <p:cNvPr id="10" name="AutoShape 14"/>
          <p:cNvSpPr>
            <a:spLocks noChangeArrowheads="1"/>
          </p:cNvSpPr>
          <p:nvPr/>
        </p:nvSpPr>
        <p:spPr bwMode="auto">
          <a:xfrm>
            <a:off x="3505200" y="2971800"/>
            <a:ext cx="762000" cy="228600"/>
          </a:xfrm>
          <a:prstGeom prst="leftRightArrow">
            <a:avLst>
              <a:gd name="adj1" fmla="val 50000"/>
              <a:gd name="adj2" fmla="val 66667"/>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endParaRPr lang="zh-CN" altLang="en-US"/>
          </a:p>
        </p:txBody>
      </p:sp>
      <p:sp>
        <p:nvSpPr>
          <p:cNvPr id="11" name="Rectangle 15"/>
          <p:cNvSpPr>
            <a:spLocks noChangeArrowheads="1"/>
          </p:cNvSpPr>
          <p:nvPr/>
        </p:nvSpPr>
        <p:spPr bwMode="auto">
          <a:xfrm>
            <a:off x="0" y="4876800"/>
            <a:ext cx="8915400" cy="519113"/>
          </a:xfrm>
          <a:prstGeom prst="rect">
            <a:avLst/>
          </a:prstGeom>
          <a:noFill/>
          <a:ln>
            <a:noFill/>
          </a:ln>
          <a:effectLst/>
          <a:extLst>
            <a:ext uri="{909E8E84-426E-40DD-AFC4-6F175D3DCCD1}">
              <a14:hiddenFill xmlns:a14="http://schemas.microsoft.com/office/drawing/2010/main">
                <a:solidFill>
                  <a:schemeClr val="accent1">
                    <a:alpha val="50000"/>
                  </a:schemeClr>
                </a:solidFill>
              </a14:hiddenFill>
            </a:ext>
            <a:ext uri="{91240B29-F687-4F45-9708-019B960494DF}">
              <a14:hiddenLine xmlns:a14="http://schemas.microsoft.com/office/drawing/2010/main" w="12700" algn="ctr">
                <a:solidFill>
                  <a:schemeClr val="accent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defRPr/>
            </a:pPr>
            <a:r>
              <a:rPr lang="zh-CN" altLang="en-US" dirty="0">
                <a:solidFill>
                  <a:schemeClr val="hlink"/>
                </a:solidFill>
                <a:effectLst>
                  <a:outerShdw blurRad="38100" dist="38100" dir="2700000" algn="tl">
                    <a:srgbClr val="C0C0C0"/>
                  </a:outerShdw>
                </a:effectLst>
                <a:ea typeface="楷体_GB2312" pitchFamily="49" charset="-122"/>
                <a:cs typeface="Aharoni" pitchFamily="2" charset="-79"/>
              </a:rPr>
              <a:t>（</a:t>
            </a:r>
            <a:r>
              <a:rPr lang="en-US" altLang="zh-CN" dirty="0">
                <a:solidFill>
                  <a:schemeClr val="hlink"/>
                </a:solidFill>
                <a:effectLst>
                  <a:outerShdw blurRad="38100" dist="38100" dir="2700000" algn="tl">
                    <a:srgbClr val="C0C0C0"/>
                  </a:outerShdw>
                </a:effectLst>
                <a:ea typeface="楷体_GB2312" pitchFamily="49" charset="-122"/>
                <a:cs typeface="Aharoni" pitchFamily="2" charset="-79"/>
              </a:rPr>
              <a:t>6</a:t>
            </a:r>
            <a:r>
              <a:rPr lang="zh-CN" altLang="en-US" dirty="0">
                <a:solidFill>
                  <a:schemeClr val="hlink"/>
                </a:solidFill>
                <a:effectLst>
                  <a:outerShdw blurRad="38100" dist="38100" dir="2700000" algn="tl">
                    <a:srgbClr val="C0C0C0"/>
                  </a:outerShdw>
                </a:effectLst>
                <a:ea typeface="楷体_GB2312" pitchFamily="49" charset="-122"/>
                <a:cs typeface="Aharoni" pitchFamily="2" charset="-79"/>
              </a:rPr>
              <a:t>）</a:t>
            </a:r>
            <a:r>
              <a:rPr lang="zh-CN" altLang="en-US" dirty="0">
                <a:solidFill>
                  <a:schemeClr val="tx2"/>
                </a:solidFill>
                <a:ea typeface="楷体_GB2312" pitchFamily="49" charset="-122"/>
                <a:cs typeface="Aharoni" pitchFamily="2" charset="-79"/>
              </a:rPr>
              <a:t>若向量组的</a:t>
            </a:r>
            <a:r>
              <a:rPr lang="zh-CN" altLang="en-US" dirty="0">
                <a:solidFill>
                  <a:srgbClr val="17286F"/>
                </a:solidFill>
                <a:ea typeface="楷体_GB2312" pitchFamily="49" charset="-122"/>
                <a:cs typeface="Aharoni" pitchFamily="2" charset="-79"/>
              </a:rPr>
              <a:t>一个</a:t>
            </a:r>
            <a:r>
              <a:rPr lang="zh-CN" altLang="en-US" dirty="0">
                <a:solidFill>
                  <a:srgbClr val="FF0000"/>
                </a:solidFill>
                <a:ea typeface="楷体_GB2312" pitchFamily="49" charset="-122"/>
                <a:cs typeface="Aharoni" pitchFamily="2" charset="-79"/>
              </a:rPr>
              <a:t>部分组线性相关</a:t>
            </a:r>
            <a:r>
              <a:rPr lang="zh-CN" altLang="en-US" dirty="0">
                <a:solidFill>
                  <a:schemeClr val="tx2"/>
                </a:solidFill>
                <a:ea typeface="楷体_GB2312" pitchFamily="49" charset="-122"/>
                <a:cs typeface="Aharoni" pitchFamily="2" charset="-79"/>
              </a:rPr>
              <a:t>，则</a:t>
            </a:r>
            <a:r>
              <a:rPr lang="zh-CN" altLang="en-US" dirty="0">
                <a:solidFill>
                  <a:srgbClr val="FF0000"/>
                </a:solidFill>
                <a:ea typeface="楷体_GB2312" pitchFamily="49" charset="-122"/>
                <a:cs typeface="Aharoni" pitchFamily="2" charset="-79"/>
              </a:rPr>
              <a:t>整个向量组</a:t>
            </a:r>
          </a:p>
        </p:txBody>
      </p:sp>
      <p:sp>
        <p:nvSpPr>
          <p:cNvPr id="12" name="Rectangle 16"/>
          <p:cNvSpPr>
            <a:spLocks noChangeArrowheads="1"/>
          </p:cNvSpPr>
          <p:nvPr/>
        </p:nvSpPr>
        <p:spPr bwMode="auto">
          <a:xfrm>
            <a:off x="838200" y="5486400"/>
            <a:ext cx="8451850" cy="519113"/>
          </a:xfrm>
          <a:prstGeom prst="rect">
            <a:avLst/>
          </a:prstGeom>
          <a:noFill/>
          <a:ln>
            <a:noFill/>
          </a:ln>
          <a:effectLst/>
          <a:extLst>
            <a:ext uri="{909E8E84-426E-40DD-AFC4-6F175D3DCCD1}">
              <a14:hiddenFill xmlns:a14="http://schemas.microsoft.com/office/drawing/2010/main">
                <a:solidFill>
                  <a:schemeClr val="accent1">
                    <a:alpha val="50195"/>
                  </a:schemeClr>
                </a:solidFill>
              </a14:hiddenFill>
            </a:ext>
            <a:ext uri="{91240B29-F687-4F45-9708-019B960494DF}">
              <a14:hiddenLine xmlns:a14="http://schemas.microsoft.com/office/drawing/2010/main" w="12700" algn="ctr">
                <a:solidFill>
                  <a:schemeClr val="accent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dirty="0">
                <a:solidFill>
                  <a:schemeClr val="tx2"/>
                </a:solidFill>
                <a:ea typeface="楷体_GB2312" pitchFamily="49" charset="-122"/>
                <a:cs typeface="Aharoni" pitchFamily="2" charset="-79"/>
              </a:rPr>
              <a:t>也</a:t>
            </a:r>
            <a:r>
              <a:rPr lang="zh-CN" altLang="en-US" dirty="0">
                <a:solidFill>
                  <a:srgbClr val="FF0000"/>
                </a:solidFill>
                <a:ea typeface="楷体_GB2312" pitchFamily="49" charset="-122"/>
                <a:cs typeface="Aharoni" pitchFamily="2" charset="-79"/>
              </a:rPr>
              <a:t>线性相关</a:t>
            </a:r>
            <a:r>
              <a:rPr lang="zh-CN" altLang="en-US" dirty="0">
                <a:solidFill>
                  <a:schemeClr val="tx2"/>
                </a:solidFill>
                <a:ea typeface="楷体_GB2312" pitchFamily="49" charset="-122"/>
                <a:cs typeface="Aharoni" pitchFamily="2" charset="-79"/>
              </a:rPr>
              <a:t>；一个向量组若线性无关，则它的</a:t>
            </a:r>
            <a:r>
              <a:rPr lang="zh-CN" altLang="en-US" dirty="0">
                <a:solidFill>
                  <a:srgbClr val="17286F"/>
                </a:solidFill>
                <a:ea typeface="楷体_GB2312" pitchFamily="49" charset="-122"/>
                <a:cs typeface="Aharoni" pitchFamily="2" charset="-79"/>
              </a:rPr>
              <a:t>任何</a:t>
            </a:r>
          </a:p>
        </p:txBody>
      </p:sp>
      <p:sp>
        <p:nvSpPr>
          <p:cNvPr id="13" name="Text Box 17"/>
          <p:cNvSpPr txBox="1">
            <a:spLocks noChangeArrowheads="1"/>
          </p:cNvSpPr>
          <p:nvPr/>
        </p:nvSpPr>
        <p:spPr bwMode="auto">
          <a:xfrm>
            <a:off x="0" y="3429000"/>
            <a:ext cx="87630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defRPr/>
            </a:pPr>
            <a:r>
              <a:rPr lang="zh-CN" altLang="en-US" dirty="0">
                <a:solidFill>
                  <a:schemeClr val="hlink"/>
                </a:solidFill>
                <a:effectLst>
                  <a:outerShdw blurRad="38100" dist="38100" dir="2700000" algn="tl">
                    <a:srgbClr val="C0C0C0"/>
                  </a:outerShdw>
                </a:effectLst>
                <a:ea typeface="楷体_GB2312" pitchFamily="49" charset="-122"/>
              </a:rPr>
              <a:t>（</a:t>
            </a:r>
            <a:r>
              <a:rPr lang="en-US" altLang="zh-CN" dirty="0">
                <a:solidFill>
                  <a:schemeClr val="hlink"/>
                </a:solidFill>
                <a:effectLst>
                  <a:outerShdw blurRad="38100" dist="38100" dir="2700000" algn="tl">
                    <a:srgbClr val="C0C0C0"/>
                  </a:outerShdw>
                </a:effectLst>
                <a:ea typeface="楷体_GB2312" pitchFamily="49" charset="-122"/>
              </a:rPr>
              <a:t>4</a:t>
            </a:r>
            <a:r>
              <a:rPr lang="zh-CN" altLang="en-US" dirty="0">
                <a:solidFill>
                  <a:schemeClr val="hlink"/>
                </a:solidFill>
                <a:effectLst>
                  <a:outerShdw blurRad="38100" dist="38100" dir="2700000" algn="tl">
                    <a:srgbClr val="C0C0C0"/>
                  </a:outerShdw>
                </a:effectLst>
                <a:ea typeface="楷体_GB2312" pitchFamily="49" charset="-122"/>
              </a:rPr>
              <a:t>）</a:t>
            </a:r>
            <a:r>
              <a:rPr lang="zh-CN" altLang="en-US" dirty="0">
                <a:ea typeface="楷体_GB2312" pitchFamily="49" charset="-122"/>
              </a:rPr>
              <a:t>相关组</a:t>
            </a:r>
            <a:r>
              <a:rPr lang="zh-CN" altLang="en-US" dirty="0">
                <a:solidFill>
                  <a:schemeClr val="tx2"/>
                </a:solidFill>
                <a:ea typeface="楷体_GB2312" pitchFamily="49" charset="-122"/>
              </a:rPr>
              <a:t>添加向量</a:t>
            </a:r>
            <a:r>
              <a:rPr lang="zh-CN" altLang="en-US" dirty="0">
                <a:ea typeface="楷体_GB2312" pitchFamily="49" charset="-122"/>
              </a:rPr>
              <a:t>仍相关；无关组</a:t>
            </a:r>
            <a:r>
              <a:rPr lang="zh-CN" altLang="en-US" dirty="0">
                <a:solidFill>
                  <a:schemeClr val="tx2"/>
                </a:solidFill>
                <a:ea typeface="楷体_GB2312" pitchFamily="49" charset="-122"/>
              </a:rPr>
              <a:t>减少向量</a:t>
            </a:r>
            <a:r>
              <a:rPr lang="zh-CN" altLang="en-US" dirty="0">
                <a:ea typeface="楷体_GB2312" pitchFamily="49" charset="-122"/>
              </a:rPr>
              <a:t>亦无关</a:t>
            </a:r>
            <a:r>
              <a:rPr lang="en-US" altLang="zh-CN" dirty="0">
                <a:ea typeface="楷体_GB2312" pitchFamily="49" charset="-122"/>
              </a:rPr>
              <a:t>.</a:t>
            </a:r>
          </a:p>
        </p:txBody>
      </p:sp>
      <p:sp>
        <p:nvSpPr>
          <p:cNvPr id="14" name="Text Box 18"/>
          <p:cNvSpPr txBox="1">
            <a:spLocks noChangeArrowheads="1"/>
          </p:cNvSpPr>
          <p:nvPr/>
        </p:nvSpPr>
        <p:spPr bwMode="auto">
          <a:xfrm>
            <a:off x="0" y="4114800"/>
            <a:ext cx="87630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defRPr/>
            </a:pPr>
            <a:r>
              <a:rPr lang="zh-CN" altLang="en-US" dirty="0">
                <a:solidFill>
                  <a:schemeClr val="hlink"/>
                </a:solidFill>
                <a:effectLst>
                  <a:outerShdw blurRad="38100" dist="38100" dir="2700000" algn="tl">
                    <a:srgbClr val="C0C0C0"/>
                  </a:outerShdw>
                </a:effectLst>
                <a:ea typeface="楷体_GB2312" pitchFamily="49" charset="-122"/>
              </a:rPr>
              <a:t>（</a:t>
            </a:r>
            <a:r>
              <a:rPr lang="en-US" altLang="zh-CN" dirty="0">
                <a:solidFill>
                  <a:schemeClr val="hlink"/>
                </a:solidFill>
                <a:effectLst>
                  <a:outerShdw blurRad="38100" dist="38100" dir="2700000" algn="tl">
                    <a:srgbClr val="C0C0C0"/>
                  </a:outerShdw>
                </a:effectLst>
                <a:ea typeface="楷体_GB2312" pitchFamily="49" charset="-122"/>
              </a:rPr>
              <a:t>5</a:t>
            </a:r>
            <a:r>
              <a:rPr lang="zh-CN" altLang="en-US" dirty="0">
                <a:solidFill>
                  <a:schemeClr val="hlink"/>
                </a:solidFill>
                <a:effectLst>
                  <a:outerShdw blurRad="38100" dist="38100" dir="2700000" algn="tl">
                    <a:srgbClr val="C0C0C0"/>
                  </a:outerShdw>
                </a:effectLst>
                <a:ea typeface="楷体_GB2312" pitchFamily="49" charset="-122"/>
              </a:rPr>
              <a:t>）</a:t>
            </a:r>
            <a:r>
              <a:rPr lang="zh-CN" altLang="en-US" dirty="0">
                <a:ea typeface="楷体_GB2312" pitchFamily="49" charset="-122"/>
              </a:rPr>
              <a:t>无关组</a:t>
            </a:r>
            <a:r>
              <a:rPr lang="zh-CN" altLang="en-US" dirty="0">
                <a:solidFill>
                  <a:schemeClr val="tx2"/>
                </a:solidFill>
                <a:ea typeface="楷体_GB2312" pitchFamily="49" charset="-122"/>
              </a:rPr>
              <a:t>添加分量</a:t>
            </a:r>
            <a:r>
              <a:rPr lang="zh-CN" altLang="en-US" dirty="0">
                <a:ea typeface="楷体_GB2312" pitchFamily="49" charset="-122"/>
              </a:rPr>
              <a:t>仍无关；相关组</a:t>
            </a:r>
            <a:r>
              <a:rPr lang="zh-CN" altLang="en-US" dirty="0">
                <a:solidFill>
                  <a:schemeClr val="tx2"/>
                </a:solidFill>
                <a:ea typeface="楷体_GB2312" pitchFamily="49" charset="-122"/>
              </a:rPr>
              <a:t>减少分量</a:t>
            </a:r>
            <a:r>
              <a:rPr lang="zh-CN" altLang="en-US" dirty="0">
                <a:ea typeface="楷体_GB2312" pitchFamily="49" charset="-122"/>
              </a:rPr>
              <a:t>仍相关</a:t>
            </a:r>
            <a:r>
              <a:rPr lang="en-US" altLang="zh-CN" dirty="0">
                <a:ea typeface="楷体_GB2312" pitchFamily="49" charset="-122"/>
              </a:rPr>
              <a:t>.</a:t>
            </a:r>
          </a:p>
        </p:txBody>
      </p:sp>
      <p:sp>
        <p:nvSpPr>
          <p:cNvPr id="15" name="Oval 19"/>
          <p:cNvSpPr>
            <a:spLocks noChangeArrowheads="1"/>
          </p:cNvSpPr>
          <p:nvPr/>
        </p:nvSpPr>
        <p:spPr bwMode="auto">
          <a:xfrm>
            <a:off x="2819400" y="3429000"/>
            <a:ext cx="685800" cy="533400"/>
          </a:xfrm>
          <a:prstGeom prst="ellipse">
            <a:avLst/>
          </a:prstGeom>
          <a:solidFill>
            <a:srgbClr val="F3FBFF">
              <a:alpha val="0"/>
            </a:srgbClr>
          </a:solidFill>
          <a:ln w="38100">
            <a:solidFill>
              <a:srgbClr val="4CE44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endParaRPr lang="zh-CN" altLang="en-US"/>
          </a:p>
        </p:txBody>
      </p:sp>
      <p:sp>
        <p:nvSpPr>
          <p:cNvPr id="16" name="Oval 20"/>
          <p:cNvSpPr>
            <a:spLocks noChangeArrowheads="1"/>
          </p:cNvSpPr>
          <p:nvPr/>
        </p:nvSpPr>
        <p:spPr bwMode="auto">
          <a:xfrm>
            <a:off x="6705600" y="4114800"/>
            <a:ext cx="762000" cy="533400"/>
          </a:xfrm>
          <a:prstGeom prst="ellipse">
            <a:avLst/>
          </a:prstGeom>
          <a:solidFill>
            <a:srgbClr val="F3FBFF">
              <a:alpha val="0"/>
            </a:srgbClr>
          </a:solidFill>
          <a:ln w="38100">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endParaRPr lang="zh-CN" altLang="en-US"/>
          </a:p>
        </p:txBody>
      </p:sp>
      <p:sp>
        <p:nvSpPr>
          <p:cNvPr id="17" name="Oval 21"/>
          <p:cNvSpPr>
            <a:spLocks noChangeArrowheads="1"/>
          </p:cNvSpPr>
          <p:nvPr/>
        </p:nvSpPr>
        <p:spPr bwMode="auto">
          <a:xfrm>
            <a:off x="2819400" y="4114800"/>
            <a:ext cx="685800" cy="533400"/>
          </a:xfrm>
          <a:prstGeom prst="ellipse">
            <a:avLst/>
          </a:prstGeom>
          <a:solidFill>
            <a:srgbClr val="F3FBFF">
              <a:alpha val="0"/>
            </a:srgbClr>
          </a:solidFill>
          <a:ln w="38100">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endParaRPr lang="zh-CN" altLang="en-US"/>
          </a:p>
        </p:txBody>
      </p:sp>
      <p:sp>
        <p:nvSpPr>
          <p:cNvPr id="18" name="Oval 22"/>
          <p:cNvSpPr>
            <a:spLocks noChangeArrowheads="1"/>
          </p:cNvSpPr>
          <p:nvPr/>
        </p:nvSpPr>
        <p:spPr bwMode="auto">
          <a:xfrm>
            <a:off x="6705600" y="3429000"/>
            <a:ext cx="762000" cy="533400"/>
          </a:xfrm>
          <a:prstGeom prst="ellipse">
            <a:avLst/>
          </a:prstGeom>
          <a:solidFill>
            <a:srgbClr val="F3FBFF">
              <a:alpha val="0"/>
            </a:srgbClr>
          </a:solidFill>
          <a:ln w="38100">
            <a:solidFill>
              <a:srgbClr val="4CE44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endParaRPr lang="zh-CN" altLang="en-US"/>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1000"/>
                                        <p:tgtEl>
                                          <p:spTgt spid="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7" presetClass="entr" presetSubtype="0" fill="hold" grpId="0" nodeType="clickEffect">
                                  <p:stCondLst>
                                    <p:cond delay="0"/>
                                  </p:stCondLst>
                                  <p:iterate type="lt">
                                    <p:tmPct val="50000"/>
                                  </p:iterate>
                                  <p:childTnLst>
                                    <p:set>
                                      <p:cBhvr>
                                        <p:cTn id="11" dur="1" fill="hold">
                                          <p:stCondLst>
                                            <p:cond delay="0"/>
                                          </p:stCondLst>
                                        </p:cTn>
                                        <p:tgtEl>
                                          <p:spTgt spid="3"/>
                                        </p:tgtEl>
                                        <p:attrNameLst>
                                          <p:attrName>style.visibility</p:attrName>
                                        </p:attrNameLst>
                                      </p:cBhvr>
                                      <p:to>
                                        <p:strVal val="visible"/>
                                      </p:to>
                                    </p:set>
                                    <p:anim calcmode="discrete" valueType="clr">
                                      <p:cBhvr override="childStyle">
                                        <p:cTn id="12" dur="80"/>
                                        <p:tgtEl>
                                          <p:spTgt spid="3"/>
                                        </p:tgtEl>
                                        <p:attrNameLst>
                                          <p:attrName>style.color</p:attrName>
                                        </p:attrNameLst>
                                      </p:cBhvr>
                                      <p:tavLst>
                                        <p:tav tm="0">
                                          <p:val>
                                            <p:clrVal>
                                              <a:schemeClr val="accent2"/>
                                            </p:clrVal>
                                          </p:val>
                                        </p:tav>
                                        <p:tav tm="50000">
                                          <p:val>
                                            <p:clrVal>
                                              <a:schemeClr val="hlink"/>
                                            </p:clrVal>
                                          </p:val>
                                        </p:tav>
                                      </p:tavLst>
                                    </p:anim>
                                    <p:anim calcmode="discrete" valueType="clr">
                                      <p:cBhvr>
                                        <p:cTn id="13" dur="80"/>
                                        <p:tgtEl>
                                          <p:spTgt spid="3"/>
                                        </p:tgtEl>
                                        <p:attrNameLst>
                                          <p:attrName>fillcolor</p:attrName>
                                        </p:attrNameLst>
                                      </p:cBhvr>
                                      <p:tavLst>
                                        <p:tav tm="0">
                                          <p:val>
                                            <p:clrVal>
                                              <a:schemeClr val="accent2"/>
                                            </p:clrVal>
                                          </p:val>
                                        </p:tav>
                                        <p:tav tm="50000">
                                          <p:val>
                                            <p:clrVal>
                                              <a:schemeClr val="hlink"/>
                                            </p:clrVal>
                                          </p:val>
                                        </p:tav>
                                      </p:tavLst>
                                    </p:anim>
                                    <p:set>
                                      <p:cBhvr>
                                        <p:cTn id="14" dur="80"/>
                                        <p:tgtEl>
                                          <p:spTgt spid="3"/>
                                        </p:tgtEl>
                                        <p:attrNameLst>
                                          <p:attrName>fill.type</p:attrName>
                                        </p:attrNameLst>
                                      </p:cBhvr>
                                      <p:to>
                                        <p:strVal val="solid"/>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27" presetClass="entr" presetSubtype="0" fill="hold" grpId="0" nodeType="clickEffect">
                                  <p:stCondLst>
                                    <p:cond delay="0"/>
                                  </p:stCondLst>
                                  <p:iterate type="lt">
                                    <p:tmPct val="50000"/>
                                  </p:iterate>
                                  <p:childTnLst>
                                    <p:set>
                                      <p:cBhvr>
                                        <p:cTn id="18" dur="1" fill="hold">
                                          <p:stCondLst>
                                            <p:cond delay="0"/>
                                          </p:stCondLst>
                                        </p:cTn>
                                        <p:tgtEl>
                                          <p:spTgt spid="4"/>
                                        </p:tgtEl>
                                        <p:attrNameLst>
                                          <p:attrName>style.visibility</p:attrName>
                                        </p:attrNameLst>
                                      </p:cBhvr>
                                      <p:to>
                                        <p:strVal val="visible"/>
                                      </p:to>
                                    </p:set>
                                    <p:anim calcmode="discrete" valueType="clr">
                                      <p:cBhvr override="childStyle">
                                        <p:cTn id="19" dur="80"/>
                                        <p:tgtEl>
                                          <p:spTgt spid="4"/>
                                        </p:tgtEl>
                                        <p:attrNameLst>
                                          <p:attrName>style.color</p:attrName>
                                        </p:attrNameLst>
                                      </p:cBhvr>
                                      <p:tavLst>
                                        <p:tav tm="0">
                                          <p:val>
                                            <p:clrVal>
                                              <a:schemeClr val="accent2"/>
                                            </p:clrVal>
                                          </p:val>
                                        </p:tav>
                                        <p:tav tm="50000">
                                          <p:val>
                                            <p:clrVal>
                                              <a:schemeClr val="hlink"/>
                                            </p:clrVal>
                                          </p:val>
                                        </p:tav>
                                      </p:tavLst>
                                    </p:anim>
                                    <p:anim calcmode="discrete" valueType="clr">
                                      <p:cBhvr>
                                        <p:cTn id="20" dur="80"/>
                                        <p:tgtEl>
                                          <p:spTgt spid="4"/>
                                        </p:tgtEl>
                                        <p:attrNameLst>
                                          <p:attrName>fillcolor</p:attrName>
                                        </p:attrNameLst>
                                      </p:cBhvr>
                                      <p:tavLst>
                                        <p:tav tm="0">
                                          <p:val>
                                            <p:clrVal>
                                              <a:schemeClr val="accent2"/>
                                            </p:clrVal>
                                          </p:val>
                                        </p:tav>
                                        <p:tav tm="50000">
                                          <p:val>
                                            <p:clrVal>
                                              <a:schemeClr val="hlink"/>
                                            </p:clrVal>
                                          </p:val>
                                        </p:tav>
                                      </p:tavLst>
                                    </p:anim>
                                    <p:set>
                                      <p:cBhvr>
                                        <p:cTn id="21" dur="80"/>
                                        <p:tgtEl>
                                          <p:spTgt spid="4"/>
                                        </p:tgtEl>
                                        <p:attrNameLst>
                                          <p:attrName>fill.type</p:attrName>
                                        </p:attrNameLst>
                                      </p:cBhvr>
                                      <p:to>
                                        <p:strVal val="solid"/>
                                      </p:to>
                                    </p:set>
                                  </p:childTnLst>
                                </p:cTn>
                              </p:par>
                            </p:childTnLst>
                          </p:cTn>
                        </p:par>
                      </p:childTnLst>
                    </p:cTn>
                  </p:par>
                  <p:par>
                    <p:cTn id="22" fill="hold" nodeType="clickPar">
                      <p:stCondLst>
                        <p:cond delay="indefinite"/>
                      </p:stCondLst>
                      <p:childTnLst>
                        <p:par>
                          <p:cTn id="23" fill="hold" nodeType="withGroup">
                            <p:stCondLst>
                              <p:cond delay="0"/>
                            </p:stCondLst>
                            <p:childTnLst>
                              <p:par>
                                <p:cTn id="24" presetID="27" presetClass="entr" presetSubtype="0" fill="hold" grpId="0" nodeType="clickEffect">
                                  <p:stCondLst>
                                    <p:cond delay="0"/>
                                  </p:stCondLst>
                                  <p:iterate type="lt">
                                    <p:tmPct val="50000"/>
                                  </p:iterate>
                                  <p:childTnLst>
                                    <p:set>
                                      <p:cBhvr>
                                        <p:cTn id="25" dur="1" fill="hold">
                                          <p:stCondLst>
                                            <p:cond delay="0"/>
                                          </p:stCondLst>
                                        </p:cTn>
                                        <p:tgtEl>
                                          <p:spTgt spid="5"/>
                                        </p:tgtEl>
                                        <p:attrNameLst>
                                          <p:attrName>style.visibility</p:attrName>
                                        </p:attrNameLst>
                                      </p:cBhvr>
                                      <p:to>
                                        <p:strVal val="visible"/>
                                      </p:to>
                                    </p:set>
                                    <p:anim calcmode="discrete" valueType="clr">
                                      <p:cBhvr override="childStyle">
                                        <p:cTn id="26" dur="80"/>
                                        <p:tgtEl>
                                          <p:spTgt spid="5"/>
                                        </p:tgtEl>
                                        <p:attrNameLst>
                                          <p:attrName>style.color</p:attrName>
                                        </p:attrNameLst>
                                      </p:cBhvr>
                                      <p:tavLst>
                                        <p:tav tm="0">
                                          <p:val>
                                            <p:clrVal>
                                              <a:schemeClr val="accent2"/>
                                            </p:clrVal>
                                          </p:val>
                                        </p:tav>
                                        <p:tav tm="50000">
                                          <p:val>
                                            <p:clrVal>
                                              <a:schemeClr val="hlink"/>
                                            </p:clrVal>
                                          </p:val>
                                        </p:tav>
                                      </p:tavLst>
                                    </p:anim>
                                    <p:anim calcmode="discrete" valueType="clr">
                                      <p:cBhvr>
                                        <p:cTn id="27" dur="80"/>
                                        <p:tgtEl>
                                          <p:spTgt spid="5"/>
                                        </p:tgtEl>
                                        <p:attrNameLst>
                                          <p:attrName>fillcolor</p:attrName>
                                        </p:attrNameLst>
                                      </p:cBhvr>
                                      <p:tavLst>
                                        <p:tav tm="0">
                                          <p:val>
                                            <p:clrVal>
                                              <a:schemeClr val="accent2"/>
                                            </p:clrVal>
                                          </p:val>
                                        </p:tav>
                                        <p:tav tm="50000">
                                          <p:val>
                                            <p:clrVal>
                                              <a:schemeClr val="hlink"/>
                                            </p:clrVal>
                                          </p:val>
                                        </p:tav>
                                      </p:tavLst>
                                    </p:anim>
                                    <p:set>
                                      <p:cBhvr>
                                        <p:cTn id="28" dur="80"/>
                                        <p:tgtEl>
                                          <p:spTgt spid="5"/>
                                        </p:tgtEl>
                                        <p:attrNameLst>
                                          <p:attrName>fill.type</p:attrName>
                                        </p:attrNameLst>
                                      </p:cBhvr>
                                      <p:to>
                                        <p:strVal val="solid"/>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27" presetClass="entr" presetSubtype="0" fill="hold" grpId="0" nodeType="clickEffect">
                                  <p:stCondLst>
                                    <p:cond delay="0"/>
                                  </p:stCondLst>
                                  <p:iterate type="lt">
                                    <p:tmPct val="50000"/>
                                  </p:iterate>
                                  <p:childTnLst>
                                    <p:set>
                                      <p:cBhvr>
                                        <p:cTn id="32" dur="1" fill="hold">
                                          <p:stCondLst>
                                            <p:cond delay="0"/>
                                          </p:stCondLst>
                                        </p:cTn>
                                        <p:tgtEl>
                                          <p:spTgt spid="7"/>
                                        </p:tgtEl>
                                        <p:attrNameLst>
                                          <p:attrName>style.visibility</p:attrName>
                                        </p:attrNameLst>
                                      </p:cBhvr>
                                      <p:to>
                                        <p:strVal val="visible"/>
                                      </p:to>
                                    </p:set>
                                    <p:anim calcmode="discrete" valueType="clr">
                                      <p:cBhvr override="childStyle">
                                        <p:cTn id="33" dur="80"/>
                                        <p:tgtEl>
                                          <p:spTgt spid="7"/>
                                        </p:tgtEl>
                                        <p:attrNameLst>
                                          <p:attrName>style.color</p:attrName>
                                        </p:attrNameLst>
                                      </p:cBhvr>
                                      <p:tavLst>
                                        <p:tav tm="0">
                                          <p:val>
                                            <p:clrVal>
                                              <a:schemeClr val="accent2"/>
                                            </p:clrVal>
                                          </p:val>
                                        </p:tav>
                                        <p:tav tm="50000">
                                          <p:val>
                                            <p:clrVal>
                                              <a:schemeClr val="hlink"/>
                                            </p:clrVal>
                                          </p:val>
                                        </p:tav>
                                      </p:tavLst>
                                    </p:anim>
                                    <p:anim calcmode="discrete" valueType="clr">
                                      <p:cBhvr>
                                        <p:cTn id="34" dur="80"/>
                                        <p:tgtEl>
                                          <p:spTgt spid="7"/>
                                        </p:tgtEl>
                                        <p:attrNameLst>
                                          <p:attrName>fillcolor</p:attrName>
                                        </p:attrNameLst>
                                      </p:cBhvr>
                                      <p:tavLst>
                                        <p:tav tm="0">
                                          <p:val>
                                            <p:clrVal>
                                              <a:schemeClr val="accent2"/>
                                            </p:clrVal>
                                          </p:val>
                                        </p:tav>
                                        <p:tav tm="50000">
                                          <p:val>
                                            <p:clrVal>
                                              <a:schemeClr val="hlink"/>
                                            </p:clrVal>
                                          </p:val>
                                        </p:tav>
                                      </p:tavLst>
                                    </p:anim>
                                    <p:set>
                                      <p:cBhvr>
                                        <p:cTn id="35" dur="80"/>
                                        <p:tgtEl>
                                          <p:spTgt spid="7"/>
                                        </p:tgtEl>
                                        <p:attrNameLst>
                                          <p:attrName>fill.type</p:attrName>
                                        </p:attrNameLst>
                                      </p:cBhvr>
                                      <p:to>
                                        <p:strVal val="solid"/>
                                      </p:to>
                                    </p:set>
                                  </p:childTnLst>
                                </p:cTn>
                              </p:par>
                            </p:childTnLst>
                          </p:cTn>
                        </p:par>
                        <p:par>
                          <p:cTn id="36" fill="hold" nodeType="afterGroup">
                            <p:stCondLst>
                              <p:cond delay="880"/>
                            </p:stCondLst>
                            <p:childTnLst>
                              <p:par>
                                <p:cTn id="37" presetID="31" presetClass="entr" presetSubtype="0" fill="hold" grpId="0" nodeType="afterEffect">
                                  <p:stCondLst>
                                    <p:cond delay="0"/>
                                  </p:stCondLst>
                                  <p:iterate type="lt">
                                    <p:tmPct val="5000"/>
                                  </p:iterate>
                                  <p:childTnLst>
                                    <p:set>
                                      <p:cBhvr>
                                        <p:cTn id="38" dur="1" fill="hold">
                                          <p:stCondLst>
                                            <p:cond delay="0"/>
                                          </p:stCondLst>
                                        </p:cTn>
                                        <p:tgtEl>
                                          <p:spTgt spid="10"/>
                                        </p:tgtEl>
                                        <p:attrNameLst>
                                          <p:attrName>style.visibility</p:attrName>
                                        </p:attrNameLst>
                                      </p:cBhvr>
                                      <p:to>
                                        <p:strVal val="visible"/>
                                      </p:to>
                                    </p:set>
                                    <p:anim calcmode="lin" valueType="num">
                                      <p:cBhvr>
                                        <p:cTn id="39" dur="1000" fill="hold"/>
                                        <p:tgtEl>
                                          <p:spTgt spid="10"/>
                                        </p:tgtEl>
                                        <p:attrNameLst>
                                          <p:attrName>ppt_w</p:attrName>
                                        </p:attrNameLst>
                                      </p:cBhvr>
                                      <p:tavLst>
                                        <p:tav tm="0">
                                          <p:val>
                                            <p:fltVal val="0"/>
                                          </p:val>
                                        </p:tav>
                                        <p:tav tm="100000">
                                          <p:val>
                                            <p:strVal val="#ppt_w"/>
                                          </p:val>
                                        </p:tav>
                                      </p:tavLst>
                                    </p:anim>
                                    <p:anim calcmode="lin" valueType="num">
                                      <p:cBhvr>
                                        <p:cTn id="40" dur="1000" fill="hold"/>
                                        <p:tgtEl>
                                          <p:spTgt spid="10"/>
                                        </p:tgtEl>
                                        <p:attrNameLst>
                                          <p:attrName>ppt_h</p:attrName>
                                        </p:attrNameLst>
                                      </p:cBhvr>
                                      <p:tavLst>
                                        <p:tav tm="0">
                                          <p:val>
                                            <p:fltVal val="0"/>
                                          </p:val>
                                        </p:tav>
                                        <p:tav tm="100000">
                                          <p:val>
                                            <p:strVal val="#ppt_h"/>
                                          </p:val>
                                        </p:tav>
                                      </p:tavLst>
                                    </p:anim>
                                    <p:anim calcmode="lin" valueType="num">
                                      <p:cBhvr>
                                        <p:cTn id="41" dur="1000" fill="hold"/>
                                        <p:tgtEl>
                                          <p:spTgt spid="10"/>
                                        </p:tgtEl>
                                        <p:attrNameLst>
                                          <p:attrName>style.rotation</p:attrName>
                                        </p:attrNameLst>
                                      </p:cBhvr>
                                      <p:tavLst>
                                        <p:tav tm="0">
                                          <p:val>
                                            <p:fltVal val="90"/>
                                          </p:val>
                                        </p:tav>
                                        <p:tav tm="100000">
                                          <p:val>
                                            <p:fltVal val="0"/>
                                          </p:val>
                                        </p:tav>
                                      </p:tavLst>
                                    </p:anim>
                                    <p:animEffect transition="in" filter="fade">
                                      <p:cBhvr>
                                        <p:cTn id="42" dur="1000"/>
                                        <p:tgtEl>
                                          <p:spTgt spid="10"/>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wipe(left)">
                                      <p:cBhvr>
                                        <p:cTn id="47" dur="1000"/>
                                        <p:tgtEl>
                                          <p:spTgt spid="13"/>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14"/>
                                        </p:tgtEl>
                                        <p:attrNameLst>
                                          <p:attrName>style.visibility</p:attrName>
                                        </p:attrNameLst>
                                      </p:cBhvr>
                                      <p:to>
                                        <p:strVal val="visible"/>
                                      </p:to>
                                    </p:set>
                                    <p:animEffect transition="in" filter="wipe(left)">
                                      <p:cBhvr>
                                        <p:cTn id="52" dur="1000"/>
                                        <p:tgtEl>
                                          <p:spTgt spid="14"/>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2" presetClass="entr" presetSubtype="9" fill="hold" grpId="0" nodeType="clickEffect">
                                  <p:stCondLst>
                                    <p:cond delay="0"/>
                                  </p:stCondLst>
                                  <p:childTnLst>
                                    <p:set>
                                      <p:cBhvr>
                                        <p:cTn id="56" dur="1" fill="hold">
                                          <p:stCondLst>
                                            <p:cond delay="0"/>
                                          </p:stCondLst>
                                        </p:cTn>
                                        <p:tgtEl>
                                          <p:spTgt spid="15"/>
                                        </p:tgtEl>
                                        <p:attrNameLst>
                                          <p:attrName>style.visibility</p:attrName>
                                        </p:attrNameLst>
                                      </p:cBhvr>
                                      <p:to>
                                        <p:strVal val="visible"/>
                                      </p:to>
                                    </p:set>
                                    <p:anim calcmode="lin" valueType="num">
                                      <p:cBhvr additive="base">
                                        <p:cTn id="57" dur="500" fill="hold"/>
                                        <p:tgtEl>
                                          <p:spTgt spid="15"/>
                                        </p:tgtEl>
                                        <p:attrNameLst>
                                          <p:attrName>ppt_x</p:attrName>
                                        </p:attrNameLst>
                                      </p:cBhvr>
                                      <p:tavLst>
                                        <p:tav tm="0">
                                          <p:val>
                                            <p:strVal val="0-#ppt_w/2"/>
                                          </p:val>
                                        </p:tav>
                                        <p:tav tm="100000">
                                          <p:val>
                                            <p:strVal val="#ppt_x"/>
                                          </p:val>
                                        </p:tav>
                                      </p:tavLst>
                                    </p:anim>
                                    <p:anim calcmode="lin" valueType="num">
                                      <p:cBhvr additive="base">
                                        <p:cTn id="58" dur="500" fill="hold"/>
                                        <p:tgtEl>
                                          <p:spTgt spid="15"/>
                                        </p:tgtEl>
                                        <p:attrNameLst>
                                          <p:attrName>ppt_y</p:attrName>
                                        </p:attrNameLst>
                                      </p:cBhvr>
                                      <p:tavLst>
                                        <p:tav tm="0">
                                          <p:val>
                                            <p:strVal val="0-#ppt_h/2"/>
                                          </p:val>
                                        </p:tav>
                                        <p:tav tm="100000">
                                          <p:val>
                                            <p:strVal val="#ppt_y"/>
                                          </p:val>
                                        </p:tav>
                                      </p:tavLst>
                                    </p:anim>
                                  </p:childTnLst>
                                </p:cTn>
                              </p:par>
                            </p:childTnLst>
                          </p:cTn>
                        </p:par>
                        <p:par>
                          <p:cTn id="59" fill="hold" nodeType="afterGroup">
                            <p:stCondLst>
                              <p:cond delay="500"/>
                            </p:stCondLst>
                            <p:childTnLst>
                              <p:par>
                                <p:cTn id="60" presetID="2" presetClass="entr" presetSubtype="3" fill="hold" grpId="0" nodeType="afterEffect">
                                  <p:stCondLst>
                                    <p:cond delay="0"/>
                                  </p:stCondLst>
                                  <p:childTnLst>
                                    <p:set>
                                      <p:cBhvr>
                                        <p:cTn id="61" dur="1" fill="hold">
                                          <p:stCondLst>
                                            <p:cond delay="0"/>
                                          </p:stCondLst>
                                        </p:cTn>
                                        <p:tgtEl>
                                          <p:spTgt spid="18"/>
                                        </p:tgtEl>
                                        <p:attrNameLst>
                                          <p:attrName>style.visibility</p:attrName>
                                        </p:attrNameLst>
                                      </p:cBhvr>
                                      <p:to>
                                        <p:strVal val="visible"/>
                                      </p:to>
                                    </p:set>
                                    <p:anim calcmode="lin" valueType="num">
                                      <p:cBhvr additive="base">
                                        <p:cTn id="62" dur="500" fill="hold"/>
                                        <p:tgtEl>
                                          <p:spTgt spid="18"/>
                                        </p:tgtEl>
                                        <p:attrNameLst>
                                          <p:attrName>ppt_x</p:attrName>
                                        </p:attrNameLst>
                                      </p:cBhvr>
                                      <p:tavLst>
                                        <p:tav tm="0">
                                          <p:val>
                                            <p:strVal val="1+#ppt_w/2"/>
                                          </p:val>
                                        </p:tav>
                                        <p:tav tm="100000">
                                          <p:val>
                                            <p:strVal val="#ppt_x"/>
                                          </p:val>
                                        </p:tav>
                                      </p:tavLst>
                                    </p:anim>
                                    <p:anim calcmode="lin" valueType="num">
                                      <p:cBhvr additive="base">
                                        <p:cTn id="63" dur="500" fill="hold"/>
                                        <p:tgtEl>
                                          <p:spTgt spid="18"/>
                                        </p:tgtEl>
                                        <p:attrNameLst>
                                          <p:attrName>ppt_y</p:attrName>
                                        </p:attrNameLst>
                                      </p:cBhvr>
                                      <p:tavLst>
                                        <p:tav tm="0">
                                          <p:val>
                                            <p:strVal val="0-#ppt_h/2"/>
                                          </p:val>
                                        </p:tav>
                                        <p:tav tm="100000">
                                          <p:val>
                                            <p:strVal val="#ppt_y"/>
                                          </p:val>
                                        </p:tav>
                                      </p:tavLst>
                                    </p:anim>
                                  </p:childTnLst>
                                </p:cTn>
                              </p:par>
                            </p:childTnLst>
                          </p:cTn>
                        </p:par>
                      </p:childTnLst>
                    </p:cTn>
                  </p:par>
                  <p:par>
                    <p:cTn id="64" fill="hold" nodeType="clickPar">
                      <p:stCondLst>
                        <p:cond delay="indefinite"/>
                      </p:stCondLst>
                      <p:childTnLst>
                        <p:par>
                          <p:cTn id="65" fill="hold" nodeType="withGroup">
                            <p:stCondLst>
                              <p:cond delay="0"/>
                            </p:stCondLst>
                            <p:childTnLst>
                              <p:par>
                                <p:cTn id="66" presetID="2" presetClass="entr" presetSubtype="12" fill="hold" grpId="0" nodeType="clickEffect">
                                  <p:stCondLst>
                                    <p:cond delay="0"/>
                                  </p:stCondLst>
                                  <p:childTnLst>
                                    <p:set>
                                      <p:cBhvr>
                                        <p:cTn id="67" dur="1" fill="hold">
                                          <p:stCondLst>
                                            <p:cond delay="0"/>
                                          </p:stCondLst>
                                        </p:cTn>
                                        <p:tgtEl>
                                          <p:spTgt spid="17"/>
                                        </p:tgtEl>
                                        <p:attrNameLst>
                                          <p:attrName>style.visibility</p:attrName>
                                        </p:attrNameLst>
                                      </p:cBhvr>
                                      <p:to>
                                        <p:strVal val="visible"/>
                                      </p:to>
                                    </p:set>
                                    <p:anim calcmode="lin" valueType="num">
                                      <p:cBhvr additive="base">
                                        <p:cTn id="68" dur="500" fill="hold"/>
                                        <p:tgtEl>
                                          <p:spTgt spid="17"/>
                                        </p:tgtEl>
                                        <p:attrNameLst>
                                          <p:attrName>ppt_x</p:attrName>
                                        </p:attrNameLst>
                                      </p:cBhvr>
                                      <p:tavLst>
                                        <p:tav tm="0">
                                          <p:val>
                                            <p:strVal val="0-#ppt_w/2"/>
                                          </p:val>
                                        </p:tav>
                                        <p:tav tm="100000">
                                          <p:val>
                                            <p:strVal val="#ppt_x"/>
                                          </p:val>
                                        </p:tav>
                                      </p:tavLst>
                                    </p:anim>
                                    <p:anim calcmode="lin" valueType="num">
                                      <p:cBhvr additive="base">
                                        <p:cTn id="69" dur="500" fill="hold"/>
                                        <p:tgtEl>
                                          <p:spTgt spid="17"/>
                                        </p:tgtEl>
                                        <p:attrNameLst>
                                          <p:attrName>ppt_y</p:attrName>
                                        </p:attrNameLst>
                                      </p:cBhvr>
                                      <p:tavLst>
                                        <p:tav tm="0">
                                          <p:val>
                                            <p:strVal val="1+#ppt_h/2"/>
                                          </p:val>
                                        </p:tav>
                                        <p:tav tm="100000">
                                          <p:val>
                                            <p:strVal val="#ppt_y"/>
                                          </p:val>
                                        </p:tav>
                                      </p:tavLst>
                                    </p:anim>
                                  </p:childTnLst>
                                </p:cTn>
                              </p:par>
                            </p:childTnLst>
                          </p:cTn>
                        </p:par>
                        <p:par>
                          <p:cTn id="70" fill="hold" nodeType="afterGroup">
                            <p:stCondLst>
                              <p:cond delay="500"/>
                            </p:stCondLst>
                            <p:childTnLst>
                              <p:par>
                                <p:cTn id="71" presetID="2" presetClass="entr" presetSubtype="6" fill="hold" grpId="0" nodeType="afterEffect">
                                  <p:stCondLst>
                                    <p:cond delay="0"/>
                                  </p:stCondLst>
                                  <p:childTnLst>
                                    <p:set>
                                      <p:cBhvr>
                                        <p:cTn id="72" dur="1" fill="hold">
                                          <p:stCondLst>
                                            <p:cond delay="0"/>
                                          </p:stCondLst>
                                        </p:cTn>
                                        <p:tgtEl>
                                          <p:spTgt spid="16"/>
                                        </p:tgtEl>
                                        <p:attrNameLst>
                                          <p:attrName>style.visibility</p:attrName>
                                        </p:attrNameLst>
                                      </p:cBhvr>
                                      <p:to>
                                        <p:strVal val="visible"/>
                                      </p:to>
                                    </p:set>
                                    <p:anim calcmode="lin" valueType="num">
                                      <p:cBhvr additive="base">
                                        <p:cTn id="73" dur="500" fill="hold"/>
                                        <p:tgtEl>
                                          <p:spTgt spid="16"/>
                                        </p:tgtEl>
                                        <p:attrNameLst>
                                          <p:attrName>ppt_x</p:attrName>
                                        </p:attrNameLst>
                                      </p:cBhvr>
                                      <p:tavLst>
                                        <p:tav tm="0">
                                          <p:val>
                                            <p:strVal val="1+#ppt_w/2"/>
                                          </p:val>
                                        </p:tav>
                                        <p:tav tm="100000">
                                          <p:val>
                                            <p:strVal val="#ppt_x"/>
                                          </p:val>
                                        </p:tav>
                                      </p:tavLst>
                                    </p:anim>
                                    <p:anim calcmode="lin" valueType="num">
                                      <p:cBhvr additive="base">
                                        <p:cTn id="74"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75" fill="hold" nodeType="clickPar">
                      <p:stCondLst>
                        <p:cond delay="indefinite"/>
                      </p:stCondLst>
                      <p:childTnLst>
                        <p:par>
                          <p:cTn id="76" fill="hold" nodeType="withGroup">
                            <p:stCondLst>
                              <p:cond delay="0"/>
                            </p:stCondLst>
                            <p:childTnLst>
                              <p:par>
                                <p:cTn id="77" presetID="27" presetClass="entr" presetSubtype="0" fill="hold" grpId="0" nodeType="clickEffect">
                                  <p:stCondLst>
                                    <p:cond delay="0"/>
                                  </p:stCondLst>
                                  <p:iterate type="lt">
                                    <p:tmPct val="50000"/>
                                  </p:iterate>
                                  <p:childTnLst>
                                    <p:set>
                                      <p:cBhvr>
                                        <p:cTn id="78" dur="1" fill="hold">
                                          <p:stCondLst>
                                            <p:cond delay="0"/>
                                          </p:stCondLst>
                                        </p:cTn>
                                        <p:tgtEl>
                                          <p:spTgt spid="11"/>
                                        </p:tgtEl>
                                        <p:attrNameLst>
                                          <p:attrName>style.visibility</p:attrName>
                                        </p:attrNameLst>
                                      </p:cBhvr>
                                      <p:to>
                                        <p:strVal val="visible"/>
                                      </p:to>
                                    </p:set>
                                    <p:anim calcmode="discrete" valueType="clr">
                                      <p:cBhvr override="childStyle">
                                        <p:cTn id="79" dur="80"/>
                                        <p:tgtEl>
                                          <p:spTgt spid="11"/>
                                        </p:tgtEl>
                                        <p:attrNameLst>
                                          <p:attrName>style.color</p:attrName>
                                        </p:attrNameLst>
                                      </p:cBhvr>
                                      <p:tavLst>
                                        <p:tav tm="0">
                                          <p:val>
                                            <p:clrVal>
                                              <a:schemeClr val="accent2"/>
                                            </p:clrVal>
                                          </p:val>
                                        </p:tav>
                                        <p:tav tm="50000">
                                          <p:val>
                                            <p:clrVal>
                                              <a:schemeClr val="hlink"/>
                                            </p:clrVal>
                                          </p:val>
                                        </p:tav>
                                      </p:tavLst>
                                    </p:anim>
                                    <p:anim calcmode="discrete" valueType="clr">
                                      <p:cBhvr>
                                        <p:cTn id="80" dur="80"/>
                                        <p:tgtEl>
                                          <p:spTgt spid="11"/>
                                        </p:tgtEl>
                                        <p:attrNameLst>
                                          <p:attrName>fillcolor</p:attrName>
                                        </p:attrNameLst>
                                      </p:cBhvr>
                                      <p:tavLst>
                                        <p:tav tm="0">
                                          <p:val>
                                            <p:clrVal>
                                              <a:schemeClr val="accent2"/>
                                            </p:clrVal>
                                          </p:val>
                                        </p:tav>
                                        <p:tav tm="50000">
                                          <p:val>
                                            <p:clrVal>
                                              <a:schemeClr val="hlink"/>
                                            </p:clrVal>
                                          </p:val>
                                        </p:tav>
                                      </p:tavLst>
                                    </p:anim>
                                    <p:set>
                                      <p:cBhvr>
                                        <p:cTn id="81" dur="80"/>
                                        <p:tgtEl>
                                          <p:spTgt spid="11"/>
                                        </p:tgtEl>
                                        <p:attrNameLst>
                                          <p:attrName>fill.type</p:attrName>
                                        </p:attrNameLst>
                                      </p:cBhvr>
                                      <p:to>
                                        <p:strVal val="solid"/>
                                      </p:to>
                                    </p:set>
                                  </p:childTnLst>
                                </p:cTn>
                              </p:par>
                            </p:childTnLst>
                          </p:cTn>
                        </p:par>
                      </p:childTnLst>
                    </p:cTn>
                  </p:par>
                  <p:par>
                    <p:cTn id="82" fill="hold" nodeType="clickPar">
                      <p:stCondLst>
                        <p:cond delay="indefinite"/>
                      </p:stCondLst>
                      <p:childTnLst>
                        <p:par>
                          <p:cTn id="83" fill="hold" nodeType="withGroup">
                            <p:stCondLst>
                              <p:cond delay="0"/>
                            </p:stCondLst>
                            <p:childTnLst>
                              <p:par>
                                <p:cTn id="84" presetID="27" presetClass="entr" presetSubtype="0" fill="hold" grpId="0" nodeType="clickEffect">
                                  <p:stCondLst>
                                    <p:cond delay="0"/>
                                  </p:stCondLst>
                                  <p:iterate type="lt">
                                    <p:tmPct val="50000"/>
                                  </p:iterate>
                                  <p:childTnLst>
                                    <p:set>
                                      <p:cBhvr>
                                        <p:cTn id="85" dur="1" fill="hold">
                                          <p:stCondLst>
                                            <p:cond delay="0"/>
                                          </p:stCondLst>
                                        </p:cTn>
                                        <p:tgtEl>
                                          <p:spTgt spid="12"/>
                                        </p:tgtEl>
                                        <p:attrNameLst>
                                          <p:attrName>style.visibility</p:attrName>
                                        </p:attrNameLst>
                                      </p:cBhvr>
                                      <p:to>
                                        <p:strVal val="visible"/>
                                      </p:to>
                                    </p:set>
                                    <p:anim calcmode="discrete" valueType="clr">
                                      <p:cBhvr override="childStyle">
                                        <p:cTn id="86" dur="80"/>
                                        <p:tgtEl>
                                          <p:spTgt spid="12"/>
                                        </p:tgtEl>
                                        <p:attrNameLst>
                                          <p:attrName>style.color</p:attrName>
                                        </p:attrNameLst>
                                      </p:cBhvr>
                                      <p:tavLst>
                                        <p:tav tm="0">
                                          <p:val>
                                            <p:clrVal>
                                              <a:schemeClr val="accent2"/>
                                            </p:clrVal>
                                          </p:val>
                                        </p:tav>
                                        <p:tav tm="50000">
                                          <p:val>
                                            <p:clrVal>
                                              <a:schemeClr val="hlink"/>
                                            </p:clrVal>
                                          </p:val>
                                        </p:tav>
                                      </p:tavLst>
                                    </p:anim>
                                    <p:anim calcmode="discrete" valueType="clr">
                                      <p:cBhvr>
                                        <p:cTn id="87" dur="80"/>
                                        <p:tgtEl>
                                          <p:spTgt spid="12"/>
                                        </p:tgtEl>
                                        <p:attrNameLst>
                                          <p:attrName>fillcolor</p:attrName>
                                        </p:attrNameLst>
                                      </p:cBhvr>
                                      <p:tavLst>
                                        <p:tav tm="0">
                                          <p:val>
                                            <p:clrVal>
                                              <a:schemeClr val="accent2"/>
                                            </p:clrVal>
                                          </p:val>
                                        </p:tav>
                                        <p:tav tm="50000">
                                          <p:val>
                                            <p:clrVal>
                                              <a:schemeClr val="hlink"/>
                                            </p:clrVal>
                                          </p:val>
                                        </p:tav>
                                      </p:tavLst>
                                    </p:anim>
                                    <p:set>
                                      <p:cBhvr>
                                        <p:cTn id="88" dur="80"/>
                                        <p:tgtEl>
                                          <p:spTgt spid="12"/>
                                        </p:tgtEl>
                                        <p:attrNameLst>
                                          <p:attrName>fill.type</p:attrName>
                                        </p:attrNameLst>
                                      </p:cBhvr>
                                      <p:to>
                                        <p:strVal val="solid"/>
                                      </p:to>
                                    </p:set>
                                  </p:childTnLst>
                                </p:cTn>
                              </p:par>
                            </p:childTnLst>
                          </p:cTn>
                        </p:par>
                      </p:childTnLst>
                    </p:cTn>
                  </p:par>
                  <p:par>
                    <p:cTn id="89" fill="hold" nodeType="clickPar">
                      <p:stCondLst>
                        <p:cond delay="indefinite"/>
                      </p:stCondLst>
                      <p:childTnLst>
                        <p:par>
                          <p:cTn id="90" fill="hold" nodeType="withGroup">
                            <p:stCondLst>
                              <p:cond delay="0"/>
                            </p:stCondLst>
                            <p:childTnLst>
                              <p:par>
                                <p:cTn id="91" presetID="27" presetClass="entr" presetSubtype="0" fill="hold" grpId="0" nodeType="clickEffect">
                                  <p:stCondLst>
                                    <p:cond delay="0"/>
                                  </p:stCondLst>
                                  <p:iterate type="lt">
                                    <p:tmPct val="50000"/>
                                  </p:iterate>
                                  <p:childTnLst>
                                    <p:set>
                                      <p:cBhvr>
                                        <p:cTn id="92" dur="1" fill="hold">
                                          <p:stCondLst>
                                            <p:cond delay="0"/>
                                          </p:stCondLst>
                                        </p:cTn>
                                        <p:tgtEl>
                                          <p:spTgt spid="6"/>
                                        </p:tgtEl>
                                        <p:attrNameLst>
                                          <p:attrName>style.visibility</p:attrName>
                                        </p:attrNameLst>
                                      </p:cBhvr>
                                      <p:to>
                                        <p:strVal val="visible"/>
                                      </p:to>
                                    </p:set>
                                    <p:anim calcmode="discrete" valueType="clr">
                                      <p:cBhvr override="childStyle">
                                        <p:cTn id="93" dur="80"/>
                                        <p:tgtEl>
                                          <p:spTgt spid="6"/>
                                        </p:tgtEl>
                                        <p:attrNameLst>
                                          <p:attrName>style.color</p:attrName>
                                        </p:attrNameLst>
                                      </p:cBhvr>
                                      <p:tavLst>
                                        <p:tav tm="0">
                                          <p:val>
                                            <p:clrVal>
                                              <a:schemeClr val="accent2"/>
                                            </p:clrVal>
                                          </p:val>
                                        </p:tav>
                                        <p:tav tm="50000">
                                          <p:val>
                                            <p:clrVal>
                                              <a:schemeClr val="hlink"/>
                                            </p:clrVal>
                                          </p:val>
                                        </p:tav>
                                      </p:tavLst>
                                    </p:anim>
                                    <p:anim calcmode="discrete" valueType="clr">
                                      <p:cBhvr>
                                        <p:cTn id="94" dur="80"/>
                                        <p:tgtEl>
                                          <p:spTgt spid="6"/>
                                        </p:tgtEl>
                                        <p:attrNameLst>
                                          <p:attrName>fillcolor</p:attrName>
                                        </p:attrNameLst>
                                      </p:cBhvr>
                                      <p:tavLst>
                                        <p:tav tm="0">
                                          <p:val>
                                            <p:clrVal>
                                              <a:schemeClr val="accent2"/>
                                            </p:clrVal>
                                          </p:val>
                                        </p:tav>
                                        <p:tav tm="50000">
                                          <p:val>
                                            <p:clrVal>
                                              <a:schemeClr val="hlink"/>
                                            </p:clrVal>
                                          </p:val>
                                        </p:tav>
                                      </p:tavLst>
                                    </p:anim>
                                    <p:set>
                                      <p:cBhvr>
                                        <p:cTn id="95" dur="80"/>
                                        <p:tgtEl>
                                          <p:spTgt spid="6"/>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P spid="7" grpId="0"/>
      <p:bldP spid="9" grpId="0"/>
      <p:bldP spid="10" grpId="0" animBg="1"/>
      <p:bldP spid="11" grpId="0"/>
      <p:bldP spid="12" grpId="0"/>
      <p:bldP spid="13" grpId="0"/>
      <p:bldP spid="14" grpId="0"/>
      <p:bldP spid="15" grpId="0" animBg="1"/>
      <p:bldP spid="16" grpId="0" animBg="1"/>
      <p:bldP spid="17" grpId="0" animBg="1"/>
      <p:bldP spid="18"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灯片编号占位符 1"/>
          <p:cNvSpPr>
            <a:spLocks noGrp="1"/>
          </p:cNvSpPr>
          <p:nvPr>
            <p:ph type="sldNum" sz="quarter" idx="10"/>
          </p:nvPr>
        </p:nvSpPr>
        <p:spPr>
          <a:noFill/>
        </p:spPr>
        <p:txBody>
          <a:bodyP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r>
              <a:rPr lang="en-US" altLang="zh-CN" sz="2000">
                <a:solidFill>
                  <a:srgbClr val="FF0000"/>
                </a:solidFill>
              </a:rPr>
              <a:t>-</a:t>
            </a:r>
            <a:fld id="{689270F1-C722-46E3-871C-DC66D2F8EDFD}" type="slidenum">
              <a:rPr lang="en-US" altLang="zh-CN" sz="1800" smtClean="0">
                <a:solidFill>
                  <a:srgbClr val="0000FF"/>
                </a:solidFill>
              </a:rPr>
              <a:pPr/>
              <a:t>25</a:t>
            </a:fld>
            <a:r>
              <a:rPr lang="en-US" altLang="zh-CN" sz="2000">
                <a:solidFill>
                  <a:srgbClr val="FF0000"/>
                </a:solidFill>
              </a:rPr>
              <a:t>-</a:t>
            </a:r>
          </a:p>
        </p:txBody>
      </p:sp>
      <p:sp>
        <p:nvSpPr>
          <p:cNvPr id="3" name="Text Box 7"/>
          <p:cNvSpPr txBox="1">
            <a:spLocks noChangeArrowheads="1"/>
          </p:cNvSpPr>
          <p:nvPr/>
        </p:nvSpPr>
        <p:spPr bwMode="auto">
          <a:xfrm>
            <a:off x="5935663" y="1052513"/>
            <a:ext cx="2149475" cy="519112"/>
          </a:xfrm>
          <a:prstGeom prst="rect">
            <a:avLst/>
          </a:prstGeom>
          <a:noFill/>
          <a:ln>
            <a:noFill/>
          </a:ln>
          <a:effectLst/>
          <a:extLst>
            <a:ext uri="{909E8E84-426E-40DD-AFC4-6F175D3DCCD1}">
              <a14:hiddenFill xmlns:a14="http://schemas.microsoft.com/office/drawing/2010/main">
                <a:solidFill>
                  <a:schemeClr val="accent1">
                    <a:alpha val="50195"/>
                  </a:schemeClr>
                </a:solidFill>
              </a14:hiddenFill>
            </a:ext>
            <a:ext uri="{91240B29-F687-4F45-9708-019B960494DF}">
              <a14:hiddenLine xmlns:a14="http://schemas.microsoft.com/office/drawing/2010/main" w="12700" algn="ctr">
                <a:solidFill>
                  <a:schemeClr val="accent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a:solidFill>
                  <a:schemeClr val="tx2"/>
                </a:solidFill>
                <a:latin typeface="楷体_GB2312" pitchFamily="49" charset="-122"/>
                <a:ea typeface="楷体_GB2312" pitchFamily="49" charset="-122"/>
                <a:cs typeface="Aharoni" pitchFamily="2" charset="-79"/>
              </a:rPr>
              <a:t>也线性无关</a:t>
            </a:r>
            <a:r>
              <a:rPr lang="en-US" altLang="zh-CN">
                <a:solidFill>
                  <a:schemeClr val="tx2"/>
                </a:solidFill>
                <a:latin typeface="楷体_GB2312" pitchFamily="49" charset="-122"/>
                <a:ea typeface="楷体_GB2312" pitchFamily="49" charset="-122"/>
                <a:cs typeface="Aharoni" pitchFamily="2" charset="-79"/>
              </a:rPr>
              <a:t>.</a:t>
            </a:r>
          </a:p>
        </p:txBody>
      </p:sp>
      <p:grpSp>
        <p:nvGrpSpPr>
          <p:cNvPr id="4" name="Group 22"/>
          <p:cNvGrpSpPr>
            <a:grpSpLocks/>
          </p:cNvGrpSpPr>
          <p:nvPr/>
        </p:nvGrpSpPr>
        <p:grpSpPr bwMode="auto">
          <a:xfrm>
            <a:off x="381000" y="381000"/>
            <a:ext cx="8305800" cy="519113"/>
            <a:chOff x="240" y="240"/>
            <a:chExt cx="5232" cy="327"/>
          </a:xfrm>
        </p:grpSpPr>
        <p:sp>
          <p:nvSpPr>
            <p:cNvPr id="5" name="Rectangle 5"/>
            <p:cNvSpPr>
              <a:spLocks noChangeArrowheads="1"/>
            </p:cNvSpPr>
            <p:nvPr/>
          </p:nvSpPr>
          <p:spPr bwMode="auto">
            <a:xfrm>
              <a:off x="240" y="240"/>
              <a:ext cx="5232"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defRPr/>
              </a:pPr>
              <a:r>
                <a:rPr lang="zh-CN" altLang="en-US" dirty="0">
                  <a:solidFill>
                    <a:schemeClr val="hlink"/>
                  </a:solidFill>
                  <a:effectLst>
                    <a:outerShdw blurRad="38100" dist="38100" dir="2700000" algn="tl">
                      <a:srgbClr val="C0C0C0"/>
                    </a:outerShdw>
                  </a:effectLst>
                  <a:latin typeface="楷体_GB2312" pitchFamily="49" charset="-122"/>
                  <a:ea typeface="楷体_GB2312" pitchFamily="49" charset="-122"/>
                  <a:cs typeface="Aharoni" pitchFamily="2" charset="-79"/>
                </a:rPr>
                <a:t>例</a:t>
              </a:r>
              <a:r>
                <a:rPr lang="en-US" altLang="zh-CN" dirty="0">
                  <a:solidFill>
                    <a:schemeClr val="hlink"/>
                  </a:solidFill>
                  <a:effectLst>
                    <a:outerShdw blurRad="38100" dist="38100" dir="2700000" algn="tl">
                      <a:srgbClr val="C0C0C0"/>
                    </a:outerShdw>
                  </a:effectLst>
                  <a:latin typeface="楷体_GB2312" pitchFamily="49" charset="-122"/>
                  <a:ea typeface="楷体_GB2312" pitchFamily="49" charset="-122"/>
                  <a:cs typeface="Aharoni" pitchFamily="2" charset="-79"/>
                </a:rPr>
                <a:t>3.7 </a:t>
              </a:r>
              <a:r>
                <a:rPr lang="zh-CN" altLang="en-US" dirty="0">
                  <a:solidFill>
                    <a:schemeClr val="tx2"/>
                  </a:solidFill>
                  <a:latin typeface="楷体_GB2312" pitchFamily="49" charset="-122"/>
                  <a:ea typeface="楷体_GB2312" pitchFamily="49" charset="-122"/>
                  <a:cs typeface="Aharoni" pitchFamily="2" charset="-79"/>
                </a:rPr>
                <a:t>设向量组         线性无关，证明</a:t>
              </a:r>
            </a:p>
          </p:txBody>
        </p:sp>
        <p:graphicFrame>
          <p:nvGraphicFramePr>
            <p:cNvPr id="27667" name="Object 8"/>
            <p:cNvGraphicFramePr>
              <a:graphicFrameLocks noChangeAspect="1"/>
            </p:cNvGraphicFramePr>
            <p:nvPr/>
          </p:nvGraphicFramePr>
          <p:xfrm>
            <a:off x="2064" y="288"/>
            <a:ext cx="824" cy="272"/>
          </p:xfrm>
          <a:graphic>
            <a:graphicData uri="http://schemas.openxmlformats.org/presentationml/2006/ole">
              <mc:AlternateContent xmlns:mc="http://schemas.openxmlformats.org/markup-compatibility/2006">
                <mc:Choice xmlns:v="urn:schemas-microsoft-com:vml" Requires="v">
                  <p:oleObj name="Equation" r:id="rId2" imgW="1307532" imgH="431613" progId="Equation.DSMT4">
                    <p:embed/>
                  </p:oleObj>
                </mc:Choice>
                <mc:Fallback>
                  <p:oleObj name="Equation" r:id="rId2" imgW="1307532" imgH="431613" progId="Equation.DSMT4">
                    <p:embed/>
                    <p:pic>
                      <p:nvPicPr>
                        <p:cNvPr id="0" name="Object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64" y="288"/>
                          <a:ext cx="824" cy="2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7" name="Object 9"/>
          <p:cNvGraphicFramePr>
            <a:graphicFrameLocks noChangeAspect="1"/>
          </p:cNvGraphicFramePr>
          <p:nvPr/>
        </p:nvGraphicFramePr>
        <p:xfrm>
          <a:off x="1600200" y="1103313"/>
          <a:ext cx="4419600" cy="496887"/>
        </p:xfrm>
        <a:graphic>
          <a:graphicData uri="http://schemas.openxmlformats.org/presentationml/2006/ole">
            <mc:AlternateContent xmlns:mc="http://schemas.openxmlformats.org/markup-compatibility/2006">
              <mc:Choice xmlns:v="urn:schemas-microsoft-com:vml" Requires="v">
                <p:oleObj name="Equation" r:id="rId4" imgW="2489200" imgH="279400" progId="Equation.DSMT4">
                  <p:embed/>
                </p:oleObj>
              </mc:Choice>
              <mc:Fallback>
                <p:oleObj name="Equation" r:id="rId4" imgW="2489200" imgH="279400" progId="Equation.DSMT4">
                  <p:embed/>
                  <p:pic>
                    <p:nvPicPr>
                      <p:cNvPr id="0" name="Object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00200" y="1103313"/>
                        <a:ext cx="4419600" cy="4968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 name="Text Box 10"/>
          <p:cNvSpPr txBox="1">
            <a:spLocks noChangeArrowheads="1"/>
          </p:cNvSpPr>
          <p:nvPr/>
        </p:nvSpPr>
        <p:spPr bwMode="auto">
          <a:xfrm>
            <a:off x="457200" y="1905000"/>
            <a:ext cx="19812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a:ea typeface="楷体_GB2312" pitchFamily="49" charset="-122"/>
              </a:rPr>
              <a:t>证明：设</a:t>
            </a:r>
          </a:p>
        </p:txBody>
      </p:sp>
      <p:graphicFrame>
        <p:nvGraphicFramePr>
          <p:cNvPr id="9" name="Object 11"/>
          <p:cNvGraphicFramePr>
            <a:graphicFrameLocks noChangeAspect="1"/>
          </p:cNvGraphicFramePr>
          <p:nvPr/>
        </p:nvGraphicFramePr>
        <p:xfrm>
          <a:off x="2133600" y="1981200"/>
          <a:ext cx="6629400" cy="452438"/>
        </p:xfrm>
        <a:graphic>
          <a:graphicData uri="http://schemas.openxmlformats.org/presentationml/2006/ole">
            <mc:AlternateContent xmlns:mc="http://schemas.openxmlformats.org/markup-compatibility/2006">
              <mc:Choice xmlns:v="urn:schemas-microsoft-com:vml" Requires="v">
                <p:oleObj name="Equation" r:id="rId6" imgW="4089400" imgH="279400" progId="Equation.DSMT4">
                  <p:embed/>
                </p:oleObj>
              </mc:Choice>
              <mc:Fallback>
                <p:oleObj name="Equation" r:id="rId6" imgW="4089400" imgH="279400" progId="Equation.DSMT4">
                  <p:embed/>
                  <p:pic>
                    <p:nvPicPr>
                      <p:cNvPr id="0" name="Object 1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33600" y="1981200"/>
                        <a:ext cx="6629400" cy="452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 name="Object 12"/>
          <p:cNvGraphicFramePr>
            <a:graphicFrameLocks noChangeAspect="1"/>
          </p:cNvGraphicFramePr>
          <p:nvPr/>
        </p:nvGraphicFramePr>
        <p:xfrm>
          <a:off x="1828800" y="2590800"/>
          <a:ext cx="6858000" cy="465138"/>
        </p:xfrm>
        <a:graphic>
          <a:graphicData uri="http://schemas.openxmlformats.org/presentationml/2006/ole">
            <mc:AlternateContent xmlns:mc="http://schemas.openxmlformats.org/markup-compatibility/2006">
              <mc:Choice xmlns:v="urn:schemas-microsoft-com:vml" Requires="v">
                <p:oleObj name="Equation" r:id="rId8" imgW="4127500" imgH="279400" progId="Equation.DSMT4">
                  <p:embed/>
                </p:oleObj>
              </mc:Choice>
              <mc:Fallback>
                <p:oleObj name="Equation" r:id="rId8" imgW="4127500" imgH="279400" progId="Equation.DSMT4">
                  <p:embed/>
                  <p:pic>
                    <p:nvPicPr>
                      <p:cNvPr id="0" name="Object 1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828800" y="2590800"/>
                        <a:ext cx="6858000" cy="4651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 name="Object 13"/>
          <p:cNvGraphicFramePr>
            <a:graphicFrameLocks noChangeAspect="1"/>
          </p:cNvGraphicFramePr>
          <p:nvPr/>
        </p:nvGraphicFramePr>
        <p:xfrm>
          <a:off x="1042988" y="3378200"/>
          <a:ext cx="1600200" cy="431800"/>
        </p:xfrm>
        <a:graphic>
          <a:graphicData uri="http://schemas.openxmlformats.org/presentationml/2006/ole">
            <mc:AlternateContent xmlns:mc="http://schemas.openxmlformats.org/markup-compatibility/2006">
              <mc:Choice xmlns:v="urn:schemas-microsoft-com:vml" Requires="v">
                <p:oleObj name="Equation" r:id="rId10" imgW="1600200" imgH="431800" progId="Equation.DSMT4">
                  <p:embed/>
                </p:oleObj>
              </mc:Choice>
              <mc:Fallback>
                <p:oleObj name="Equation" r:id="rId10" imgW="1600200" imgH="431800" progId="Equation.DSMT4">
                  <p:embed/>
                  <p:pic>
                    <p:nvPicPr>
                      <p:cNvPr id="0" name="Object 1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42988" y="3378200"/>
                        <a:ext cx="1600200"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 name="Text Box 14"/>
          <p:cNvSpPr txBox="1">
            <a:spLocks noChangeArrowheads="1"/>
          </p:cNvSpPr>
          <p:nvPr/>
        </p:nvSpPr>
        <p:spPr bwMode="auto">
          <a:xfrm>
            <a:off x="2700338" y="3284538"/>
            <a:ext cx="2684462" cy="519112"/>
          </a:xfrm>
          <a:prstGeom prst="rect">
            <a:avLst/>
          </a:prstGeom>
          <a:noFill/>
          <a:ln>
            <a:noFill/>
          </a:ln>
          <a:effectLst/>
          <a:extLst>
            <a:ext uri="{909E8E84-426E-40DD-AFC4-6F175D3DCCD1}">
              <a14:hiddenFill xmlns:a14="http://schemas.microsoft.com/office/drawing/2010/main">
                <a:solidFill>
                  <a:schemeClr val="accent1">
                    <a:alpha val="50195"/>
                  </a:schemeClr>
                </a:solidFill>
              </a14:hiddenFill>
            </a:ext>
            <a:ext uri="{91240B29-F687-4F45-9708-019B960494DF}">
              <a14:hiddenLine xmlns:a14="http://schemas.microsoft.com/office/drawing/2010/main" w="12700" algn="ctr">
                <a:solidFill>
                  <a:schemeClr val="accent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a:latin typeface="楷体_GB2312" pitchFamily="49" charset="-122"/>
                <a:ea typeface="楷体_GB2312" pitchFamily="49" charset="-122"/>
                <a:cs typeface="Aharoni" pitchFamily="2" charset="-79"/>
              </a:rPr>
              <a:t>线性无关，所以</a:t>
            </a:r>
          </a:p>
        </p:txBody>
      </p:sp>
      <p:graphicFrame>
        <p:nvGraphicFramePr>
          <p:cNvPr id="13" name="Object 15"/>
          <p:cNvGraphicFramePr>
            <a:graphicFrameLocks noChangeAspect="1"/>
          </p:cNvGraphicFramePr>
          <p:nvPr/>
        </p:nvGraphicFramePr>
        <p:xfrm>
          <a:off x="5435600" y="3068638"/>
          <a:ext cx="1822450" cy="1333500"/>
        </p:xfrm>
        <a:graphic>
          <a:graphicData uri="http://schemas.openxmlformats.org/presentationml/2006/ole">
            <mc:AlternateContent xmlns:mc="http://schemas.openxmlformats.org/markup-compatibility/2006">
              <mc:Choice xmlns:v="urn:schemas-microsoft-com:vml" Requires="v">
                <p:oleObj name="Equation" r:id="rId12" imgW="1270000" imgH="927100" progId="Equation.DSMT4">
                  <p:embed/>
                </p:oleObj>
              </mc:Choice>
              <mc:Fallback>
                <p:oleObj name="Equation" r:id="rId12" imgW="1270000" imgH="927100" progId="Equation.DSMT4">
                  <p:embed/>
                  <p:pic>
                    <p:nvPicPr>
                      <p:cNvPr id="0" name="Object 15"/>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435600" y="3068638"/>
                        <a:ext cx="1822450" cy="1333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 name="Object 16"/>
          <p:cNvGraphicFramePr>
            <a:graphicFrameLocks noChangeAspect="1"/>
          </p:cNvGraphicFramePr>
          <p:nvPr/>
        </p:nvGraphicFramePr>
        <p:xfrm>
          <a:off x="1331913" y="4076700"/>
          <a:ext cx="3702050" cy="1395413"/>
        </p:xfrm>
        <a:graphic>
          <a:graphicData uri="http://schemas.openxmlformats.org/presentationml/2006/ole">
            <mc:AlternateContent xmlns:mc="http://schemas.openxmlformats.org/markup-compatibility/2006">
              <mc:Choice xmlns:v="urn:schemas-microsoft-com:vml" Requires="v">
                <p:oleObj name="Equation" r:id="rId14" imgW="2425700" imgH="914400" progId="Equation.DSMT4">
                  <p:embed/>
                </p:oleObj>
              </mc:Choice>
              <mc:Fallback>
                <p:oleObj name="Equation" r:id="rId14" imgW="2425700" imgH="914400" progId="Equation.DSMT4">
                  <p:embed/>
                  <p:pic>
                    <p:nvPicPr>
                      <p:cNvPr id="0" name="Object 16"/>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331913" y="4076700"/>
                        <a:ext cx="3702050" cy="1395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5" name="Text Box 17"/>
          <p:cNvSpPr txBox="1">
            <a:spLocks noChangeArrowheads="1"/>
          </p:cNvSpPr>
          <p:nvPr/>
        </p:nvSpPr>
        <p:spPr bwMode="auto">
          <a:xfrm>
            <a:off x="609600" y="5562600"/>
            <a:ext cx="64008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a:ea typeface="楷体_GB2312" pitchFamily="49" charset="-122"/>
              </a:rPr>
              <a:t>由克莱姆法则：方程组仅有零解</a:t>
            </a:r>
          </a:p>
        </p:txBody>
      </p:sp>
      <p:graphicFrame>
        <p:nvGraphicFramePr>
          <p:cNvPr id="16" name="Object 19"/>
          <p:cNvGraphicFramePr>
            <a:graphicFrameLocks noChangeAspect="1"/>
          </p:cNvGraphicFramePr>
          <p:nvPr/>
        </p:nvGraphicFramePr>
        <p:xfrm>
          <a:off x="5795963" y="5638800"/>
          <a:ext cx="3168650" cy="442913"/>
        </p:xfrm>
        <a:graphic>
          <a:graphicData uri="http://schemas.openxmlformats.org/presentationml/2006/ole">
            <mc:AlternateContent xmlns:mc="http://schemas.openxmlformats.org/markup-compatibility/2006">
              <mc:Choice xmlns:v="urn:schemas-microsoft-com:vml" Requires="v">
                <p:oleObj name="Equation" r:id="rId16" imgW="1993900" imgH="279400" progId="Equation.DSMT4">
                  <p:embed/>
                </p:oleObj>
              </mc:Choice>
              <mc:Fallback>
                <p:oleObj name="Equation" r:id="rId16" imgW="1993900" imgH="279400" progId="Equation.DSMT4">
                  <p:embed/>
                  <p:pic>
                    <p:nvPicPr>
                      <p:cNvPr id="0" name="Object 19"/>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5795963" y="5638800"/>
                        <a:ext cx="3168650" cy="442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7" name="Text Box 20"/>
          <p:cNvSpPr txBox="1">
            <a:spLocks noChangeArrowheads="1"/>
          </p:cNvSpPr>
          <p:nvPr/>
        </p:nvSpPr>
        <p:spPr bwMode="auto">
          <a:xfrm>
            <a:off x="5943600" y="6172200"/>
            <a:ext cx="19050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a:ea typeface="楷体_GB2312" pitchFamily="49" charset="-122"/>
              </a:rPr>
              <a:t>线性无关</a:t>
            </a:r>
          </a:p>
        </p:txBody>
      </p:sp>
      <p:graphicFrame>
        <p:nvGraphicFramePr>
          <p:cNvPr id="18" name="Object 21"/>
          <p:cNvGraphicFramePr>
            <a:graphicFrameLocks noChangeAspect="1"/>
          </p:cNvGraphicFramePr>
          <p:nvPr/>
        </p:nvGraphicFramePr>
        <p:xfrm>
          <a:off x="1606550" y="6227763"/>
          <a:ext cx="4184650" cy="441325"/>
        </p:xfrm>
        <a:graphic>
          <a:graphicData uri="http://schemas.openxmlformats.org/presentationml/2006/ole">
            <mc:AlternateContent xmlns:mc="http://schemas.openxmlformats.org/markup-compatibility/2006">
              <mc:Choice xmlns:v="urn:schemas-microsoft-com:vml" Requires="v">
                <p:oleObj name="Equation" r:id="rId18" imgW="2654300" imgH="279400" progId="Equation.DSMT4">
                  <p:embed/>
                </p:oleObj>
              </mc:Choice>
              <mc:Fallback>
                <p:oleObj name="Equation" r:id="rId18" imgW="2654300" imgH="279400" progId="Equation.DSMT4">
                  <p:embed/>
                  <p:pic>
                    <p:nvPicPr>
                      <p:cNvPr id="0" name="Object 21"/>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606550" y="6227763"/>
                        <a:ext cx="4184650" cy="441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27665" name="Picture 23" descr="200382312393148458">
            <a:hlinkClick r:id="rId20" action="ppaction://hlinksldjump"/>
          </p:cNvPr>
          <p:cNvPicPr>
            <a:picLocks noChangeAspect="1" noChangeArrowheads="1" noCrop="1"/>
          </p:cNvPicPr>
          <p:nvPr/>
        </p:nvPicPr>
        <p:blipFill>
          <a:blip r:embed="rId21">
            <a:extLst>
              <a:ext uri="{28A0092B-C50C-407E-A947-70E740481C1C}">
                <a14:useLocalDpi xmlns:a14="http://schemas.microsoft.com/office/drawing/2010/main" val="0"/>
              </a:ext>
            </a:extLst>
          </a:blip>
          <a:srcRect/>
          <a:stretch>
            <a:fillRect/>
          </a:stretch>
        </p:blipFill>
        <p:spPr bwMode="auto">
          <a:xfrm>
            <a:off x="7983538" y="339725"/>
            <a:ext cx="668337" cy="620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par>
                          <p:cTn id="8" fill="hold" nodeType="afterGroup">
                            <p:stCondLst>
                              <p:cond delay="500"/>
                            </p:stCondLst>
                            <p:childTnLst>
                              <p:par>
                                <p:cTn id="9" presetID="22" presetClass="entr" presetSubtype="8"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left)">
                                      <p:cBhvr>
                                        <p:cTn id="11" dur="500"/>
                                        <p:tgtEl>
                                          <p:spTgt spid="7"/>
                                        </p:tgtEl>
                                      </p:cBhvr>
                                    </p:animEffect>
                                  </p:childTnLst>
                                </p:cTn>
                              </p:par>
                            </p:childTnLst>
                          </p:cTn>
                        </p:par>
                        <p:par>
                          <p:cTn id="12" fill="hold" nodeType="afterGroup">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left)">
                                      <p:cBhvr>
                                        <p:cTn id="15" dur="500"/>
                                        <p:tgtEl>
                                          <p:spTgt spid="3"/>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wipe(left)">
                                      <p:cBhvr>
                                        <p:cTn id="20" dur="500"/>
                                        <p:tgtEl>
                                          <p:spTgt spid="8"/>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22" presetClass="entr" presetSubtype="8"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wipe(left)">
                                      <p:cBhvr>
                                        <p:cTn id="25" dur="1000"/>
                                        <p:tgtEl>
                                          <p:spTgt spid="9"/>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22" presetClass="entr" presetSubtype="8" fill="hold" nodeType="click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wipe(left)">
                                      <p:cBhvr>
                                        <p:cTn id="30" dur="1000"/>
                                        <p:tgtEl>
                                          <p:spTgt spid="10"/>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22" presetClass="entr" presetSubtype="8" fill="hold" nodeType="click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wipe(left)">
                                      <p:cBhvr>
                                        <p:cTn id="35" dur="500"/>
                                        <p:tgtEl>
                                          <p:spTgt spid="11"/>
                                        </p:tgtEl>
                                      </p:cBhvr>
                                    </p:animEffect>
                                  </p:childTnLst>
                                </p:cTn>
                              </p:par>
                            </p:childTnLst>
                          </p:cTn>
                        </p:par>
                        <p:par>
                          <p:cTn id="36" fill="hold" nodeType="afterGroup">
                            <p:stCondLst>
                              <p:cond delay="500"/>
                            </p:stCondLst>
                            <p:childTnLst>
                              <p:par>
                                <p:cTn id="37" presetID="22" presetClass="entr" presetSubtype="8" fill="hold" grpId="0" nodeType="after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wipe(left)">
                                      <p:cBhvr>
                                        <p:cTn id="39" dur="500"/>
                                        <p:tgtEl>
                                          <p:spTgt spid="12"/>
                                        </p:tgtEl>
                                      </p:cBhvr>
                                    </p:animEffect>
                                  </p:childTnLst>
                                </p:cTn>
                              </p:par>
                            </p:childTnLst>
                          </p:cTn>
                        </p:par>
                      </p:childTnLst>
                    </p:cTn>
                  </p:par>
                  <p:par>
                    <p:cTn id="40" fill="hold" nodeType="clickPar">
                      <p:stCondLst>
                        <p:cond delay="indefinite"/>
                      </p:stCondLst>
                      <p:childTnLst>
                        <p:par>
                          <p:cTn id="41" fill="hold" nodeType="withGroup">
                            <p:stCondLst>
                              <p:cond delay="0"/>
                            </p:stCondLst>
                            <p:childTnLst>
                              <p:par>
                                <p:cTn id="42" presetID="22" presetClass="entr" presetSubtype="8" fill="hold" nodeType="click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wipe(left)">
                                      <p:cBhvr>
                                        <p:cTn id="44" dur="1000"/>
                                        <p:tgtEl>
                                          <p:spTgt spid="13"/>
                                        </p:tgtEl>
                                      </p:cBhvr>
                                    </p:animEffect>
                                  </p:childTnLst>
                                </p:cTn>
                              </p:par>
                            </p:childTnLst>
                          </p:cTn>
                        </p:par>
                      </p:childTnLst>
                    </p:cTn>
                  </p:par>
                  <p:par>
                    <p:cTn id="45" fill="hold" nodeType="clickPar">
                      <p:stCondLst>
                        <p:cond delay="indefinite"/>
                      </p:stCondLst>
                      <p:childTnLst>
                        <p:par>
                          <p:cTn id="46" fill="hold" nodeType="withGroup">
                            <p:stCondLst>
                              <p:cond delay="0"/>
                            </p:stCondLst>
                            <p:childTnLst>
                              <p:par>
                                <p:cTn id="47" presetID="22" presetClass="entr" presetSubtype="8" fill="hold" nodeType="clickEffect">
                                  <p:stCondLst>
                                    <p:cond delay="0"/>
                                  </p:stCondLst>
                                  <p:childTnLst>
                                    <p:set>
                                      <p:cBhvr>
                                        <p:cTn id="48" dur="1" fill="hold">
                                          <p:stCondLst>
                                            <p:cond delay="0"/>
                                          </p:stCondLst>
                                        </p:cTn>
                                        <p:tgtEl>
                                          <p:spTgt spid="14"/>
                                        </p:tgtEl>
                                        <p:attrNameLst>
                                          <p:attrName>style.visibility</p:attrName>
                                        </p:attrNameLst>
                                      </p:cBhvr>
                                      <p:to>
                                        <p:strVal val="visible"/>
                                      </p:to>
                                    </p:set>
                                    <p:animEffect transition="in" filter="wipe(left)">
                                      <p:cBhvr>
                                        <p:cTn id="49" dur="1000"/>
                                        <p:tgtEl>
                                          <p:spTgt spid="14"/>
                                        </p:tgtEl>
                                      </p:cBhvr>
                                    </p:animEffect>
                                  </p:childTnLst>
                                </p:cTn>
                              </p:par>
                            </p:childTnLst>
                          </p:cTn>
                        </p:par>
                      </p:childTnLst>
                    </p:cTn>
                  </p:par>
                  <p:par>
                    <p:cTn id="50" fill="hold" nodeType="clickPar">
                      <p:stCondLst>
                        <p:cond delay="indefinite"/>
                      </p:stCondLst>
                      <p:childTnLst>
                        <p:par>
                          <p:cTn id="51" fill="hold" nodeType="withGroup">
                            <p:stCondLst>
                              <p:cond delay="0"/>
                            </p:stCondLst>
                            <p:childTnLst>
                              <p:par>
                                <p:cTn id="52" presetID="22" presetClass="entr" presetSubtype="8" fill="hold" grpId="0" nodeType="clickEffect">
                                  <p:stCondLst>
                                    <p:cond delay="0"/>
                                  </p:stCondLst>
                                  <p:childTnLst>
                                    <p:set>
                                      <p:cBhvr>
                                        <p:cTn id="53" dur="1" fill="hold">
                                          <p:stCondLst>
                                            <p:cond delay="0"/>
                                          </p:stCondLst>
                                        </p:cTn>
                                        <p:tgtEl>
                                          <p:spTgt spid="15"/>
                                        </p:tgtEl>
                                        <p:attrNameLst>
                                          <p:attrName>style.visibility</p:attrName>
                                        </p:attrNameLst>
                                      </p:cBhvr>
                                      <p:to>
                                        <p:strVal val="visible"/>
                                      </p:to>
                                    </p:set>
                                    <p:animEffect transition="in" filter="wipe(left)">
                                      <p:cBhvr>
                                        <p:cTn id="54" dur="1000"/>
                                        <p:tgtEl>
                                          <p:spTgt spid="15"/>
                                        </p:tgtEl>
                                      </p:cBhvr>
                                    </p:animEffect>
                                  </p:childTnLst>
                                </p:cTn>
                              </p:par>
                            </p:childTnLst>
                          </p:cTn>
                        </p:par>
                        <p:par>
                          <p:cTn id="55" fill="hold" nodeType="afterGroup">
                            <p:stCondLst>
                              <p:cond delay="1000"/>
                            </p:stCondLst>
                            <p:childTnLst>
                              <p:par>
                                <p:cTn id="56" presetID="22" presetClass="entr" presetSubtype="8" fill="hold" nodeType="afterEffect">
                                  <p:stCondLst>
                                    <p:cond delay="0"/>
                                  </p:stCondLst>
                                  <p:childTnLst>
                                    <p:set>
                                      <p:cBhvr>
                                        <p:cTn id="57" dur="1" fill="hold">
                                          <p:stCondLst>
                                            <p:cond delay="0"/>
                                          </p:stCondLst>
                                        </p:cTn>
                                        <p:tgtEl>
                                          <p:spTgt spid="16"/>
                                        </p:tgtEl>
                                        <p:attrNameLst>
                                          <p:attrName>style.visibility</p:attrName>
                                        </p:attrNameLst>
                                      </p:cBhvr>
                                      <p:to>
                                        <p:strVal val="visible"/>
                                      </p:to>
                                    </p:set>
                                    <p:animEffect transition="in" filter="wipe(left)">
                                      <p:cBhvr>
                                        <p:cTn id="58" dur="500"/>
                                        <p:tgtEl>
                                          <p:spTgt spid="16"/>
                                        </p:tgtEl>
                                      </p:cBhvr>
                                    </p:animEffect>
                                  </p:childTnLst>
                                </p:cTn>
                              </p:par>
                            </p:childTnLst>
                          </p:cTn>
                        </p:par>
                      </p:childTnLst>
                    </p:cTn>
                  </p:par>
                  <p:par>
                    <p:cTn id="59" fill="hold" nodeType="clickPar">
                      <p:stCondLst>
                        <p:cond delay="indefinite"/>
                      </p:stCondLst>
                      <p:childTnLst>
                        <p:par>
                          <p:cTn id="60" fill="hold" nodeType="withGroup">
                            <p:stCondLst>
                              <p:cond delay="0"/>
                            </p:stCondLst>
                            <p:childTnLst>
                              <p:par>
                                <p:cTn id="61" presetID="22" presetClass="entr" presetSubtype="8" fill="hold" nodeType="clickEffect">
                                  <p:stCondLst>
                                    <p:cond delay="0"/>
                                  </p:stCondLst>
                                  <p:childTnLst>
                                    <p:set>
                                      <p:cBhvr>
                                        <p:cTn id="62" dur="1" fill="hold">
                                          <p:stCondLst>
                                            <p:cond delay="0"/>
                                          </p:stCondLst>
                                        </p:cTn>
                                        <p:tgtEl>
                                          <p:spTgt spid="18"/>
                                        </p:tgtEl>
                                        <p:attrNameLst>
                                          <p:attrName>style.visibility</p:attrName>
                                        </p:attrNameLst>
                                      </p:cBhvr>
                                      <p:to>
                                        <p:strVal val="visible"/>
                                      </p:to>
                                    </p:set>
                                    <p:animEffect transition="in" filter="wipe(left)">
                                      <p:cBhvr>
                                        <p:cTn id="63" dur="500"/>
                                        <p:tgtEl>
                                          <p:spTgt spid="18"/>
                                        </p:tgtEl>
                                      </p:cBhvr>
                                    </p:animEffect>
                                  </p:childTnLst>
                                </p:cTn>
                              </p:par>
                            </p:childTnLst>
                          </p:cTn>
                        </p:par>
                        <p:par>
                          <p:cTn id="64" fill="hold" nodeType="afterGroup">
                            <p:stCondLst>
                              <p:cond delay="500"/>
                            </p:stCondLst>
                            <p:childTnLst>
                              <p:par>
                                <p:cTn id="65" presetID="22" presetClass="entr" presetSubtype="8" fill="hold" grpId="0" nodeType="afterEffect">
                                  <p:stCondLst>
                                    <p:cond delay="0"/>
                                  </p:stCondLst>
                                  <p:childTnLst>
                                    <p:set>
                                      <p:cBhvr>
                                        <p:cTn id="66" dur="1" fill="hold">
                                          <p:stCondLst>
                                            <p:cond delay="0"/>
                                          </p:stCondLst>
                                        </p:cTn>
                                        <p:tgtEl>
                                          <p:spTgt spid="17"/>
                                        </p:tgtEl>
                                        <p:attrNameLst>
                                          <p:attrName>style.visibility</p:attrName>
                                        </p:attrNameLst>
                                      </p:cBhvr>
                                      <p:to>
                                        <p:strVal val="visible"/>
                                      </p:to>
                                    </p:set>
                                    <p:animEffect transition="in" filter="wipe(left)">
                                      <p:cBhvr>
                                        <p:cTn id="6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p:bldP spid="12" grpId="0"/>
      <p:bldP spid="15" grpId="0"/>
      <p:bldP spid="17"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pPr>
              <a:defRPr/>
            </a:pPr>
            <a:r>
              <a:rPr lang="en-US" altLang="zh-CN"/>
              <a:t>-</a:t>
            </a:r>
            <a:fld id="{0541C894-9D0E-4769-9954-960E2037CBAD}" type="slidenum">
              <a:rPr lang="en-US" altLang="zh-CN" sz="1800" smtClean="0">
                <a:solidFill>
                  <a:srgbClr val="0000FF"/>
                </a:solidFill>
              </a:rPr>
              <a:pPr>
                <a:defRPr/>
              </a:pPr>
              <a:t>26</a:t>
            </a:fld>
            <a:r>
              <a:rPr lang="en-US" altLang="zh-CN"/>
              <a:t>-</a:t>
            </a:r>
          </a:p>
        </p:txBody>
      </p:sp>
      <p:sp>
        <p:nvSpPr>
          <p:cNvPr id="3" name="灯片编号占位符 1"/>
          <p:cNvSpPr txBox="1">
            <a:spLocks/>
          </p:cNvSpPr>
          <p:nvPr/>
        </p:nvSpPr>
        <p:spPr bwMode="auto">
          <a:xfrm>
            <a:off x="8459788" y="6416675"/>
            <a:ext cx="684212" cy="396875"/>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defPPr>
              <a:defRPr lang="zh-CN"/>
            </a:defPPr>
            <a:lvl1pPr algn="ctr" rtl="0" eaLnBrk="1" fontAlgn="base" hangingPunct="1">
              <a:spcBef>
                <a:spcPct val="0"/>
              </a:spcBef>
              <a:spcAft>
                <a:spcPct val="0"/>
              </a:spcAft>
              <a:defRPr kumimoji="1" sz="2000" b="1" kern="1200">
                <a:solidFill>
                  <a:srgbClr val="FF0000"/>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800" b="1"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800" b="1"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800" b="1"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800" b="1"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800" b="1"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800" b="1"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800" b="1"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800" b="1" kern="1200">
                <a:solidFill>
                  <a:schemeClr val="tx1"/>
                </a:solidFill>
                <a:latin typeface="Times New Roman" panose="02020603050405020304" pitchFamily="18" charset="0"/>
                <a:ea typeface="宋体" panose="02010600030101010101" pitchFamily="2" charset="-122"/>
                <a:cs typeface="+mn-cs"/>
              </a:defRPr>
            </a:lvl9pPr>
          </a:lstStyle>
          <a:p>
            <a:pPr>
              <a:defRPr/>
            </a:pPr>
            <a:r>
              <a:rPr lang="en-US" altLang="zh-CN"/>
              <a:t>-</a:t>
            </a:r>
            <a:fld id="{3F40F5FF-0BCB-461B-B197-14AF9EE5FFEA}" type="slidenum">
              <a:rPr lang="en-US" altLang="zh-CN" sz="1800" smtClean="0">
                <a:solidFill>
                  <a:srgbClr val="0000FF"/>
                </a:solidFill>
              </a:rPr>
              <a:pPr>
                <a:defRPr/>
              </a:pPr>
              <a:t>26</a:t>
            </a:fld>
            <a:r>
              <a:rPr lang="en-US" altLang="zh-CN"/>
              <a:t>-</a:t>
            </a:r>
          </a:p>
        </p:txBody>
      </p:sp>
      <p:pic>
        <p:nvPicPr>
          <p:cNvPr id="4" name="图片 3"/>
          <p:cNvPicPr>
            <a:picLocks noChangeAspect="1"/>
          </p:cNvPicPr>
          <p:nvPr/>
        </p:nvPicPr>
        <p:blipFill>
          <a:blip r:embed="rId2"/>
          <a:stretch>
            <a:fillRect/>
          </a:stretch>
        </p:blipFill>
        <p:spPr>
          <a:xfrm>
            <a:off x="1547664" y="1340768"/>
            <a:ext cx="2642107" cy="1863220"/>
          </a:xfrm>
          <a:prstGeom prst="rect">
            <a:avLst/>
          </a:prstGeom>
        </p:spPr>
      </p:pic>
      <p:pic>
        <p:nvPicPr>
          <p:cNvPr id="5" name="图片 4"/>
          <p:cNvPicPr>
            <a:picLocks noChangeAspect="1"/>
          </p:cNvPicPr>
          <p:nvPr/>
        </p:nvPicPr>
        <p:blipFill>
          <a:blip r:embed="rId3"/>
          <a:stretch>
            <a:fillRect/>
          </a:stretch>
        </p:blipFill>
        <p:spPr>
          <a:xfrm>
            <a:off x="4788024" y="1340768"/>
            <a:ext cx="3433993" cy="1800199"/>
          </a:xfrm>
          <a:prstGeom prst="rect">
            <a:avLst/>
          </a:prstGeom>
        </p:spPr>
      </p:pic>
      <p:pic>
        <p:nvPicPr>
          <p:cNvPr id="6" name="图片 5"/>
          <p:cNvPicPr>
            <a:picLocks noChangeAspect="1"/>
          </p:cNvPicPr>
          <p:nvPr/>
        </p:nvPicPr>
        <p:blipFill>
          <a:blip r:embed="rId4"/>
          <a:stretch>
            <a:fillRect/>
          </a:stretch>
        </p:blipFill>
        <p:spPr>
          <a:xfrm>
            <a:off x="2771800" y="3789040"/>
            <a:ext cx="4457471" cy="1944216"/>
          </a:xfrm>
          <a:prstGeom prst="rect">
            <a:avLst/>
          </a:prstGeom>
        </p:spPr>
      </p:pic>
    </p:spTree>
    <p:extLst>
      <p:ext uri="{BB962C8B-B14F-4D97-AF65-F5344CB8AC3E}">
        <p14:creationId xmlns:p14="http://schemas.microsoft.com/office/powerpoint/2010/main" val="1794173431"/>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pPr>
              <a:defRPr/>
            </a:pPr>
            <a:r>
              <a:rPr lang="en-US" altLang="zh-CN"/>
              <a:t>-</a:t>
            </a:r>
            <a:fld id="{0541C894-9D0E-4769-9954-960E2037CBAD}" type="slidenum">
              <a:rPr lang="en-US" altLang="zh-CN" sz="1800" smtClean="0">
                <a:solidFill>
                  <a:srgbClr val="0000FF"/>
                </a:solidFill>
              </a:rPr>
              <a:pPr>
                <a:defRPr/>
              </a:pPr>
              <a:t>27</a:t>
            </a:fld>
            <a:r>
              <a:rPr lang="en-US" altLang="zh-CN"/>
              <a:t>-</a:t>
            </a:r>
          </a:p>
        </p:txBody>
      </p:sp>
      <p:sp>
        <p:nvSpPr>
          <p:cNvPr id="3" name="灯片编号占位符 1"/>
          <p:cNvSpPr txBox="1">
            <a:spLocks/>
          </p:cNvSpPr>
          <p:nvPr/>
        </p:nvSpPr>
        <p:spPr bwMode="auto">
          <a:xfrm>
            <a:off x="8459788" y="6416675"/>
            <a:ext cx="684212" cy="396875"/>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defPPr>
              <a:defRPr lang="zh-CN"/>
            </a:defPPr>
            <a:lvl1pPr algn="ctr" rtl="0" eaLnBrk="1" fontAlgn="base" hangingPunct="1">
              <a:spcBef>
                <a:spcPct val="0"/>
              </a:spcBef>
              <a:spcAft>
                <a:spcPct val="0"/>
              </a:spcAft>
              <a:defRPr kumimoji="1" sz="2800" b="1" kern="1200">
                <a:solidFill>
                  <a:schemeClr val="tx1"/>
                </a:solidFill>
                <a:latin typeface="Times New Roman" panose="02020603050405020304" pitchFamily="18" charset="0"/>
                <a:ea typeface="宋体" panose="02010600030101010101" pitchFamily="2" charset="-122"/>
                <a:cs typeface="+mn-cs"/>
              </a:defRPr>
            </a:lvl1pPr>
            <a:lvl2pPr marL="742950" indent="-285750" algn="l" rtl="0" eaLnBrk="0" fontAlgn="base" hangingPunct="0">
              <a:spcBef>
                <a:spcPct val="0"/>
              </a:spcBef>
              <a:spcAft>
                <a:spcPct val="0"/>
              </a:spcAft>
              <a:defRPr kumimoji="1" sz="2800" b="1" kern="1200">
                <a:solidFill>
                  <a:schemeClr val="tx1"/>
                </a:solidFill>
                <a:latin typeface="Times New Roman" panose="02020603050405020304" pitchFamily="18" charset="0"/>
                <a:ea typeface="宋体" panose="02010600030101010101" pitchFamily="2" charset="-122"/>
                <a:cs typeface="+mn-cs"/>
              </a:defRPr>
            </a:lvl2pPr>
            <a:lvl3pPr marL="1143000" indent="-228600" algn="l" rtl="0" eaLnBrk="0" fontAlgn="base" hangingPunct="0">
              <a:spcBef>
                <a:spcPct val="0"/>
              </a:spcBef>
              <a:spcAft>
                <a:spcPct val="0"/>
              </a:spcAft>
              <a:defRPr kumimoji="1" sz="2800" b="1" kern="1200">
                <a:solidFill>
                  <a:schemeClr val="tx1"/>
                </a:solidFill>
                <a:latin typeface="Times New Roman" panose="02020603050405020304" pitchFamily="18" charset="0"/>
                <a:ea typeface="宋体" panose="02010600030101010101" pitchFamily="2" charset="-122"/>
                <a:cs typeface="+mn-cs"/>
              </a:defRPr>
            </a:lvl3pPr>
            <a:lvl4pPr marL="1600200" indent="-228600" algn="l" rtl="0" eaLnBrk="0" fontAlgn="base" hangingPunct="0">
              <a:spcBef>
                <a:spcPct val="0"/>
              </a:spcBef>
              <a:spcAft>
                <a:spcPct val="0"/>
              </a:spcAft>
              <a:defRPr kumimoji="1" sz="2800" b="1" kern="1200">
                <a:solidFill>
                  <a:schemeClr val="tx1"/>
                </a:solidFill>
                <a:latin typeface="Times New Roman" panose="02020603050405020304" pitchFamily="18" charset="0"/>
                <a:ea typeface="宋体" panose="02010600030101010101" pitchFamily="2" charset="-122"/>
                <a:cs typeface="+mn-cs"/>
              </a:defRPr>
            </a:lvl4pPr>
            <a:lvl5pPr marL="2057400" indent="-228600" algn="l" rtl="0" eaLnBrk="0" fontAlgn="base" hangingPunct="0">
              <a:spcBef>
                <a:spcPct val="0"/>
              </a:spcBef>
              <a:spcAft>
                <a:spcPct val="0"/>
              </a:spcAft>
              <a:defRPr kumimoji="1" sz="2800" b="1" kern="1200">
                <a:solidFill>
                  <a:schemeClr val="tx1"/>
                </a:solidFill>
                <a:latin typeface="Times New Roman" panose="02020603050405020304" pitchFamily="18" charset="0"/>
                <a:ea typeface="宋体" panose="02010600030101010101" pitchFamily="2" charset="-122"/>
                <a:cs typeface="+mn-cs"/>
              </a:defRPr>
            </a:lvl5pPr>
            <a:lvl6pPr marL="2514600" indent="-228600" algn="l" defTabSz="914400" rtl="0" eaLnBrk="0" fontAlgn="base" latinLnBrk="0" hangingPunct="0">
              <a:spcBef>
                <a:spcPct val="0"/>
              </a:spcBef>
              <a:spcAft>
                <a:spcPct val="0"/>
              </a:spcAft>
              <a:defRPr kumimoji="1" sz="2800" b="1" kern="1200">
                <a:solidFill>
                  <a:schemeClr val="tx1"/>
                </a:solidFill>
                <a:latin typeface="Times New Roman" panose="02020603050405020304" pitchFamily="18" charset="0"/>
                <a:ea typeface="宋体" panose="02010600030101010101" pitchFamily="2" charset="-122"/>
                <a:cs typeface="+mn-cs"/>
              </a:defRPr>
            </a:lvl6pPr>
            <a:lvl7pPr marL="2971800" indent="-228600" algn="l" defTabSz="914400" rtl="0" eaLnBrk="0" fontAlgn="base" latinLnBrk="0" hangingPunct="0">
              <a:spcBef>
                <a:spcPct val="0"/>
              </a:spcBef>
              <a:spcAft>
                <a:spcPct val="0"/>
              </a:spcAft>
              <a:defRPr kumimoji="1" sz="2800" b="1" kern="1200">
                <a:solidFill>
                  <a:schemeClr val="tx1"/>
                </a:solidFill>
                <a:latin typeface="Times New Roman" panose="02020603050405020304" pitchFamily="18" charset="0"/>
                <a:ea typeface="宋体" panose="02010600030101010101" pitchFamily="2" charset="-122"/>
                <a:cs typeface="+mn-cs"/>
              </a:defRPr>
            </a:lvl7pPr>
            <a:lvl8pPr marL="3429000" indent="-228600" algn="l" defTabSz="914400" rtl="0" eaLnBrk="0" fontAlgn="base" latinLnBrk="0" hangingPunct="0">
              <a:spcBef>
                <a:spcPct val="0"/>
              </a:spcBef>
              <a:spcAft>
                <a:spcPct val="0"/>
              </a:spcAft>
              <a:defRPr kumimoji="1" sz="2800" b="1" kern="1200">
                <a:solidFill>
                  <a:schemeClr val="tx1"/>
                </a:solidFill>
                <a:latin typeface="Times New Roman" panose="02020603050405020304" pitchFamily="18" charset="0"/>
                <a:ea typeface="宋体" panose="02010600030101010101" pitchFamily="2" charset="-122"/>
                <a:cs typeface="+mn-cs"/>
              </a:defRPr>
            </a:lvl8pPr>
            <a:lvl9pPr marL="3886200" indent="-228600" algn="l" defTabSz="914400" rtl="0" eaLnBrk="0" fontAlgn="base" latinLnBrk="0" hangingPunct="0">
              <a:spcBef>
                <a:spcPct val="0"/>
              </a:spcBef>
              <a:spcAft>
                <a:spcPct val="0"/>
              </a:spcAft>
              <a:defRPr kumimoji="1" sz="2800" b="1" kern="1200">
                <a:solidFill>
                  <a:schemeClr val="tx1"/>
                </a:solidFill>
                <a:latin typeface="Times New Roman" panose="02020603050405020304" pitchFamily="18" charset="0"/>
                <a:ea typeface="宋体" panose="02010600030101010101" pitchFamily="2" charset="-122"/>
                <a:cs typeface="+mn-cs"/>
              </a:defRPr>
            </a:lvl9pPr>
          </a:lstStyle>
          <a:p>
            <a:r>
              <a:rPr lang="en-US" altLang="zh-CN" sz="2000">
                <a:solidFill>
                  <a:srgbClr val="FF0000"/>
                </a:solidFill>
              </a:rPr>
              <a:t>-</a:t>
            </a:r>
            <a:fld id="{CB64C638-F313-4AC4-846D-3F831D26720A}" type="slidenum">
              <a:rPr lang="en-US" altLang="zh-CN" sz="1800" smtClean="0">
                <a:solidFill>
                  <a:srgbClr val="0000FF"/>
                </a:solidFill>
              </a:rPr>
              <a:pPr/>
              <a:t>27</a:t>
            </a:fld>
            <a:r>
              <a:rPr lang="en-US" altLang="zh-CN" sz="2000">
                <a:solidFill>
                  <a:srgbClr val="FF0000"/>
                </a:solidFill>
              </a:rPr>
              <a:t>-</a:t>
            </a:r>
          </a:p>
        </p:txBody>
      </p:sp>
      <p:sp>
        <p:nvSpPr>
          <p:cNvPr id="4" name="Text Box 5"/>
          <p:cNvSpPr txBox="1">
            <a:spLocks noChangeArrowheads="1"/>
          </p:cNvSpPr>
          <p:nvPr/>
        </p:nvSpPr>
        <p:spPr bwMode="auto">
          <a:xfrm>
            <a:off x="323850" y="2097088"/>
            <a:ext cx="7397750" cy="6746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lnSpc>
                <a:spcPct val="135000"/>
              </a:lnSpc>
              <a:spcBef>
                <a:spcPct val="50000"/>
              </a:spcBef>
            </a:pPr>
            <a:r>
              <a:rPr lang="zh-CN" altLang="en-US">
                <a:ea typeface="楷体_GB2312" pitchFamily="49" charset="-122"/>
              </a:rPr>
              <a:t>哪一个部分组含向量个数最多？有几个向量？</a:t>
            </a:r>
          </a:p>
        </p:txBody>
      </p:sp>
      <p:sp>
        <p:nvSpPr>
          <p:cNvPr id="5" name="Text Box 6"/>
          <p:cNvSpPr txBox="1">
            <a:spLocks noChangeArrowheads="1"/>
          </p:cNvSpPr>
          <p:nvPr/>
        </p:nvSpPr>
        <p:spPr bwMode="auto">
          <a:xfrm>
            <a:off x="3635375" y="692150"/>
            <a:ext cx="140335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a:ea typeface="楷体_GB2312" pitchFamily="49" charset="-122"/>
              </a:rPr>
              <a:t>问题：</a:t>
            </a:r>
          </a:p>
        </p:txBody>
      </p:sp>
      <p:grpSp>
        <p:nvGrpSpPr>
          <p:cNvPr id="6" name="Group 15"/>
          <p:cNvGrpSpPr>
            <a:grpSpLocks/>
          </p:cNvGrpSpPr>
          <p:nvPr/>
        </p:nvGrpSpPr>
        <p:grpSpPr bwMode="auto">
          <a:xfrm>
            <a:off x="323471" y="1465263"/>
            <a:ext cx="5181600" cy="530225"/>
            <a:chOff x="481" y="1286"/>
            <a:chExt cx="3264" cy="334"/>
          </a:xfrm>
        </p:grpSpPr>
        <p:sp>
          <p:nvSpPr>
            <p:cNvPr id="7" name="Text Box 4"/>
            <p:cNvSpPr txBox="1">
              <a:spLocks noChangeArrowheads="1"/>
            </p:cNvSpPr>
            <p:nvPr/>
          </p:nvSpPr>
          <p:spPr bwMode="auto">
            <a:xfrm>
              <a:off x="481" y="1290"/>
              <a:ext cx="3264"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dirty="0">
                  <a:ea typeface="楷体_GB2312" pitchFamily="49" charset="-122"/>
                </a:rPr>
                <a:t>1</a:t>
              </a:r>
              <a:r>
                <a:rPr lang="zh-CN" altLang="en-US" dirty="0">
                  <a:ea typeface="楷体_GB2312" pitchFamily="49" charset="-122"/>
                </a:rPr>
                <a:t>）对一个向量组</a:t>
              </a:r>
            </a:p>
          </p:txBody>
        </p:sp>
        <p:graphicFrame>
          <p:nvGraphicFramePr>
            <p:cNvPr id="8" name="Object 7"/>
            <p:cNvGraphicFramePr>
              <a:graphicFrameLocks noChangeAspect="1"/>
            </p:cNvGraphicFramePr>
            <p:nvPr/>
          </p:nvGraphicFramePr>
          <p:xfrm>
            <a:off x="2227" y="1286"/>
            <a:ext cx="1128" cy="307"/>
          </p:xfrm>
          <a:graphic>
            <a:graphicData uri="http://schemas.openxmlformats.org/presentationml/2006/ole">
              <mc:AlternateContent xmlns:mc="http://schemas.openxmlformats.org/markup-compatibility/2006">
                <mc:Choice xmlns:v="urn:schemas-microsoft-com:vml" Requires="v">
                  <p:oleObj name="Equation" r:id="rId2" imgW="838200" imgH="228600" progId="Equation.3">
                    <p:embed/>
                  </p:oleObj>
                </mc:Choice>
                <mc:Fallback>
                  <p:oleObj name="Equation" r:id="rId2" imgW="838200" imgH="228600" progId="Equation.3">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27" y="1286"/>
                          <a:ext cx="1128" cy="30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9" name="矩形 8"/>
          <p:cNvSpPr>
            <a:spLocks noChangeArrowheads="1"/>
          </p:cNvSpPr>
          <p:nvPr/>
        </p:nvSpPr>
        <p:spPr bwMode="auto">
          <a:xfrm>
            <a:off x="4572000" y="1429544"/>
            <a:ext cx="45720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dirty="0">
                <a:ea typeface="楷体_GB2312" pitchFamily="49" charset="-122"/>
              </a:rPr>
              <a:t>   在其</a:t>
            </a:r>
            <a:r>
              <a:rPr lang="zh-CN" altLang="en-US" dirty="0">
                <a:solidFill>
                  <a:srgbClr val="FF0000"/>
                </a:solidFill>
                <a:ea typeface="楷体_GB2312" pitchFamily="49" charset="-122"/>
              </a:rPr>
              <a:t>线性无关的部分组</a:t>
            </a:r>
            <a:r>
              <a:rPr lang="zh-CN" altLang="en-US" dirty="0">
                <a:ea typeface="楷体_GB2312" pitchFamily="49" charset="-122"/>
              </a:rPr>
              <a:t>中，</a:t>
            </a:r>
            <a:endParaRPr lang="zh-CN" altLang="en-US" dirty="0"/>
          </a:p>
        </p:txBody>
      </p:sp>
      <p:sp>
        <p:nvSpPr>
          <p:cNvPr id="10" name="Text Box 6"/>
          <p:cNvSpPr txBox="1">
            <a:spLocks noChangeArrowheads="1"/>
          </p:cNvSpPr>
          <p:nvPr/>
        </p:nvSpPr>
        <p:spPr bwMode="auto">
          <a:xfrm>
            <a:off x="25400" y="3284984"/>
            <a:ext cx="8623300" cy="15718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eaLnBrk="1" hangingPunct="1">
              <a:lnSpc>
                <a:spcPct val="150000"/>
              </a:lnSpc>
              <a:spcBef>
                <a:spcPct val="50000"/>
              </a:spcBef>
              <a:defRPr/>
            </a:pPr>
            <a:r>
              <a:rPr lang="en-US" altLang="zh-CN" dirty="0">
                <a:solidFill>
                  <a:srgbClr val="0000FF"/>
                </a:solidFill>
              </a:rPr>
              <a:t>        </a:t>
            </a:r>
            <a:r>
              <a:rPr lang="en-US" altLang="zh-CN" dirty="0">
                <a:solidFill>
                  <a:srgbClr val="FF0000"/>
                </a:solidFill>
                <a:effectLst>
                  <a:outerShdw blurRad="38100" dist="38100" dir="2700000" algn="tl">
                    <a:srgbClr val="000000"/>
                  </a:outerShdw>
                </a:effectLst>
              </a:rPr>
              <a:t>2</a:t>
            </a:r>
            <a:r>
              <a:rPr lang="zh-CN" altLang="en-US" dirty="0">
                <a:solidFill>
                  <a:srgbClr val="FF0000"/>
                </a:solidFill>
                <a:effectLst>
                  <a:outerShdw blurRad="38100" dist="38100" dir="2700000" algn="tl">
                    <a:srgbClr val="000000"/>
                  </a:outerShdw>
                </a:effectLst>
              </a:rPr>
              <a:t>）</a:t>
            </a:r>
            <a:r>
              <a:rPr lang="zh-CN" altLang="en-US" dirty="0">
                <a:solidFill>
                  <a:srgbClr val="0000FF"/>
                </a:solidFill>
              </a:rPr>
              <a:t>在一个向量组中能找到个数最少的一些向量</a:t>
            </a:r>
            <a:r>
              <a:rPr lang="en-US" altLang="zh-CN" dirty="0">
                <a:solidFill>
                  <a:srgbClr val="0000FF"/>
                </a:solidFill>
              </a:rPr>
              <a:t>, </a:t>
            </a:r>
            <a:r>
              <a:rPr lang="zh-CN" altLang="en-US" dirty="0">
                <a:solidFill>
                  <a:srgbClr val="0000FF"/>
                </a:solidFill>
              </a:rPr>
              <a:t>而</a:t>
            </a:r>
            <a:r>
              <a:rPr lang="zh-CN" altLang="en-US" sz="3600" dirty="0">
                <a:solidFill>
                  <a:srgbClr val="00B0F0"/>
                </a:solidFill>
              </a:rPr>
              <a:t>其余的向量都可由这些向量线性表示</a:t>
            </a:r>
            <a:r>
              <a:rPr lang="en-US" altLang="zh-CN" dirty="0">
                <a:solidFill>
                  <a:srgbClr val="0000FF"/>
                </a:solidFill>
              </a:rPr>
              <a:t>.</a:t>
            </a:r>
          </a:p>
        </p:txBody>
      </p:sp>
    </p:spTree>
    <p:extLst>
      <p:ext uri="{BB962C8B-B14F-4D97-AF65-F5344CB8AC3E}">
        <p14:creationId xmlns:p14="http://schemas.microsoft.com/office/powerpoint/2010/main" val="676429827"/>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7" presetClass="entr" presetSubtype="0" fill="hold" grpId="0" nodeType="clickEffect">
                                  <p:stCondLst>
                                    <p:cond delay="0"/>
                                  </p:stCondLst>
                                  <p:iterate type="lt">
                                    <p:tmPct val="50000"/>
                                  </p:iterate>
                                  <p:childTnLst>
                                    <p:set>
                                      <p:cBhvr>
                                        <p:cTn id="22" dur="1" fill="hold">
                                          <p:stCondLst>
                                            <p:cond delay="0"/>
                                          </p:stCondLst>
                                        </p:cTn>
                                        <p:tgtEl>
                                          <p:spTgt spid="10"/>
                                        </p:tgtEl>
                                        <p:attrNameLst>
                                          <p:attrName>style.visibility</p:attrName>
                                        </p:attrNameLst>
                                      </p:cBhvr>
                                      <p:to>
                                        <p:strVal val="visible"/>
                                      </p:to>
                                    </p:set>
                                    <p:anim calcmode="discrete" valueType="clr">
                                      <p:cBhvr override="childStyle">
                                        <p:cTn id="23" dur="80"/>
                                        <p:tgtEl>
                                          <p:spTgt spid="10"/>
                                        </p:tgtEl>
                                        <p:attrNameLst>
                                          <p:attrName>style.color</p:attrName>
                                        </p:attrNameLst>
                                      </p:cBhvr>
                                      <p:tavLst>
                                        <p:tav tm="0">
                                          <p:val>
                                            <p:clrVal>
                                              <a:schemeClr val="accent2"/>
                                            </p:clrVal>
                                          </p:val>
                                        </p:tav>
                                        <p:tav tm="50000">
                                          <p:val>
                                            <p:clrVal>
                                              <a:schemeClr val="hlink"/>
                                            </p:clrVal>
                                          </p:val>
                                        </p:tav>
                                      </p:tavLst>
                                    </p:anim>
                                    <p:anim calcmode="discrete" valueType="clr">
                                      <p:cBhvr>
                                        <p:cTn id="24" dur="80"/>
                                        <p:tgtEl>
                                          <p:spTgt spid="10"/>
                                        </p:tgtEl>
                                        <p:attrNameLst>
                                          <p:attrName>fillcolor</p:attrName>
                                        </p:attrNameLst>
                                      </p:cBhvr>
                                      <p:tavLst>
                                        <p:tav tm="0">
                                          <p:val>
                                            <p:clrVal>
                                              <a:schemeClr val="accent2"/>
                                            </p:clrVal>
                                          </p:val>
                                        </p:tav>
                                        <p:tav tm="50000">
                                          <p:val>
                                            <p:clrVal>
                                              <a:schemeClr val="hlink"/>
                                            </p:clrVal>
                                          </p:val>
                                        </p:tav>
                                      </p:tavLst>
                                    </p:anim>
                                    <p:set>
                                      <p:cBhvr>
                                        <p:cTn id="25" dur="80"/>
                                        <p:tgtEl>
                                          <p:spTgt spid="10"/>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utoUpdateAnimBg="0"/>
      <p:bldP spid="5" grpId="0" autoUpdateAnimBg="0"/>
      <p:bldP spid="9" grpId="0"/>
      <p:bldP spid="10"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灯片编号占位符 1"/>
          <p:cNvSpPr>
            <a:spLocks noGrp="1"/>
          </p:cNvSpPr>
          <p:nvPr>
            <p:ph type="sldNum" sz="quarter" idx="10"/>
          </p:nvPr>
        </p:nvSpPr>
        <p:spPr>
          <a:noFill/>
        </p:spPr>
        <p:txBody>
          <a:bodyP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r>
              <a:rPr lang="en-US" altLang="zh-CN" sz="2000">
                <a:solidFill>
                  <a:srgbClr val="FF0000"/>
                </a:solidFill>
              </a:rPr>
              <a:t>-</a:t>
            </a:r>
            <a:fld id="{BCD9B3DF-80B8-492B-AF62-3278748BAEB2}" type="slidenum">
              <a:rPr lang="en-US" altLang="zh-CN" sz="1800" smtClean="0">
                <a:solidFill>
                  <a:srgbClr val="0000FF"/>
                </a:solidFill>
              </a:rPr>
              <a:pPr/>
              <a:t>28</a:t>
            </a:fld>
            <a:r>
              <a:rPr lang="en-US" altLang="zh-CN" sz="2000">
                <a:solidFill>
                  <a:srgbClr val="FF0000"/>
                </a:solidFill>
              </a:rPr>
              <a:t>-</a:t>
            </a:r>
          </a:p>
        </p:txBody>
      </p:sp>
      <p:sp>
        <p:nvSpPr>
          <p:cNvPr id="30723" name="矩形 2"/>
          <p:cNvSpPr>
            <a:spLocks noChangeArrowheads="1"/>
          </p:cNvSpPr>
          <p:nvPr/>
        </p:nvSpPr>
        <p:spPr bwMode="auto">
          <a:xfrm>
            <a:off x="1042988" y="1412875"/>
            <a:ext cx="6553200" cy="341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673100">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spcBef>
                <a:spcPct val="20000"/>
              </a:spcBef>
              <a:buFontTx/>
              <a:buBlip>
                <a:blip r:embed="rId2"/>
              </a:buBlip>
            </a:pPr>
            <a:r>
              <a:rPr lang="zh-CN" altLang="en-US" sz="4000">
                <a:solidFill>
                  <a:srgbClr val="000066"/>
                </a:solidFill>
                <a:latin typeface="华文楷体" panose="02010600040101010101" pitchFamily="2" charset="-122"/>
                <a:ea typeface="华文楷体" panose="02010600040101010101" pitchFamily="2" charset="-122"/>
              </a:rPr>
              <a:t>向量组之间的关系</a:t>
            </a:r>
          </a:p>
          <a:p>
            <a:pPr eaLnBrk="1" hangingPunct="1">
              <a:lnSpc>
                <a:spcPct val="120000"/>
              </a:lnSpc>
              <a:spcBef>
                <a:spcPct val="20000"/>
              </a:spcBef>
              <a:buFontTx/>
              <a:buBlip>
                <a:blip r:embed="rId2"/>
              </a:buBlip>
            </a:pPr>
            <a:r>
              <a:rPr lang="zh-CN" altLang="en-US" sz="4000">
                <a:solidFill>
                  <a:srgbClr val="000066"/>
                </a:solidFill>
                <a:latin typeface="华文楷体" panose="02010600040101010101" pitchFamily="2" charset="-122"/>
                <a:ea typeface="华文楷体" panose="02010600040101010101" pitchFamily="2" charset="-122"/>
              </a:rPr>
              <a:t>向量组的极大无关组</a:t>
            </a:r>
          </a:p>
          <a:p>
            <a:pPr eaLnBrk="1" hangingPunct="1">
              <a:lnSpc>
                <a:spcPct val="120000"/>
              </a:lnSpc>
              <a:spcBef>
                <a:spcPct val="20000"/>
              </a:spcBef>
              <a:buFontTx/>
              <a:buBlip>
                <a:blip r:embed="rId2"/>
              </a:buBlip>
            </a:pPr>
            <a:r>
              <a:rPr lang="zh-CN" altLang="en-US" sz="4000">
                <a:solidFill>
                  <a:srgbClr val="000066"/>
                </a:solidFill>
                <a:latin typeface="华文楷体" panose="02010600040101010101" pitchFamily="2" charset="-122"/>
                <a:ea typeface="华文楷体" panose="02010600040101010101" pitchFamily="2" charset="-122"/>
              </a:rPr>
              <a:t>向量组的秩</a:t>
            </a:r>
          </a:p>
          <a:p>
            <a:pPr eaLnBrk="1" hangingPunct="1">
              <a:lnSpc>
                <a:spcPct val="120000"/>
              </a:lnSpc>
              <a:spcBef>
                <a:spcPct val="20000"/>
              </a:spcBef>
              <a:buFontTx/>
              <a:buBlip>
                <a:blip r:embed="rId2"/>
              </a:buBlip>
            </a:pPr>
            <a:r>
              <a:rPr lang="zh-CN" altLang="en-US" sz="4000">
                <a:solidFill>
                  <a:srgbClr val="000066"/>
                </a:solidFill>
                <a:latin typeface="华文楷体" panose="02010600040101010101" pitchFamily="2" charset="-122"/>
                <a:ea typeface="华文楷体" panose="02010600040101010101" pitchFamily="2" charset="-122"/>
              </a:rPr>
              <a:t>向量组的秩与矩阵的秩</a:t>
            </a:r>
          </a:p>
        </p:txBody>
      </p:sp>
    </p:spTree>
  </p:cSld>
  <p:clrMapOvr>
    <a:masterClrMapping/>
  </p:clrMapOvr>
  <p:transition>
    <p:wipe dir="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灯片编号占位符 1"/>
          <p:cNvSpPr>
            <a:spLocks noGrp="1"/>
          </p:cNvSpPr>
          <p:nvPr>
            <p:ph type="sldNum" sz="quarter" idx="10"/>
          </p:nvPr>
        </p:nvSpPr>
        <p:spPr>
          <a:noFill/>
        </p:spPr>
        <p:txBody>
          <a:bodyP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r>
              <a:rPr lang="en-US" altLang="zh-CN" sz="2000">
                <a:solidFill>
                  <a:srgbClr val="FF0000"/>
                </a:solidFill>
              </a:rPr>
              <a:t>-</a:t>
            </a:r>
            <a:fld id="{6BBC9E2B-FF8A-4817-B10F-394838E3D969}" type="slidenum">
              <a:rPr lang="en-US" altLang="zh-CN" sz="1800" smtClean="0">
                <a:solidFill>
                  <a:srgbClr val="0000FF"/>
                </a:solidFill>
              </a:rPr>
              <a:pPr/>
              <a:t>29</a:t>
            </a:fld>
            <a:r>
              <a:rPr lang="en-US" altLang="zh-CN" sz="2000">
                <a:solidFill>
                  <a:srgbClr val="FF0000"/>
                </a:solidFill>
              </a:rPr>
              <a:t>-</a:t>
            </a:r>
          </a:p>
        </p:txBody>
      </p:sp>
      <p:sp>
        <p:nvSpPr>
          <p:cNvPr id="32771" name="Text Box 2"/>
          <p:cNvSpPr txBox="1">
            <a:spLocks noChangeArrowheads="1"/>
          </p:cNvSpPr>
          <p:nvPr/>
        </p:nvSpPr>
        <p:spPr bwMode="auto">
          <a:xfrm>
            <a:off x="323850" y="188913"/>
            <a:ext cx="3892550" cy="58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3200"/>
              <a:t>一、两个向量组等价</a:t>
            </a:r>
          </a:p>
        </p:txBody>
      </p:sp>
      <p:grpSp>
        <p:nvGrpSpPr>
          <p:cNvPr id="4" name="Group 3"/>
          <p:cNvGrpSpPr>
            <a:grpSpLocks/>
          </p:cNvGrpSpPr>
          <p:nvPr/>
        </p:nvGrpSpPr>
        <p:grpSpPr bwMode="auto">
          <a:xfrm>
            <a:off x="323850" y="1128713"/>
            <a:ext cx="8637588" cy="2546350"/>
            <a:chOff x="192" y="800"/>
            <a:chExt cx="5441" cy="1604"/>
          </a:xfrm>
        </p:grpSpPr>
        <p:sp>
          <p:nvSpPr>
            <p:cNvPr id="32777" name="Text Box 4"/>
            <p:cNvSpPr txBox="1">
              <a:spLocks noChangeArrowheads="1"/>
            </p:cNvSpPr>
            <p:nvPr/>
          </p:nvSpPr>
          <p:spPr bwMode="auto">
            <a:xfrm>
              <a:off x="192" y="800"/>
              <a:ext cx="512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400" dirty="0"/>
                <a:t>定义</a:t>
              </a:r>
              <a:r>
                <a:rPr lang="en-US" altLang="zh-CN" sz="2400" dirty="0"/>
                <a:t>1</a:t>
              </a:r>
              <a:r>
                <a:rPr lang="zh-CN" altLang="en-US" sz="2400" dirty="0"/>
                <a:t>：如果向量组                                 中的每一个向量         </a:t>
              </a:r>
            </a:p>
          </p:txBody>
        </p:sp>
        <p:graphicFrame>
          <p:nvGraphicFramePr>
            <p:cNvPr id="32778" name="Object 5"/>
            <p:cNvGraphicFramePr>
              <a:graphicFrameLocks noChangeAspect="1"/>
            </p:cNvGraphicFramePr>
            <p:nvPr/>
          </p:nvGraphicFramePr>
          <p:xfrm>
            <a:off x="1946" y="822"/>
            <a:ext cx="1472" cy="272"/>
          </p:xfrm>
          <a:graphic>
            <a:graphicData uri="http://schemas.openxmlformats.org/presentationml/2006/ole">
              <mc:AlternateContent xmlns:mc="http://schemas.openxmlformats.org/markup-compatibility/2006">
                <mc:Choice xmlns:v="urn:schemas-microsoft-com:vml" Requires="v">
                  <p:oleObj name="Equation" r:id="rId2" imgW="2336800" imgH="431800" progId="Equation.DSMT4">
                    <p:embed/>
                  </p:oleObj>
                </mc:Choice>
                <mc:Fallback>
                  <p:oleObj name="Equation" r:id="rId2" imgW="2336800" imgH="431800" progId="Equation.DSMT4">
                    <p:embed/>
                    <p:pic>
                      <p:nvPicPr>
                        <p:cNvPr id="0" name="Object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46" y="822"/>
                          <a:ext cx="1472" cy="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2779" name="Object 6"/>
            <p:cNvGraphicFramePr>
              <a:graphicFrameLocks noChangeAspect="1"/>
            </p:cNvGraphicFramePr>
            <p:nvPr/>
          </p:nvGraphicFramePr>
          <p:xfrm>
            <a:off x="918" y="1161"/>
            <a:ext cx="1432" cy="272"/>
          </p:xfrm>
          <a:graphic>
            <a:graphicData uri="http://schemas.openxmlformats.org/presentationml/2006/ole">
              <mc:AlternateContent xmlns:mc="http://schemas.openxmlformats.org/markup-compatibility/2006">
                <mc:Choice xmlns:v="urn:schemas-microsoft-com:vml" Requires="v">
                  <p:oleObj name="Equation" r:id="rId4" imgW="2273300" imgH="431800" progId="Equation.DSMT4">
                    <p:embed/>
                  </p:oleObj>
                </mc:Choice>
                <mc:Fallback>
                  <p:oleObj name="Equation" r:id="rId4" imgW="2273300" imgH="431800" progId="Equation.DSMT4">
                    <p:embed/>
                    <p:pic>
                      <p:nvPicPr>
                        <p:cNvPr id="0"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8" y="1161"/>
                          <a:ext cx="1432" cy="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2780" name="Text Box 7"/>
            <p:cNvSpPr txBox="1">
              <a:spLocks noChangeArrowheads="1"/>
            </p:cNvSpPr>
            <p:nvPr/>
          </p:nvSpPr>
          <p:spPr bwMode="auto">
            <a:xfrm>
              <a:off x="2324" y="1161"/>
              <a:ext cx="145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400"/>
                <a:t>都可以由向量组</a:t>
              </a:r>
            </a:p>
          </p:txBody>
        </p:sp>
        <p:graphicFrame>
          <p:nvGraphicFramePr>
            <p:cNvPr id="32781" name="Object 8"/>
            <p:cNvGraphicFramePr>
              <a:graphicFrameLocks noChangeAspect="1"/>
            </p:cNvGraphicFramePr>
            <p:nvPr/>
          </p:nvGraphicFramePr>
          <p:xfrm>
            <a:off x="3775" y="1161"/>
            <a:ext cx="1456" cy="272"/>
          </p:xfrm>
          <a:graphic>
            <a:graphicData uri="http://schemas.openxmlformats.org/presentationml/2006/ole">
              <mc:AlternateContent xmlns:mc="http://schemas.openxmlformats.org/markup-compatibility/2006">
                <mc:Choice xmlns:v="urn:schemas-microsoft-com:vml" Requires="v">
                  <p:oleObj name="Equation" r:id="rId6" imgW="2311400" imgH="431800" progId="Equation.DSMT4">
                    <p:embed/>
                  </p:oleObj>
                </mc:Choice>
                <mc:Fallback>
                  <p:oleObj name="Equation" r:id="rId6" imgW="2311400" imgH="431800" progId="Equation.DSMT4">
                    <p:embed/>
                    <p:pic>
                      <p:nvPicPr>
                        <p:cNvPr id="0" name="Object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75" y="1161"/>
                          <a:ext cx="1456" cy="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2782" name="Text Box 9"/>
            <p:cNvSpPr txBox="1">
              <a:spLocks noChangeArrowheads="1"/>
            </p:cNvSpPr>
            <p:nvPr/>
          </p:nvSpPr>
          <p:spPr bwMode="auto">
            <a:xfrm>
              <a:off x="811" y="1523"/>
              <a:ext cx="482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400"/>
                <a:t>线性表示，那么就称</a:t>
              </a:r>
              <a:r>
                <a:rPr lang="zh-CN" altLang="en-US" sz="2400">
                  <a:solidFill>
                    <a:srgbClr val="FF0000"/>
                  </a:solidFill>
                </a:rPr>
                <a:t>向量组</a:t>
              </a:r>
              <a:r>
                <a:rPr lang="en-US" altLang="zh-CN" sz="2400">
                  <a:solidFill>
                    <a:srgbClr val="FF0000"/>
                  </a:solidFill>
                </a:rPr>
                <a:t>A</a:t>
              </a:r>
              <a:r>
                <a:rPr lang="zh-CN" altLang="en-US" sz="2400">
                  <a:solidFill>
                    <a:srgbClr val="FF0000"/>
                  </a:solidFill>
                </a:rPr>
                <a:t>可以由向量组</a:t>
              </a:r>
              <a:r>
                <a:rPr lang="en-US" altLang="zh-CN" sz="2400">
                  <a:solidFill>
                    <a:srgbClr val="FF0000"/>
                  </a:solidFill>
                </a:rPr>
                <a:t>B</a:t>
              </a:r>
              <a:r>
                <a:rPr lang="zh-CN" altLang="en-US" sz="2400">
                  <a:solidFill>
                    <a:srgbClr val="FF0000"/>
                  </a:solidFill>
                </a:rPr>
                <a:t>线性表示</a:t>
              </a:r>
              <a:r>
                <a:rPr lang="zh-CN" altLang="en-US" sz="2400"/>
                <a:t>。</a:t>
              </a:r>
            </a:p>
          </p:txBody>
        </p:sp>
        <p:sp>
          <p:nvSpPr>
            <p:cNvPr id="32783" name="Text Box 10"/>
            <p:cNvSpPr txBox="1">
              <a:spLocks noChangeArrowheads="1"/>
            </p:cNvSpPr>
            <p:nvPr/>
          </p:nvSpPr>
          <p:spPr bwMode="auto">
            <a:xfrm>
              <a:off x="803" y="1886"/>
              <a:ext cx="4291"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400"/>
                <a:t>若同时向量组</a:t>
              </a:r>
              <a:r>
                <a:rPr lang="en-US" altLang="zh-CN" sz="2400"/>
                <a:t>B </a:t>
              </a:r>
              <a:r>
                <a:rPr lang="zh-CN" altLang="en-US" sz="2400"/>
                <a:t>也可以由向量组</a:t>
              </a:r>
              <a:r>
                <a:rPr lang="en-US" altLang="zh-CN" sz="2400"/>
                <a:t>A</a:t>
              </a:r>
              <a:r>
                <a:rPr lang="zh-CN" altLang="en-US" sz="2400"/>
                <a:t>线性表示，就称</a:t>
              </a:r>
            </a:p>
            <a:p>
              <a:pPr eaLnBrk="1" hangingPunct="1">
                <a:spcBef>
                  <a:spcPct val="50000"/>
                </a:spcBef>
              </a:pPr>
              <a:r>
                <a:rPr lang="zh-CN" altLang="en-US" sz="2400">
                  <a:solidFill>
                    <a:srgbClr val="FF0000"/>
                  </a:solidFill>
                </a:rPr>
                <a:t>向量组</a:t>
              </a:r>
              <a:r>
                <a:rPr lang="en-US" altLang="zh-CN" sz="2400">
                  <a:solidFill>
                    <a:srgbClr val="FF0000"/>
                  </a:solidFill>
                </a:rPr>
                <a:t>A</a:t>
              </a:r>
              <a:r>
                <a:rPr lang="zh-CN" altLang="en-US" sz="2400">
                  <a:solidFill>
                    <a:srgbClr val="FF0000"/>
                  </a:solidFill>
                </a:rPr>
                <a:t>与向量组</a:t>
              </a:r>
              <a:r>
                <a:rPr lang="en-US" altLang="zh-CN" sz="2400">
                  <a:solidFill>
                    <a:srgbClr val="FF0000"/>
                  </a:solidFill>
                </a:rPr>
                <a:t>B</a:t>
              </a:r>
              <a:r>
                <a:rPr lang="zh-CN" altLang="en-US" sz="2400">
                  <a:solidFill>
                    <a:srgbClr val="FF0000"/>
                  </a:solidFill>
                </a:rPr>
                <a:t>等价。</a:t>
              </a:r>
            </a:p>
          </p:txBody>
        </p:sp>
      </p:grpSp>
      <p:graphicFrame>
        <p:nvGraphicFramePr>
          <p:cNvPr id="12" name="Object 11"/>
          <p:cNvGraphicFramePr>
            <a:graphicFrameLocks noChangeAspect="1"/>
          </p:cNvGraphicFramePr>
          <p:nvPr/>
        </p:nvGraphicFramePr>
        <p:xfrm>
          <a:off x="1487488" y="4025900"/>
          <a:ext cx="7473950" cy="533400"/>
        </p:xfrm>
        <a:graphic>
          <a:graphicData uri="http://schemas.openxmlformats.org/presentationml/2006/ole">
            <mc:AlternateContent xmlns:mc="http://schemas.openxmlformats.org/markup-compatibility/2006">
              <mc:Choice xmlns:v="urn:schemas-microsoft-com:vml" Requires="v">
                <p:oleObj name="Equation" r:id="rId8" imgW="3200400" imgH="228600" progId="Equation.DSMT4">
                  <p:embed/>
                </p:oleObj>
              </mc:Choice>
              <mc:Fallback>
                <p:oleObj name="Equation" r:id="rId8" imgW="3200400" imgH="228600" progId="Equation.DSMT4">
                  <p:embed/>
                  <p:pic>
                    <p:nvPicPr>
                      <p:cNvPr id="0" name="Object 1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487488" y="4025900"/>
                        <a:ext cx="747395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3" name="Object 12"/>
          <p:cNvGraphicFramePr>
            <a:graphicFrameLocks noChangeAspect="1"/>
          </p:cNvGraphicFramePr>
          <p:nvPr/>
        </p:nvGraphicFramePr>
        <p:xfrm>
          <a:off x="1547813" y="4868863"/>
          <a:ext cx="7264400" cy="533400"/>
        </p:xfrm>
        <a:graphic>
          <a:graphicData uri="http://schemas.openxmlformats.org/presentationml/2006/ole">
            <mc:AlternateContent xmlns:mc="http://schemas.openxmlformats.org/markup-compatibility/2006">
              <mc:Choice xmlns:v="urn:schemas-microsoft-com:vml" Requires="v">
                <p:oleObj name="公式" r:id="rId10" imgW="3111500" imgH="228600" progId="Equation.3">
                  <p:embed/>
                </p:oleObj>
              </mc:Choice>
              <mc:Fallback>
                <p:oleObj name="公式" r:id="rId10" imgW="3111500" imgH="228600" progId="Equation.3">
                  <p:embed/>
                  <p:pic>
                    <p:nvPicPr>
                      <p:cNvPr id="0" name="Object 1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547813" y="4868863"/>
                        <a:ext cx="72644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4" name="Text Box 13"/>
          <p:cNvSpPr txBox="1">
            <a:spLocks noChangeArrowheads="1"/>
          </p:cNvSpPr>
          <p:nvPr/>
        </p:nvSpPr>
        <p:spPr bwMode="auto">
          <a:xfrm>
            <a:off x="482600" y="4292600"/>
            <a:ext cx="4921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400"/>
              <a:t>即</a:t>
            </a:r>
          </a:p>
        </p:txBody>
      </p:sp>
      <p:sp>
        <p:nvSpPr>
          <p:cNvPr id="15" name="矩形 15"/>
          <p:cNvSpPr>
            <a:spLocks noChangeArrowheads="1"/>
          </p:cNvSpPr>
          <p:nvPr/>
        </p:nvSpPr>
        <p:spPr bwMode="auto">
          <a:xfrm>
            <a:off x="323850" y="5589588"/>
            <a:ext cx="8281988"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a:t>注：    </a:t>
            </a:r>
            <a:r>
              <a:rPr lang="zh-CN" altLang="en-US">
                <a:solidFill>
                  <a:srgbClr val="FF3300"/>
                </a:solidFill>
              </a:rPr>
              <a:t>两个向量组等价，所含向量个数未必相等。</a:t>
            </a: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4">
                                            <p:txEl>
                                              <p:pRg st="0" end="0"/>
                                            </p:txEl>
                                          </p:spTgt>
                                        </p:tgtEl>
                                        <p:attrNameLst>
                                          <p:attrName>style.visibility</p:attrName>
                                        </p:attrNameLst>
                                      </p:cBhvr>
                                      <p:to>
                                        <p:strVal val="visible"/>
                                      </p:to>
                                    </p:set>
                                    <p:animEffect transition="in" filter="wipe(left)">
                                      <p:cBhvr>
                                        <p:cTn id="12" dur="500"/>
                                        <p:tgtEl>
                                          <p:spTgt spid="14">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wipe(left)">
                                      <p:cBhvr>
                                        <p:cTn id="17" dur="500"/>
                                        <p:tgtEl>
                                          <p:spTgt spid="12"/>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wipe(left)">
                                      <p:cBhvr>
                                        <p:cTn id="22" dur="500"/>
                                        <p:tgtEl>
                                          <p:spTgt spid="13"/>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autoUpdateAnimBg="0"/>
      <p:bldP spid="1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pPr>
              <a:defRPr/>
            </a:pPr>
            <a:r>
              <a:rPr lang="en-US" altLang="zh-CN"/>
              <a:t>-</a:t>
            </a:r>
            <a:fld id="{0541C894-9D0E-4769-9954-960E2037CBAD}" type="slidenum">
              <a:rPr lang="en-US" altLang="zh-CN" sz="1800" smtClean="0">
                <a:solidFill>
                  <a:srgbClr val="0000FF"/>
                </a:solidFill>
              </a:rPr>
              <a:pPr>
                <a:defRPr/>
              </a:pPr>
              <a:t>3</a:t>
            </a:fld>
            <a:r>
              <a:rPr lang="en-US" altLang="zh-CN"/>
              <a:t>-</a:t>
            </a:r>
          </a:p>
        </p:txBody>
      </p:sp>
      <p:sp>
        <p:nvSpPr>
          <p:cNvPr id="5" name="矩形 4"/>
          <p:cNvSpPr/>
          <p:nvPr/>
        </p:nvSpPr>
        <p:spPr>
          <a:xfrm>
            <a:off x="87921" y="116632"/>
            <a:ext cx="8856984" cy="1684244"/>
          </a:xfrm>
          <a:prstGeom prst="rect">
            <a:avLst/>
          </a:prstGeom>
        </p:spPr>
        <p:txBody>
          <a:bodyPr wrap="square">
            <a:spAutoFit/>
          </a:bodyPr>
          <a:lstStyle/>
          <a:p>
            <a:pPr>
              <a:lnSpc>
                <a:spcPct val="150000"/>
              </a:lnSpc>
            </a:pPr>
            <a:r>
              <a:rPr lang="zh-CN" altLang="en-US" sz="2400" b="0" dirty="0">
                <a:solidFill>
                  <a:srgbClr val="333333"/>
                </a:solidFill>
                <a:latin typeface="arial" panose="020B0604020202020204" pitchFamily="34" charset="0"/>
              </a:rPr>
              <a:t>举例来说，假设你是我们国家内陆某省某四级市里某普通县城的一位</a:t>
            </a:r>
            <a:r>
              <a:rPr lang="zh-CN" altLang="en-US" sz="2400" dirty="0">
                <a:solidFill>
                  <a:srgbClr val="333333"/>
                </a:solidFill>
                <a:latin typeface="arial" panose="020B0604020202020204" pitchFamily="34" charset="0"/>
              </a:rPr>
              <a:t>普通职工</a:t>
            </a:r>
            <a:r>
              <a:rPr lang="zh-CN" altLang="en-US" sz="2400" b="0" dirty="0">
                <a:solidFill>
                  <a:srgbClr val="333333"/>
                </a:solidFill>
                <a:latin typeface="arial" panose="020B0604020202020204" pitchFamily="34" charset="0"/>
              </a:rPr>
              <a:t>，孤老头子一个，一辈子没出过国，现在就</a:t>
            </a:r>
            <a:r>
              <a:rPr lang="zh-CN" altLang="en-US" sz="2400" dirty="0">
                <a:solidFill>
                  <a:srgbClr val="333333"/>
                </a:solidFill>
                <a:latin typeface="arial" panose="020B0604020202020204" pitchFamily="34" charset="0"/>
              </a:rPr>
              <a:t>想认识下特朗普</a:t>
            </a:r>
            <a:r>
              <a:rPr lang="zh-CN" altLang="en-US" sz="2400" b="0" dirty="0">
                <a:solidFill>
                  <a:srgbClr val="333333"/>
                </a:solidFill>
                <a:latin typeface="arial" panose="020B0604020202020204" pitchFamily="34" charset="0"/>
              </a:rPr>
              <a:t>，怎么办？</a:t>
            </a:r>
            <a:endParaRPr lang="zh-CN" altLang="en-US" sz="2400" dirty="0"/>
          </a:p>
        </p:txBody>
      </p:sp>
      <p:sp>
        <p:nvSpPr>
          <p:cNvPr id="6" name="矩形 5"/>
          <p:cNvSpPr/>
          <p:nvPr/>
        </p:nvSpPr>
        <p:spPr>
          <a:xfrm>
            <a:off x="186141" y="1988840"/>
            <a:ext cx="8660543" cy="2792239"/>
          </a:xfrm>
          <a:prstGeom prst="rect">
            <a:avLst/>
          </a:prstGeom>
        </p:spPr>
        <p:txBody>
          <a:bodyPr wrap="square">
            <a:spAutoFit/>
          </a:bodyPr>
          <a:lstStyle/>
          <a:p>
            <a:pPr>
              <a:lnSpc>
                <a:spcPct val="150000"/>
              </a:lnSpc>
            </a:pPr>
            <a:r>
              <a:rPr lang="zh-CN" altLang="en-US" sz="2400" b="0" dirty="0">
                <a:solidFill>
                  <a:srgbClr val="333333"/>
                </a:solidFill>
                <a:latin typeface="arial" panose="020B0604020202020204" pitchFamily="34" charset="0"/>
              </a:rPr>
              <a:t>很简单，跟你关系好的为数不多的几个人中，有一个人（</a:t>
            </a:r>
            <a:r>
              <a:rPr lang="en-US" altLang="zh-CN" sz="2400" b="0" dirty="0">
                <a:solidFill>
                  <a:srgbClr val="333333"/>
                </a:solidFill>
                <a:latin typeface="arial" panose="020B0604020202020204" pitchFamily="34" charset="0"/>
              </a:rPr>
              <a:t>1</a:t>
            </a:r>
            <a:r>
              <a:rPr lang="zh-CN" altLang="en-US" sz="2400" b="0" dirty="0">
                <a:solidFill>
                  <a:srgbClr val="333333"/>
                </a:solidFill>
                <a:latin typeface="arial" panose="020B0604020202020204" pitchFamily="34" charset="0"/>
              </a:rPr>
              <a:t>）的孩子（</a:t>
            </a:r>
            <a:r>
              <a:rPr lang="en-US" altLang="zh-CN" sz="2400" b="0" dirty="0">
                <a:solidFill>
                  <a:srgbClr val="333333"/>
                </a:solidFill>
                <a:latin typeface="arial" panose="020B0604020202020204" pitchFamily="34" charset="0"/>
              </a:rPr>
              <a:t>2</a:t>
            </a:r>
            <a:r>
              <a:rPr lang="zh-CN" altLang="en-US" sz="2400" b="0" dirty="0">
                <a:solidFill>
                  <a:srgbClr val="333333"/>
                </a:solidFill>
                <a:latin typeface="arial" panose="020B0604020202020204" pitchFamily="34" charset="0"/>
              </a:rPr>
              <a:t>）上了大学，他的舍友（</a:t>
            </a:r>
            <a:r>
              <a:rPr lang="en-US" altLang="zh-CN" sz="2400" b="0" dirty="0">
                <a:solidFill>
                  <a:srgbClr val="333333"/>
                </a:solidFill>
                <a:latin typeface="arial" panose="020B0604020202020204" pitchFamily="34" charset="0"/>
              </a:rPr>
              <a:t>3</a:t>
            </a:r>
            <a:r>
              <a:rPr lang="zh-CN" altLang="en-US" sz="2400" b="0" dirty="0">
                <a:solidFill>
                  <a:srgbClr val="333333"/>
                </a:solidFill>
                <a:latin typeface="arial" panose="020B0604020202020204" pitchFamily="34" charset="0"/>
              </a:rPr>
              <a:t>）的女朋友（</a:t>
            </a:r>
            <a:r>
              <a:rPr lang="en-US" altLang="zh-CN" sz="2400" b="0" dirty="0">
                <a:solidFill>
                  <a:srgbClr val="333333"/>
                </a:solidFill>
                <a:latin typeface="arial" panose="020B0604020202020204" pitchFamily="34" charset="0"/>
              </a:rPr>
              <a:t>4</a:t>
            </a:r>
            <a:r>
              <a:rPr lang="zh-CN" altLang="en-US" sz="2400" b="0" dirty="0">
                <a:solidFill>
                  <a:srgbClr val="333333"/>
                </a:solidFill>
                <a:latin typeface="arial" panose="020B0604020202020204" pitchFamily="34" charset="0"/>
              </a:rPr>
              <a:t>）是学国际金融的，她的外教（</a:t>
            </a:r>
            <a:r>
              <a:rPr lang="en-US" altLang="zh-CN" sz="2400" b="0" dirty="0">
                <a:solidFill>
                  <a:srgbClr val="333333"/>
                </a:solidFill>
                <a:latin typeface="arial" panose="020B0604020202020204" pitchFamily="34" charset="0"/>
              </a:rPr>
              <a:t>5</a:t>
            </a:r>
            <a:r>
              <a:rPr lang="zh-CN" altLang="en-US" sz="2400" b="0" dirty="0">
                <a:solidFill>
                  <a:srgbClr val="333333"/>
                </a:solidFill>
                <a:latin typeface="arial" panose="020B0604020202020204" pitchFamily="34" charset="0"/>
              </a:rPr>
              <a:t>）是个美国人，这个美国人有一个从政的朋友（</a:t>
            </a:r>
            <a:r>
              <a:rPr lang="en-US" altLang="zh-CN" sz="2400" b="0" dirty="0">
                <a:solidFill>
                  <a:srgbClr val="333333"/>
                </a:solidFill>
                <a:latin typeface="arial" panose="020B0604020202020204" pitchFamily="34" charset="0"/>
              </a:rPr>
              <a:t>6</a:t>
            </a:r>
            <a:r>
              <a:rPr lang="zh-CN" altLang="en-US" sz="2400" b="0" dirty="0">
                <a:solidFill>
                  <a:srgbClr val="333333"/>
                </a:solidFill>
                <a:latin typeface="arial" panose="020B0604020202020204" pitchFamily="34" charset="0"/>
              </a:rPr>
              <a:t>）是特朗普政府里的一员，通过这位朋友你就可以联系上特朗普了。</a:t>
            </a:r>
            <a:endParaRPr lang="zh-CN" altLang="en-US" sz="2400" dirty="0"/>
          </a:p>
        </p:txBody>
      </p:sp>
      <p:sp>
        <p:nvSpPr>
          <p:cNvPr id="7" name="矩形 6"/>
          <p:cNvSpPr/>
          <p:nvPr/>
        </p:nvSpPr>
        <p:spPr>
          <a:xfrm>
            <a:off x="827584" y="5121823"/>
            <a:ext cx="7704856" cy="954107"/>
          </a:xfrm>
          <a:prstGeom prst="rect">
            <a:avLst/>
          </a:prstGeom>
          <a:solidFill>
            <a:srgbClr val="FFC000"/>
          </a:solidFill>
        </p:spPr>
        <p:txBody>
          <a:bodyPr wrap="square">
            <a:spAutoFit/>
          </a:bodyPr>
          <a:lstStyle/>
          <a:p>
            <a:r>
              <a:rPr lang="zh-CN" altLang="en-US" b="0" dirty="0">
                <a:solidFill>
                  <a:srgbClr val="333333"/>
                </a:solidFill>
                <a:latin typeface="arial" panose="020B0604020202020204" pitchFamily="34" charset="0"/>
              </a:rPr>
              <a:t>明白了吗，理论上说，最多需要六个中间人，你就可以认识这个世界上任何你想要认识的人。</a:t>
            </a:r>
            <a:endParaRPr lang="zh-CN" altLang="en-US" dirty="0"/>
          </a:p>
        </p:txBody>
      </p:sp>
    </p:spTree>
    <p:extLst>
      <p:ext uri="{BB962C8B-B14F-4D97-AF65-F5344CB8AC3E}">
        <p14:creationId xmlns:p14="http://schemas.microsoft.com/office/powerpoint/2010/main" val="171798703"/>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灯片编号占位符 1"/>
          <p:cNvSpPr>
            <a:spLocks noGrp="1"/>
          </p:cNvSpPr>
          <p:nvPr>
            <p:ph type="sldNum" sz="quarter" idx="10"/>
          </p:nvPr>
        </p:nvSpPr>
        <p:spPr>
          <a:noFill/>
        </p:spPr>
        <p:txBody>
          <a:bodyP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r>
              <a:rPr lang="en-US" altLang="zh-CN" sz="2000">
                <a:solidFill>
                  <a:srgbClr val="FF0000"/>
                </a:solidFill>
              </a:rPr>
              <a:t>-</a:t>
            </a:r>
            <a:fld id="{74BD771D-AA3A-4B99-8FC7-76E29A80404F}" type="slidenum">
              <a:rPr lang="en-US" altLang="zh-CN" sz="1800" smtClean="0">
                <a:solidFill>
                  <a:srgbClr val="0000FF"/>
                </a:solidFill>
              </a:rPr>
              <a:pPr/>
              <a:t>30</a:t>
            </a:fld>
            <a:r>
              <a:rPr lang="en-US" altLang="zh-CN" sz="2000">
                <a:solidFill>
                  <a:srgbClr val="FF0000"/>
                </a:solidFill>
              </a:rPr>
              <a:t>-</a:t>
            </a:r>
          </a:p>
        </p:txBody>
      </p:sp>
      <p:graphicFrame>
        <p:nvGraphicFramePr>
          <p:cNvPr id="3" name="对象 2"/>
          <p:cNvGraphicFramePr>
            <a:graphicFrameLocks noChangeAspect="1"/>
          </p:cNvGraphicFramePr>
          <p:nvPr/>
        </p:nvGraphicFramePr>
        <p:xfrm>
          <a:off x="900113" y="1196975"/>
          <a:ext cx="6335712" cy="2232025"/>
        </p:xfrm>
        <a:graphic>
          <a:graphicData uri="http://schemas.openxmlformats.org/presentationml/2006/ole">
            <mc:AlternateContent xmlns:mc="http://schemas.openxmlformats.org/markup-compatibility/2006">
              <mc:Choice xmlns:v="urn:schemas-microsoft-com:vml" Requires="v">
                <p:oleObj name="Equation" r:id="rId2" imgW="2667000" imgH="939800" progId="Equation.DSMT4">
                  <p:embed/>
                </p:oleObj>
              </mc:Choice>
              <mc:Fallback>
                <p:oleObj name="Equation" r:id="rId2" imgW="2667000" imgH="939800" progId="Equation.DSMT4">
                  <p:embed/>
                  <p:pic>
                    <p:nvPicPr>
                      <p:cNvPr id="0" name="对象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0113" y="1196975"/>
                        <a:ext cx="6335712" cy="22320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 name="矩形 3"/>
          <p:cNvSpPr>
            <a:spLocks noChangeArrowheads="1"/>
          </p:cNvSpPr>
          <p:nvPr/>
        </p:nvSpPr>
        <p:spPr bwMode="auto">
          <a:xfrm>
            <a:off x="839788" y="4005263"/>
            <a:ext cx="6840537"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3200">
                <a:solidFill>
                  <a:srgbClr val="000000"/>
                </a:solidFill>
              </a:rPr>
              <a:t>向量组的</a:t>
            </a:r>
            <a:r>
              <a:rPr lang="zh-CN" altLang="en-US" sz="3200">
                <a:solidFill>
                  <a:srgbClr val="0000FF"/>
                </a:solidFill>
              </a:rPr>
              <a:t>等价关系</a:t>
            </a:r>
            <a:r>
              <a:rPr lang="zh-CN" altLang="en-US" sz="3200">
                <a:solidFill>
                  <a:srgbClr val="000000"/>
                </a:solidFill>
              </a:rPr>
              <a:t>是不是</a:t>
            </a:r>
            <a:r>
              <a:rPr lang="zh-CN" altLang="en-US" sz="3200">
                <a:solidFill>
                  <a:srgbClr val="FF0000"/>
                </a:solidFill>
              </a:rPr>
              <a:t>等价关系</a:t>
            </a:r>
            <a:r>
              <a:rPr lang="en-US" altLang="zh-CN">
                <a:solidFill>
                  <a:srgbClr val="000000"/>
                </a:solidFill>
              </a:rPr>
              <a:t>?</a:t>
            </a: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heckerboard(across)">
                                      <p:cBhvr>
                                        <p:cTn id="7" dur="2000"/>
                                        <p:tgtEl>
                                          <p:spTgt spid="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灯片编号占位符 1"/>
          <p:cNvSpPr>
            <a:spLocks noGrp="1"/>
          </p:cNvSpPr>
          <p:nvPr>
            <p:ph type="sldNum" sz="quarter" idx="10"/>
          </p:nvPr>
        </p:nvSpPr>
        <p:spPr>
          <a:noFill/>
        </p:spPr>
        <p:txBody>
          <a:bodyP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r>
              <a:rPr lang="en-US" altLang="zh-CN" sz="2000">
                <a:solidFill>
                  <a:srgbClr val="FF0000"/>
                </a:solidFill>
              </a:rPr>
              <a:t>-</a:t>
            </a:r>
            <a:fld id="{AA647580-F9B4-4ADA-AC4F-DC2706A30217}" type="slidenum">
              <a:rPr lang="en-US" altLang="zh-CN" sz="1800" smtClean="0">
                <a:solidFill>
                  <a:srgbClr val="0000FF"/>
                </a:solidFill>
              </a:rPr>
              <a:pPr/>
              <a:t>31</a:t>
            </a:fld>
            <a:r>
              <a:rPr lang="en-US" altLang="zh-CN" sz="2000">
                <a:solidFill>
                  <a:srgbClr val="FF0000"/>
                </a:solidFill>
              </a:rPr>
              <a:t>-</a:t>
            </a:r>
          </a:p>
        </p:txBody>
      </p:sp>
      <p:sp>
        <p:nvSpPr>
          <p:cNvPr id="3" name="Text Box 2"/>
          <p:cNvSpPr txBox="1">
            <a:spLocks noChangeArrowheads="1"/>
          </p:cNvSpPr>
          <p:nvPr/>
        </p:nvSpPr>
        <p:spPr bwMode="auto">
          <a:xfrm>
            <a:off x="250825" y="188913"/>
            <a:ext cx="48006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a:solidFill>
                  <a:srgbClr val="FF3300"/>
                </a:solidFill>
              </a:rPr>
              <a:t>等价具有如下性质</a:t>
            </a:r>
          </a:p>
        </p:txBody>
      </p:sp>
      <p:sp>
        <p:nvSpPr>
          <p:cNvPr id="4" name="Text Box 3"/>
          <p:cNvSpPr txBox="1">
            <a:spLocks noChangeArrowheads="1"/>
          </p:cNvSpPr>
          <p:nvPr/>
        </p:nvSpPr>
        <p:spPr bwMode="auto">
          <a:xfrm>
            <a:off x="755650" y="950913"/>
            <a:ext cx="66294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a:t>(1) </a:t>
            </a:r>
            <a:r>
              <a:rPr lang="zh-CN" altLang="en-US">
                <a:solidFill>
                  <a:srgbClr val="FF3300"/>
                </a:solidFill>
              </a:rPr>
              <a:t>反身性</a:t>
            </a:r>
            <a:r>
              <a:rPr lang="en-US" altLang="zh-CN"/>
              <a:t>:</a:t>
            </a:r>
            <a:r>
              <a:rPr lang="zh-CN" altLang="en-US"/>
              <a:t>任一向量组与其自身等价</a:t>
            </a:r>
          </a:p>
        </p:txBody>
      </p:sp>
      <p:graphicFrame>
        <p:nvGraphicFramePr>
          <p:cNvPr id="5" name="Object 4"/>
          <p:cNvGraphicFramePr>
            <a:graphicFrameLocks noChangeAspect="1"/>
          </p:cNvGraphicFramePr>
          <p:nvPr/>
        </p:nvGraphicFramePr>
        <p:xfrm>
          <a:off x="323850" y="1773238"/>
          <a:ext cx="6505575" cy="614362"/>
        </p:xfrm>
        <a:graphic>
          <a:graphicData uri="http://schemas.openxmlformats.org/presentationml/2006/ole">
            <mc:AlternateContent xmlns:mc="http://schemas.openxmlformats.org/markup-compatibility/2006">
              <mc:Choice xmlns:v="urn:schemas-microsoft-com:vml" Requires="v">
                <p:oleObj name="Equation" r:id="rId2" imgW="2413000" imgH="228600" progId="Equation.DSMT4">
                  <p:embed/>
                </p:oleObj>
              </mc:Choice>
              <mc:Fallback>
                <p:oleObj name="Equation" r:id="rId2" imgW="2413000" imgH="228600" progId="Equation.DSMT4">
                  <p:embed/>
                  <p:pic>
                    <p:nvPicPr>
                      <p:cNvPr id="0" name="Object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850" y="1773238"/>
                        <a:ext cx="6505575" cy="6143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 name="Object 5"/>
          <p:cNvGraphicFramePr>
            <a:graphicFrameLocks noChangeAspect="1"/>
          </p:cNvGraphicFramePr>
          <p:nvPr/>
        </p:nvGraphicFramePr>
        <p:xfrm>
          <a:off x="276225" y="2667000"/>
          <a:ext cx="8639175" cy="1066800"/>
        </p:xfrm>
        <a:graphic>
          <a:graphicData uri="http://schemas.openxmlformats.org/presentationml/2006/ole">
            <mc:AlternateContent xmlns:mc="http://schemas.openxmlformats.org/markup-compatibility/2006">
              <mc:Choice xmlns:v="urn:schemas-microsoft-com:vml" Requires="v">
                <p:oleObj name="Equation" r:id="rId4" imgW="3289300" imgH="431800" progId="Equation.DSMT4">
                  <p:embed/>
                </p:oleObj>
              </mc:Choice>
              <mc:Fallback>
                <p:oleObj name="Equation" r:id="rId4" imgW="3289300" imgH="431800" progId="Equation.DSMT4">
                  <p:embed/>
                  <p:pic>
                    <p:nvPicPr>
                      <p:cNvPr id="0"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6225" y="2667000"/>
                        <a:ext cx="8639175" cy="1066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 name="Object 6"/>
          <p:cNvGraphicFramePr>
            <a:graphicFrameLocks noChangeAspect="1"/>
          </p:cNvGraphicFramePr>
          <p:nvPr/>
        </p:nvGraphicFramePr>
        <p:xfrm>
          <a:off x="900113" y="3213100"/>
          <a:ext cx="5105400" cy="614363"/>
        </p:xfrm>
        <a:graphic>
          <a:graphicData uri="http://schemas.openxmlformats.org/presentationml/2006/ole">
            <mc:AlternateContent xmlns:mc="http://schemas.openxmlformats.org/markup-compatibility/2006">
              <mc:Choice xmlns:v="urn:schemas-microsoft-com:vml" Requires="v">
                <p:oleObj name="Equation" r:id="rId6" imgW="2032000" imgH="228600" progId="Equation.DSMT4">
                  <p:embed/>
                </p:oleObj>
              </mc:Choice>
              <mc:Fallback>
                <p:oleObj name="Equation" r:id="rId6" imgW="2032000" imgH="228600" progId="Equation.DSMT4">
                  <p:embed/>
                  <p:pic>
                    <p:nvPicPr>
                      <p:cNvPr id="0" name="Object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00113" y="3213100"/>
                        <a:ext cx="5105400" cy="6143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 name="Object 7"/>
          <p:cNvGraphicFramePr>
            <a:graphicFrameLocks noChangeAspect="1"/>
          </p:cNvGraphicFramePr>
          <p:nvPr/>
        </p:nvGraphicFramePr>
        <p:xfrm>
          <a:off x="274638" y="4305300"/>
          <a:ext cx="8080375" cy="1066800"/>
        </p:xfrm>
        <a:graphic>
          <a:graphicData uri="http://schemas.openxmlformats.org/presentationml/2006/ole">
            <mc:AlternateContent xmlns:mc="http://schemas.openxmlformats.org/markup-compatibility/2006">
              <mc:Choice xmlns:v="urn:schemas-microsoft-com:vml" Requires="v">
                <p:oleObj name="Equation" r:id="rId8" imgW="3111500" imgH="431800" progId="Equation.DSMT4">
                  <p:embed/>
                </p:oleObj>
              </mc:Choice>
              <mc:Fallback>
                <p:oleObj name="Equation" r:id="rId8" imgW="3111500" imgH="431800" progId="Equation.DSMT4">
                  <p:embed/>
                  <p:pic>
                    <p:nvPicPr>
                      <p:cNvPr id="0" name="Object 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74638" y="4305300"/>
                        <a:ext cx="8080375" cy="1066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 name="Object 8"/>
          <p:cNvGraphicFramePr>
            <a:graphicFrameLocks noChangeAspect="1"/>
          </p:cNvGraphicFramePr>
          <p:nvPr/>
        </p:nvGraphicFramePr>
        <p:xfrm>
          <a:off x="900113" y="4868863"/>
          <a:ext cx="5375275" cy="550862"/>
        </p:xfrm>
        <a:graphic>
          <a:graphicData uri="http://schemas.openxmlformats.org/presentationml/2006/ole">
            <mc:AlternateContent xmlns:mc="http://schemas.openxmlformats.org/markup-compatibility/2006">
              <mc:Choice xmlns:v="urn:schemas-microsoft-com:vml" Requires="v">
                <p:oleObj name="Equation" r:id="rId10" imgW="1993900" imgH="241300" progId="Equation.DSMT4">
                  <p:embed/>
                </p:oleObj>
              </mc:Choice>
              <mc:Fallback>
                <p:oleObj name="Equation" r:id="rId10" imgW="1993900" imgH="241300" progId="Equation.DSMT4">
                  <p:embed/>
                  <p:pic>
                    <p:nvPicPr>
                      <p:cNvPr id="0" name="Object 8"/>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00113" y="4868863"/>
                        <a:ext cx="5375275" cy="5508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 name="Object 9"/>
          <p:cNvGraphicFramePr>
            <a:graphicFrameLocks noChangeAspect="1"/>
          </p:cNvGraphicFramePr>
          <p:nvPr/>
        </p:nvGraphicFramePr>
        <p:xfrm>
          <a:off x="468313" y="5661025"/>
          <a:ext cx="4975225" cy="547688"/>
        </p:xfrm>
        <a:graphic>
          <a:graphicData uri="http://schemas.openxmlformats.org/presentationml/2006/ole">
            <mc:AlternateContent xmlns:mc="http://schemas.openxmlformats.org/markup-compatibility/2006">
              <mc:Choice xmlns:v="urn:schemas-microsoft-com:vml" Requires="v">
                <p:oleObj name="Equation" r:id="rId12" imgW="2184400" imgH="241300" progId="Equation.DSMT4">
                  <p:embed/>
                </p:oleObj>
              </mc:Choice>
              <mc:Fallback>
                <p:oleObj name="Equation" r:id="rId12" imgW="2184400" imgH="241300" progId="Equation.DSMT4">
                  <p:embed/>
                  <p:pic>
                    <p:nvPicPr>
                      <p:cNvPr id="0" name="Object 9"/>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68313" y="5661025"/>
                        <a:ext cx="4975225" cy="5476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0-#ppt_w/2"/>
                                          </p:val>
                                        </p:tav>
                                        <p:tav tm="100000">
                                          <p:val>
                                            <p:strVal val="#ppt_x"/>
                                          </p:val>
                                        </p:tav>
                                      </p:tavLst>
                                    </p:anim>
                                    <p:anim calcmode="lin" valueType="num">
                                      <p:cBhvr additive="base">
                                        <p:cTn id="14"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0-#ppt_w/2"/>
                                          </p:val>
                                        </p:tav>
                                        <p:tav tm="100000">
                                          <p:val>
                                            <p:strVal val="#ppt_x"/>
                                          </p:val>
                                        </p:tav>
                                      </p:tavLst>
                                    </p:anim>
                                    <p:anim calcmode="lin" valueType="num">
                                      <p:cBhvr additive="base">
                                        <p:cTn id="20"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0-#ppt_w/2"/>
                                          </p:val>
                                        </p:tav>
                                        <p:tav tm="100000">
                                          <p:val>
                                            <p:strVal val="#ppt_x"/>
                                          </p:val>
                                        </p:tav>
                                      </p:tavLst>
                                    </p:anim>
                                    <p:anim calcmode="lin" valueType="num">
                                      <p:cBhvr additive="base">
                                        <p:cTn id="26"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8" fill="hold" nodeType="clickEffect">
                                  <p:stCondLst>
                                    <p:cond delay="0"/>
                                  </p:stCondLst>
                                  <p:childTnLst>
                                    <p:set>
                                      <p:cBhvr>
                                        <p:cTn id="30" dur="1" fill="hold">
                                          <p:stCondLst>
                                            <p:cond delay="0"/>
                                          </p:stCondLst>
                                        </p:cTn>
                                        <p:tgtEl>
                                          <p:spTgt spid="7"/>
                                        </p:tgtEl>
                                        <p:attrNameLst>
                                          <p:attrName>style.visibility</p:attrName>
                                        </p:attrNameLst>
                                      </p:cBhvr>
                                      <p:to>
                                        <p:strVal val="visible"/>
                                      </p:to>
                                    </p:set>
                                    <p:anim calcmode="lin" valueType="num">
                                      <p:cBhvr additive="base">
                                        <p:cTn id="31" dur="500" fill="hold"/>
                                        <p:tgtEl>
                                          <p:spTgt spid="7"/>
                                        </p:tgtEl>
                                        <p:attrNameLst>
                                          <p:attrName>ppt_x</p:attrName>
                                        </p:attrNameLst>
                                      </p:cBhvr>
                                      <p:tavLst>
                                        <p:tav tm="0">
                                          <p:val>
                                            <p:strVal val="0-#ppt_w/2"/>
                                          </p:val>
                                        </p:tav>
                                        <p:tav tm="100000">
                                          <p:val>
                                            <p:strVal val="#ppt_x"/>
                                          </p:val>
                                        </p:tav>
                                      </p:tavLst>
                                    </p:anim>
                                    <p:anim calcmode="lin" valueType="num">
                                      <p:cBhvr additive="base">
                                        <p:cTn id="32"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8" fill="hold" nodeType="clickEffect">
                                  <p:stCondLst>
                                    <p:cond delay="0"/>
                                  </p:stCondLst>
                                  <p:childTnLst>
                                    <p:set>
                                      <p:cBhvr>
                                        <p:cTn id="36" dur="1" fill="hold">
                                          <p:stCondLst>
                                            <p:cond delay="0"/>
                                          </p:stCondLst>
                                        </p:cTn>
                                        <p:tgtEl>
                                          <p:spTgt spid="8"/>
                                        </p:tgtEl>
                                        <p:attrNameLst>
                                          <p:attrName>style.visibility</p:attrName>
                                        </p:attrNameLst>
                                      </p:cBhvr>
                                      <p:to>
                                        <p:strVal val="visible"/>
                                      </p:to>
                                    </p:set>
                                    <p:anim calcmode="lin" valueType="num">
                                      <p:cBhvr additive="base">
                                        <p:cTn id="37" dur="500" fill="hold"/>
                                        <p:tgtEl>
                                          <p:spTgt spid="8"/>
                                        </p:tgtEl>
                                        <p:attrNameLst>
                                          <p:attrName>ppt_x</p:attrName>
                                        </p:attrNameLst>
                                      </p:cBhvr>
                                      <p:tavLst>
                                        <p:tav tm="0">
                                          <p:val>
                                            <p:strVal val="0-#ppt_w/2"/>
                                          </p:val>
                                        </p:tav>
                                        <p:tav tm="100000">
                                          <p:val>
                                            <p:strVal val="#ppt_x"/>
                                          </p:val>
                                        </p:tav>
                                      </p:tavLst>
                                    </p:anim>
                                    <p:anim calcmode="lin" valueType="num">
                                      <p:cBhvr additive="base">
                                        <p:cTn id="38"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8" fill="hold" nodeType="clickEffect">
                                  <p:stCondLst>
                                    <p:cond delay="0"/>
                                  </p:stCondLst>
                                  <p:childTnLst>
                                    <p:set>
                                      <p:cBhvr>
                                        <p:cTn id="42" dur="1" fill="hold">
                                          <p:stCondLst>
                                            <p:cond delay="0"/>
                                          </p:stCondLst>
                                        </p:cTn>
                                        <p:tgtEl>
                                          <p:spTgt spid="9"/>
                                        </p:tgtEl>
                                        <p:attrNameLst>
                                          <p:attrName>style.visibility</p:attrName>
                                        </p:attrNameLst>
                                      </p:cBhvr>
                                      <p:to>
                                        <p:strVal val="visible"/>
                                      </p:to>
                                    </p:set>
                                    <p:anim calcmode="lin" valueType="num">
                                      <p:cBhvr additive="base">
                                        <p:cTn id="43" dur="500" fill="hold"/>
                                        <p:tgtEl>
                                          <p:spTgt spid="9"/>
                                        </p:tgtEl>
                                        <p:attrNameLst>
                                          <p:attrName>ppt_x</p:attrName>
                                        </p:attrNameLst>
                                      </p:cBhvr>
                                      <p:tavLst>
                                        <p:tav tm="0">
                                          <p:val>
                                            <p:strVal val="0-#ppt_w/2"/>
                                          </p:val>
                                        </p:tav>
                                        <p:tav tm="100000">
                                          <p:val>
                                            <p:strVal val="#ppt_x"/>
                                          </p:val>
                                        </p:tav>
                                      </p:tavLst>
                                    </p:anim>
                                    <p:anim calcmode="lin" valueType="num">
                                      <p:cBhvr additive="base">
                                        <p:cTn id="44"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2" presetClass="entr" presetSubtype="8" fill="hold" nodeType="clickEffect">
                                  <p:stCondLst>
                                    <p:cond delay="0"/>
                                  </p:stCondLst>
                                  <p:childTnLst>
                                    <p:set>
                                      <p:cBhvr>
                                        <p:cTn id="48" dur="1" fill="hold">
                                          <p:stCondLst>
                                            <p:cond delay="0"/>
                                          </p:stCondLst>
                                        </p:cTn>
                                        <p:tgtEl>
                                          <p:spTgt spid="10"/>
                                        </p:tgtEl>
                                        <p:attrNameLst>
                                          <p:attrName>style.visibility</p:attrName>
                                        </p:attrNameLst>
                                      </p:cBhvr>
                                      <p:to>
                                        <p:strVal val="visible"/>
                                      </p:to>
                                    </p:set>
                                    <p:anim calcmode="lin" valueType="num">
                                      <p:cBhvr additive="base">
                                        <p:cTn id="49" dur="500" fill="hold"/>
                                        <p:tgtEl>
                                          <p:spTgt spid="10"/>
                                        </p:tgtEl>
                                        <p:attrNameLst>
                                          <p:attrName>ppt_x</p:attrName>
                                        </p:attrNameLst>
                                      </p:cBhvr>
                                      <p:tavLst>
                                        <p:tav tm="0">
                                          <p:val>
                                            <p:strVal val="0-#ppt_w/2"/>
                                          </p:val>
                                        </p:tav>
                                        <p:tav tm="100000">
                                          <p:val>
                                            <p:strVal val="#ppt_x"/>
                                          </p:val>
                                        </p:tav>
                                      </p:tavLst>
                                    </p:anim>
                                    <p:anim calcmode="lin" valueType="num">
                                      <p:cBhvr additive="base">
                                        <p:cTn id="50"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utoUpdateAnimBg="0"/>
      <p:bldP spid="4" grpId="0" autoUpdateAnimBg="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灯片编号占位符 1"/>
          <p:cNvSpPr>
            <a:spLocks noGrp="1"/>
          </p:cNvSpPr>
          <p:nvPr>
            <p:ph type="sldNum" sz="quarter" idx="10"/>
          </p:nvPr>
        </p:nvSpPr>
        <p:spPr>
          <a:noFill/>
        </p:spPr>
        <p:txBody>
          <a:bodyP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r>
              <a:rPr lang="en-US" altLang="zh-CN" sz="2000">
                <a:solidFill>
                  <a:srgbClr val="FF0000"/>
                </a:solidFill>
              </a:rPr>
              <a:t>-</a:t>
            </a:r>
            <a:fld id="{F862AC38-AD92-47C6-8E8A-CAC75EBA5844}" type="slidenum">
              <a:rPr lang="en-US" altLang="zh-CN" sz="1800" smtClean="0">
                <a:solidFill>
                  <a:srgbClr val="0000FF"/>
                </a:solidFill>
              </a:rPr>
              <a:pPr/>
              <a:t>32</a:t>
            </a:fld>
            <a:r>
              <a:rPr lang="en-US" altLang="zh-CN" sz="2000">
                <a:solidFill>
                  <a:srgbClr val="FF0000"/>
                </a:solidFill>
              </a:rPr>
              <a:t>-</a:t>
            </a:r>
          </a:p>
        </p:txBody>
      </p:sp>
      <p:grpSp>
        <p:nvGrpSpPr>
          <p:cNvPr id="4" name="Group 4"/>
          <p:cNvGrpSpPr>
            <a:grpSpLocks/>
          </p:cNvGrpSpPr>
          <p:nvPr/>
        </p:nvGrpSpPr>
        <p:grpSpPr bwMode="auto">
          <a:xfrm>
            <a:off x="2478088" y="4494213"/>
            <a:ext cx="6665912" cy="1662112"/>
            <a:chOff x="2044" y="2196"/>
            <a:chExt cx="4199" cy="1047"/>
          </a:xfrm>
        </p:grpSpPr>
        <p:graphicFrame>
          <p:nvGraphicFramePr>
            <p:cNvPr id="35874" name="Object 5"/>
            <p:cNvGraphicFramePr>
              <a:graphicFrameLocks noChangeAspect="1"/>
            </p:cNvGraphicFramePr>
            <p:nvPr/>
          </p:nvGraphicFramePr>
          <p:xfrm>
            <a:off x="2044" y="2559"/>
            <a:ext cx="2391" cy="242"/>
          </p:xfrm>
          <a:graphic>
            <a:graphicData uri="http://schemas.openxmlformats.org/presentationml/2006/ole">
              <mc:AlternateContent xmlns:mc="http://schemas.openxmlformats.org/markup-compatibility/2006">
                <mc:Choice xmlns:v="urn:schemas-microsoft-com:vml" Requires="v">
                  <p:oleObj name="公式" r:id="rId2" imgW="4711700" imgH="482600" progId="Equation.3">
                    <p:embed/>
                  </p:oleObj>
                </mc:Choice>
                <mc:Fallback>
                  <p:oleObj name="公式" r:id="rId2" imgW="4711700" imgH="482600" progId="Equation.3">
                    <p:embed/>
                    <p:pic>
                      <p:nvPicPr>
                        <p:cNvPr id="0" name="Object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44" y="2559"/>
                          <a:ext cx="2391" cy="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5875" name="Object 6"/>
            <p:cNvGraphicFramePr>
              <a:graphicFrameLocks noChangeAspect="1"/>
            </p:cNvGraphicFramePr>
            <p:nvPr/>
          </p:nvGraphicFramePr>
          <p:xfrm>
            <a:off x="4423" y="2196"/>
            <a:ext cx="1820" cy="1047"/>
          </p:xfrm>
          <a:graphic>
            <a:graphicData uri="http://schemas.openxmlformats.org/presentationml/2006/ole">
              <mc:AlternateContent xmlns:mc="http://schemas.openxmlformats.org/markup-compatibility/2006">
                <mc:Choice xmlns:v="urn:schemas-microsoft-com:vml" Requires="v">
                  <p:oleObj name="公式" r:id="rId4" imgW="3822700" imgH="2222500" progId="Equation.3">
                    <p:embed/>
                  </p:oleObj>
                </mc:Choice>
                <mc:Fallback>
                  <p:oleObj name="公式" r:id="rId4" imgW="3822700" imgH="2222500" progId="Equation.3">
                    <p:embed/>
                    <p:pic>
                      <p:nvPicPr>
                        <p:cNvPr id="0"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23" y="2196"/>
                          <a:ext cx="1820" cy="10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35844" name="Group 7"/>
          <p:cNvGrpSpPr>
            <a:grpSpLocks/>
          </p:cNvGrpSpPr>
          <p:nvPr/>
        </p:nvGrpSpPr>
        <p:grpSpPr bwMode="auto">
          <a:xfrm>
            <a:off x="827088" y="685800"/>
            <a:ext cx="8424862" cy="2033588"/>
            <a:chOff x="204" y="-17"/>
            <a:chExt cx="5307" cy="1281"/>
          </a:xfrm>
        </p:grpSpPr>
        <p:sp>
          <p:nvSpPr>
            <p:cNvPr id="8" name="Text Box 8"/>
            <p:cNvSpPr txBox="1">
              <a:spLocks noChangeArrowheads="1"/>
            </p:cNvSpPr>
            <p:nvPr/>
          </p:nvSpPr>
          <p:spPr bwMode="auto">
            <a:xfrm>
              <a:off x="204" y="-17"/>
              <a:ext cx="5307" cy="12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eaLnBrk="1" hangingPunct="1">
                <a:lnSpc>
                  <a:spcPct val="150000"/>
                </a:lnSpc>
                <a:spcBef>
                  <a:spcPct val="50000"/>
                </a:spcBef>
                <a:defRPr/>
              </a:pPr>
              <a:r>
                <a:rPr lang="en-US" altLang="zh-CN" dirty="0"/>
                <a:t>     </a:t>
              </a:r>
              <a:r>
                <a:rPr lang="zh-CN" altLang="en-US" dirty="0"/>
                <a:t>如果向量组                          中的每个向量都可由向      量组                          线性表示</a:t>
              </a:r>
              <a:r>
                <a:rPr lang="en-US" altLang="zh-CN" dirty="0"/>
                <a:t>,  </a:t>
              </a:r>
              <a:r>
                <a:rPr lang="zh-CN" altLang="en-US" dirty="0"/>
                <a:t>则称</a:t>
              </a:r>
              <a:r>
                <a:rPr lang="zh-CN" altLang="en-US" dirty="0">
                  <a:solidFill>
                    <a:srgbClr val="0000FF"/>
                  </a:solidFill>
                  <a:effectLst>
                    <a:outerShdw blurRad="38100" dist="38100" dir="2700000" algn="tl">
                      <a:srgbClr val="000000"/>
                    </a:outerShdw>
                  </a:effectLst>
                </a:rPr>
                <a:t>向量组 </a:t>
              </a:r>
              <a:r>
                <a:rPr lang="en-US" altLang="zh-CN" i="1" dirty="0">
                  <a:solidFill>
                    <a:srgbClr val="0000FF"/>
                  </a:solidFill>
                  <a:effectLst>
                    <a:outerShdw blurRad="38100" dist="38100" dir="2700000" algn="tl">
                      <a:srgbClr val="000000"/>
                    </a:outerShdw>
                  </a:effectLst>
                </a:rPr>
                <a:t>B</a:t>
              </a:r>
              <a:r>
                <a:rPr lang="zh-CN" altLang="en-US" dirty="0">
                  <a:solidFill>
                    <a:srgbClr val="0000FF"/>
                  </a:solidFill>
                  <a:effectLst>
                    <a:outerShdw blurRad="38100" dist="38100" dir="2700000" algn="tl">
                      <a:srgbClr val="000000"/>
                    </a:outerShdw>
                  </a:effectLst>
                </a:rPr>
                <a:t>可由向量组</a:t>
              </a:r>
              <a:r>
                <a:rPr lang="en-US" altLang="zh-CN" i="1" dirty="0">
                  <a:solidFill>
                    <a:srgbClr val="0000FF"/>
                  </a:solidFill>
                  <a:effectLst>
                    <a:outerShdw blurRad="38100" dist="38100" dir="2700000" algn="tl">
                      <a:srgbClr val="000000"/>
                    </a:outerShdw>
                  </a:effectLst>
                </a:rPr>
                <a:t>A </a:t>
              </a:r>
              <a:r>
                <a:rPr lang="zh-CN" altLang="en-US" dirty="0">
                  <a:solidFill>
                    <a:srgbClr val="0000FF"/>
                  </a:solidFill>
                  <a:effectLst>
                    <a:outerShdw blurRad="38100" dist="38100" dir="2700000" algn="tl">
                      <a:srgbClr val="000000"/>
                    </a:outerShdw>
                  </a:effectLst>
                </a:rPr>
                <a:t>线性表示。</a:t>
              </a:r>
              <a:endParaRPr lang="zh-CN" altLang="en-US" dirty="0"/>
            </a:p>
          </p:txBody>
        </p:sp>
        <p:graphicFrame>
          <p:nvGraphicFramePr>
            <p:cNvPr id="35872" name="Object 9"/>
            <p:cNvGraphicFramePr>
              <a:graphicFrameLocks noChangeAspect="1"/>
            </p:cNvGraphicFramePr>
            <p:nvPr/>
          </p:nvGraphicFramePr>
          <p:xfrm>
            <a:off x="1741" y="96"/>
            <a:ext cx="1382" cy="272"/>
          </p:xfrm>
          <a:graphic>
            <a:graphicData uri="http://schemas.openxmlformats.org/presentationml/2006/ole">
              <mc:AlternateContent xmlns:mc="http://schemas.openxmlformats.org/markup-compatibility/2006">
                <mc:Choice xmlns:v="urn:schemas-microsoft-com:vml" Requires="v">
                  <p:oleObj name="公式" r:id="rId6" imgW="2438400" imgH="482600" progId="Equation.3">
                    <p:embed/>
                  </p:oleObj>
                </mc:Choice>
                <mc:Fallback>
                  <p:oleObj name="公式" r:id="rId6" imgW="2438400" imgH="482600" progId="Equation.3">
                    <p:embed/>
                    <p:pic>
                      <p:nvPicPr>
                        <p:cNvPr id="0" name="Object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41" y="96"/>
                          <a:ext cx="1382" cy="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5873" name="Object 10"/>
            <p:cNvGraphicFramePr>
              <a:graphicFrameLocks noChangeAspect="1"/>
            </p:cNvGraphicFramePr>
            <p:nvPr/>
          </p:nvGraphicFramePr>
          <p:xfrm>
            <a:off x="756" y="488"/>
            <a:ext cx="1389" cy="272"/>
          </p:xfrm>
          <a:graphic>
            <a:graphicData uri="http://schemas.openxmlformats.org/presentationml/2006/ole">
              <mc:AlternateContent xmlns:mc="http://schemas.openxmlformats.org/markup-compatibility/2006">
                <mc:Choice xmlns:v="urn:schemas-microsoft-com:vml" Requires="v">
                  <p:oleObj name="公式" r:id="rId8" imgW="2451100" imgH="482600" progId="Equation.3">
                    <p:embed/>
                  </p:oleObj>
                </mc:Choice>
                <mc:Fallback>
                  <p:oleObj name="公式" r:id="rId8" imgW="2451100" imgH="482600" progId="Equation.3">
                    <p:embed/>
                    <p:pic>
                      <p:nvPicPr>
                        <p:cNvPr id="0" name="Object 1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56" y="488"/>
                          <a:ext cx="1389" cy="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35845" name="Rectangle 11"/>
          <p:cNvSpPr>
            <a:spLocks noChangeArrowheads="1"/>
          </p:cNvSpPr>
          <p:nvPr/>
        </p:nvSpPr>
        <p:spPr bwMode="auto">
          <a:xfrm>
            <a:off x="215900" y="3173413"/>
            <a:ext cx="9144000" cy="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endParaRPr lang="zh-CN" altLang="en-US"/>
          </a:p>
        </p:txBody>
      </p:sp>
      <p:graphicFrame>
        <p:nvGraphicFramePr>
          <p:cNvPr id="12" name="Object 12"/>
          <p:cNvGraphicFramePr>
            <a:graphicFrameLocks noChangeAspect="1"/>
          </p:cNvGraphicFramePr>
          <p:nvPr/>
        </p:nvGraphicFramePr>
        <p:xfrm>
          <a:off x="1125538" y="2984500"/>
          <a:ext cx="4041775" cy="1701800"/>
        </p:xfrm>
        <a:graphic>
          <a:graphicData uri="http://schemas.openxmlformats.org/presentationml/2006/ole">
            <mc:AlternateContent xmlns:mc="http://schemas.openxmlformats.org/markup-compatibility/2006">
              <mc:Choice xmlns:v="urn:schemas-microsoft-com:vml" Requires="v">
                <p:oleObj name="公式" r:id="rId10" imgW="5054600" imgH="2120900" progId="Equation.3">
                  <p:embed/>
                </p:oleObj>
              </mc:Choice>
              <mc:Fallback>
                <p:oleObj name="公式" r:id="rId10" imgW="5054600" imgH="2120900" progId="Equation.3">
                  <p:embed/>
                  <p:pic>
                    <p:nvPicPr>
                      <p:cNvPr id="0" name="Object 1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125538" y="2984500"/>
                        <a:ext cx="4041775" cy="170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5847" name="Object 13"/>
          <p:cNvGraphicFramePr>
            <a:graphicFrameLocks noChangeAspect="1"/>
          </p:cNvGraphicFramePr>
          <p:nvPr/>
        </p:nvGraphicFramePr>
        <p:xfrm>
          <a:off x="4692650" y="3435350"/>
          <a:ext cx="190500" cy="419100"/>
        </p:xfrm>
        <a:graphic>
          <a:graphicData uri="http://schemas.openxmlformats.org/presentationml/2006/ole">
            <mc:AlternateContent xmlns:mc="http://schemas.openxmlformats.org/markup-compatibility/2006">
              <mc:Choice xmlns:v="urn:schemas-microsoft-com:vml" Requires="v">
                <p:oleObj name="公式" r:id="rId12" imgW="190500" imgH="419100" progId="Equation.3">
                  <p:embed/>
                </p:oleObj>
              </mc:Choice>
              <mc:Fallback>
                <p:oleObj name="公式" r:id="rId12" imgW="190500" imgH="419100" progId="Equation.3">
                  <p:embed/>
                  <p:pic>
                    <p:nvPicPr>
                      <p:cNvPr id="0" name="Object 13"/>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692650" y="3435350"/>
                        <a:ext cx="190500" cy="419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 name="Object 14"/>
          <p:cNvGraphicFramePr>
            <a:graphicFrameLocks noChangeAspect="1"/>
          </p:cNvGraphicFramePr>
          <p:nvPr/>
        </p:nvGraphicFramePr>
        <p:xfrm>
          <a:off x="5062538" y="4805363"/>
          <a:ext cx="292100" cy="304800"/>
        </p:xfrm>
        <a:graphic>
          <a:graphicData uri="http://schemas.openxmlformats.org/presentationml/2006/ole">
            <mc:AlternateContent xmlns:mc="http://schemas.openxmlformats.org/markup-compatibility/2006">
              <mc:Choice xmlns:v="urn:schemas-microsoft-com:vml" Requires="v">
                <p:oleObj name="公式" r:id="rId14" imgW="133422" imgH="142790" progId="Equation.3">
                  <p:embed/>
                </p:oleObj>
              </mc:Choice>
              <mc:Fallback>
                <p:oleObj name="公式" r:id="rId14" imgW="133422" imgH="142790" progId="Equation.3">
                  <p:embed/>
                  <p:pic>
                    <p:nvPicPr>
                      <p:cNvPr id="0" name="Object 14"/>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062538" y="4805363"/>
                        <a:ext cx="2921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 name="Object 15"/>
          <p:cNvGraphicFramePr>
            <a:graphicFrameLocks noChangeAspect="1"/>
          </p:cNvGraphicFramePr>
          <p:nvPr/>
        </p:nvGraphicFramePr>
        <p:xfrm>
          <a:off x="3267075" y="4797425"/>
          <a:ext cx="292100" cy="292100"/>
        </p:xfrm>
        <a:graphic>
          <a:graphicData uri="http://schemas.openxmlformats.org/presentationml/2006/ole">
            <mc:AlternateContent xmlns:mc="http://schemas.openxmlformats.org/markup-compatibility/2006">
              <mc:Choice xmlns:v="urn:schemas-microsoft-com:vml" Requires="v">
                <p:oleObj name="公式" r:id="rId16" imgW="133422" imgH="133194" progId="Equation.3">
                  <p:embed/>
                </p:oleObj>
              </mc:Choice>
              <mc:Fallback>
                <p:oleObj name="公式" r:id="rId16" imgW="133422" imgH="133194" progId="Equation.3">
                  <p:embed/>
                  <p:pic>
                    <p:nvPicPr>
                      <p:cNvPr id="0" name="Object 15"/>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267075" y="4797425"/>
                        <a:ext cx="292100" cy="292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6" name="Group 16"/>
          <p:cNvGrpSpPr>
            <a:grpSpLocks/>
          </p:cNvGrpSpPr>
          <p:nvPr/>
        </p:nvGrpSpPr>
        <p:grpSpPr bwMode="auto">
          <a:xfrm>
            <a:off x="3419475" y="5699125"/>
            <a:ext cx="2087563" cy="457200"/>
            <a:chOff x="1973" y="3031"/>
            <a:chExt cx="1315" cy="288"/>
          </a:xfrm>
        </p:grpSpPr>
        <p:graphicFrame>
          <p:nvGraphicFramePr>
            <p:cNvPr id="35869" name="Object 17"/>
            <p:cNvGraphicFramePr>
              <a:graphicFrameLocks noChangeAspect="1"/>
            </p:cNvGraphicFramePr>
            <p:nvPr/>
          </p:nvGraphicFramePr>
          <p:xfrm>
            <a:off x="1973" y="3113"/>
            <a:ext cx="630" cy="154"/>
          </p:xfrm>
          <a:graphic>
            <a:graphicData uri="http://schemas.openxmlformats.org/presentationml/2006/ole">
              <mc:AlternateContent xmlns:mc="http://schemas.openxmlformats.org/markup-compatibility/2006">
                <mc:Choice xmlns:v="urn:schemas-microsoft-com:vml" Requires="v">
                  <p:oleObj name="公式" r:id="rId18" imgW="1244600" imgH="304800" progId="Equation.3">
                    <p:embed/>
                  </p:oleObj>
                </mc:Choice>
                <mc:Fallback>
                  <p:oleObj name="公式" r:id="rId18" imgW="1244600" imgH="304800" progId="Equation.3">
                    <p:embed/>
                    <p:pic>
                      <p:nvPicPr>
                        <p:cNvPr id="0" name="Object 17"/>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973" y="3113"/>
                          <a:ext cx="630" cy="15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5870" name="Text Box 18"/>
            <p:cNvSpPr txBox="1">
              <a:spLocks noChangeArrowheads="1"/>
            </p:cNvSpPr>
            <p:nvPr/>
          </p:nvSpPr>
          <p:spPr bwMode="auto">
            <a:xfrm>
              <a:off x="2608" y="3031"/>
              <a:ext cx="680"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400"/>
                <a:t>有解</a:t>
              </a:r>
            </a:p>
          </p:txBody>
        </p:sp>
      </p:grpSp>
      <p:graphicFrame>
        <p:nvGraphicFramePr>
          <p:cNvPr id="19" name="Object 19"/>
          <p:cNvGraphicFramePr>
            <a:graphicFrameLocks noChangeAspect="1"/>
          </p:cNvGraphicFramePr>
          <p:nvPr/>
        </p:nvGraphicFramePr>
        <p:xfrm>
          <a:off x="2987675" y="6354763"/>
          <a:ext cx="1800225" cy="317500"/>
        </p:xfrm>
        <a:graphic>
          <a:graphicData uri="http://schemas.openxmlformats.org/presentationml/2006/ole">
            <mc:AlternateContent xmlns:mc="http://schemas.openxmlformats.org/markup-compatibility/2006">
              <mc:Choice xmlns:v="urn:schemas-microsoft-com:vml" Requires="v">
                <p:oleObj name="公式" r:id="rId20" imgW="2235200" imgH="393700" progId="Equation.3">
                  <p:embed/>
                </p:oleObj>
              </mc:Choice>
              <mc:Fallback>
                <p:oleObj name="公式" r:id="rId20" imgW="2235200" imgH="393700" progId="Equation.3">
                  <p:embed/>
                  <p:pic>
                    <p:nvPicPr>
                      <p:cNvPr id="0" name="Object 19"/>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2987675" y="6354763"/>
                        <a:ext cx="1800225" cy="317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20" name="Group 20"/>
          <p:cNvGrpSpPr>
            <a:grpSpLocks/>
          </p:cNvGrpSpPr>
          <p:nvPr/>
        </p:nvGrpSpPr>
        <p:grpSpPr bwMode="auto">
          <a:xfrm>
            <a:off x="120650" y="4940300"/>
            <a:ext cx="2940050" cy="463550"/>
            <a:chOff x="113" y="2296"/>
            <a:chExt cx="1852" cy="292"/>
          </a:xfrm>
        </p:grpSpPr>
        <p:graphicFrame>
          <p:nvGraphicFramePr>
            <p:cNvPr id="35867" name="Object 21"/>
            <p:cNvGraphicFramePr>
              <a:graphicFrameLocks noChangeAspect="1"/>
            </p:cNvGraphicFramePr>
            <p:nvPr/>
          </p:nvGraphicFramePr>
          <p:xfrm>
            <a:off x="113" y="2366"/>
            <a:ext cx="264" cy="152"/>
          </p:xfrm>
          <a:graphic>
            <a:graphicData uri="http://schemas.openxmlformats.org/presentationml/2006/ole">
              <mc:AlternateContent xmlns:mc="http://schemas.openxmlformats.org/markup-compatibility/2006">
                <mc:Choice xmlns:v="urn:schemas-microsoft-com:vml" Requires="v">
                  <p:oleObj name="公式" r:id="rId22" imgW="418918" imgH="241195" progId="Equation.3">
                    <p:embed/>
                  </p:oleObj>
                </mc:Choice>
                <mc:Fallback>
                  <p:oleObj name="公式" r:id="rId22" imgW="418918" imgH="241195" progId="Equation.3">
                    <p:embed/>
                    <p:pic>
                      <p:nvPicPr>
                        <p:cNvPr id="0" name="Object 21"/>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113" y="2366"/>
                          <a:ext cx="264" cy="1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5868" name="Text Box 22"/>
            <p:cNvSpPr txBox="1">
              <a:spLocks noChangeArrowheads="1"/>
            </p:cNvSpPr>
            <p:nvPr/>
          </p:nvSpPr>
          <p:spPr bwMode="auto">
            <a:xfrm>
              <a:off x="377" y="2296"/>
              <a:ext cx="1588" cy="2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400"/>
                <a:t>(</a:t>
              </a:r>
              <a:r>
                <a:rPr lang="zh-CN" altLang="en-US" sz="2400">
                  <a:solidFill>
                    <a:srgbClr val="008000"/>
                  </a:solidFill>
                </a:rPr>
                <a:t>改写为矩阵</a:t>
              </a:r>
              <a:r>
                <a:rPr lang="en-US" altLang="zh-CN" sz="2400"/>
                <a:t>)  </a:t>
              </a:r>
            </a:p>
          </p:txBody>
        </p:sp>
      </p:grpSp>
      <p:grpSp>
        <p:nvGrpSpPr>
          <p:cNvPr id="23" name="Group 23"/>
          <p:cNvGrpSpPr>
            <a:grpSpLocks/>
          </p:cNvGrpSpPr>
          <p:nvPr/>
        </p:nvGrpSpPr>
        <p:grpSpPr bwMode="auto">
          <a:xfrm>
            <a:off x="466725" y="5708650"/>
            <a:ext cx="3455988" cy="457200"/>
            <a:chOff x="158" y="2795"/>
            <a:chExt cx="2177" cy="288"/>
          </a:xfrm>
        </p:grpSpPr>
        <p:graphicFrame>
          <p:nvGraphicFramePr>
            <p:cNvPr id="35865" name="Object 24"/>
            <p:cNvGraphicFramePr>
              <a:graphicFrameLocks noChangeAspect="1"/>
            </p:cNvGraphicFramePr>
            <p:nvPr/>
          </p:nvGraphicFramePr>
          <p:xfrm>
            <a:off x="158" y="2886"/>
            <a:ext cx="272" cy="157"/>
          </p:xfrm>
          <a:graphic>
            <a:graphicData uri="http://schemas.openxmlformats.org/presentationml/2006/ole">
              <mc:AlternateContent xmlns:mc="http://schemas.openxmlformats.org/markup-compatibility/2006">
                <mc:Choice xmlns:v="urn:schemas-microsoft-com:vml" Requires="v">
                  <p:oleObj name="公式" r:id="rId24" imgW="418918" imgH="241195" progId="Equation.3">
                    <p:embed/>
                  </p:oleObj>
                </mc:Choice>
                <mc:Fallback>
                  <p:oleObj name="公式" r:id="rId24" imgW="418918" imgH="241195" progId="Equation.3">
                    <p:embed/>
                    <p:pic>
                      <p:nvPicPr>
                        <p:cNvPr id="0" name="Object 24"/>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158" y="2886"/>
                          <a:ext cx="272" cy="15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5866" name="Text Box 25"/>
            <p:cNvSpPr txBox="1">
              <a:spLocks noChangeArrowheads="1"/>
            </p:cNvSpPr>
            <p:nvPr/>
          </p:nvSpPr>
          <p:spPr bwMode="auto">
            <a:xfrm>
              <a:off x="385" y="2795"/>
              <a:ext cx="1950"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400"/>
                <a:t>(</a:t>
              </a:r>
              <a:r>
                <a:rPr lang="zh-CN" altLang="en-US" sz="2400">
                  <a:solidFill>
                    <a:srgbClr val="008000"/>
                  </a:solidFill>
                </a:rPr>
                <a:t>转换为矩阵方程</a:t>
              </a:r>
              <a:r>
                <a:rPr lang="en-US" altLang="zh-CN" sz="2400"/>
                <a:t>)</a:t>
              </a:r>
            </a:p>
          </p:txBody>
        </p:sp>
      </p:grpSp>
      <p:grpSp>
        <p:nvGrpSpPr>
          <p:cNvPr id="26" name="Group 26"/>
          <p:cNvGrpSpPr>
            <a:grpSpLocks/>
          </p:cNvGrpSpPr>
          <p:nvPr/>
        </p:nvGrpSpPr>
        <p:grpSpPr bwMode="auto">
          <a:xfrm>
            <a:off x="469900" y="6283325"/>
            <a:ext cx="2446338" cy="457200"/>
            <a:chOff x="431" y="3686"/>
            <a:chExt cx="1541" cy="288"/>
          </a:xfrm>
        </p:grpSpPr>
        <p:graphicFrame>
          <p:nvGraphicFramePr>
            <p:cNvPr id="35863" name="Object 27"/>
            <p:cNvGraphicFramePr>
              <a:graphicFrameLocks noChangeAspect="1"/>
            </p:cNvGraphicFramePr>
            <p:nvPr/>
          </p:nvGraphicFramePr>
          <p:xfrm>
            <a:off x="431" y="3774"/>
            <a:ext cx="272" cy="157"/>
          </p:xfrm>
          <a:graphic>
            <a:graphicData uri="http://schemas.openxmlformats.org/presentationml/2006/ole">
              <mc:AlternateContent xmlns:mc="http://schemas.openxmlformats.org/markup-compatibility/2006">
                <mc:Choice xmlns:v="urn:schemas-microsoft-com:vml" Requires="v">
                  <p:oleObj name="公式" r:id="rId25" imgW="418918" imgH="241195" progId="Equation.3">
                    <p:embed/>
                  </p:oleObj>
                </mc:Choice>
                <mc:Fallback>
                  <p:oleObj name="公式" r:id="rId25" imgW="418918" imgH="241195" progId="Equation.3">
                    <p:embed/>
                    <p:pic>
                      <p:nvPicPr>
                        <p:cNvPr id="0" name="Object 27"/>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431" y="3774"/>
                          <a:ext cx="272" cy="15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5864" name="Text Box 28"/>
            <p:cNvSpPr txBox="1">
              <a:spLocks noChangeArrowheads="1"/>
            </p:cNvSpPr>
            <p:nvPr/>
          </p:nvSpPr>
          <p:spPr bwMode="auto">
            <a:xfrm>
              <a:off x="657" y="3686"/>
              <a:ext cx="1315"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400"/>
                <a:t>(</a:t>
              </a:r>
              <a:r>
                <a:rPr lang="zh-CN" altLang="en-US" sz="2400">
                  <a:solidFill>
                    <a:srgbClr val="008000"/>
                  </a:solidFill>
                </a:rPr>
                <a:t>用矩阵的秩</a:t>
              </a:r>
              <a:r>
                <a:rPr lang="en-US" altLang="zh-CN" sz="2400"/>
                <a:t>)</a:t>
              </a:r>
            </a:p>
          </p:txBody>
        </p:sp>
      </p:grpSp>
      <p:grpSp>
        <p:nvGrpSpPr>
          <p:cNvPr id="29" name="Group 29"/>
          <p:cNvGrpSpPr>
            <a:grpSpLocks/>
          </p:cNvGrpSpPr>
          <p:nvPr/>
        </p:nvGrpSpPr>
        <p:grpSpPr bwMode="auto">
          <a:xfrm>
            <a:off x="5292725" y="2238375"/>
            <a:ext cx="3384550" cy="1871663"/>
            <a:chOff x="3379" y="1163"/>
            <a:chExt cx="2132" cy="1179"/>
          </a:xfrm>
        </p:grpSpPr>
        <p:sp>
          <p:nvSpPr>
            <p:cNvPr id="35861" name="AutoShape 30"/>
            <p:cNvSpPr>
              <a:spLocks noChangeArrowheads="1"/>
            </p:cNvSpPr>
            <p:nvPr/>
          </p:nvSpPr>
          <p:spPr bwMode="auto">
            <a:xfrm>
              <a:off x="3379" y="1163"/>
              <a:ext cx="2132" cy="1179"/>
            </a:xfrm>
            <a:prstGeom prst="horizontalScroll">
              <a:avLst>
                <a:gd name="adj" fmla="val 12500"/>
              </a:avLst>
            </a:prstGeom>
            <a:solidFill>
              <a:schemeClr val="bg1"/>
            </a:solidFill>
            <a:ln w="19050">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endParaRPr lang="zh-CN" altLang="en-US"/>
            </a:p>
          </p:txBody>
        </p:sp>
        <p:sp>
          <p:nvSpPr>
            <p:cNvPr id="35862" name="Text Box 31"/>
            <p:cNvSpPr txBox="1">
              <a:spLocks noChangeArrowheads="1"/>
            </p:cNvSpPr>
            <p:nvPr/>
          </p:nvSpPr>
          <p:spPr bwMode="auto">
            <a:xfrm>
              <a:off x="3560" y="1254"/>
              <a:ext cx="1950" cy="63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lnSpc>
                  <a:spcPct val="150000"/>
                </a:lnSpc>
                <a:spcBef>
                  <a:spcPct val="50000"/>
                </a:spcBef>
              </a:pPr>
              <a:r>
                <a:rPr lang="zh-CN" altLang="en-US" sz="2000" dirty="0">
                  <a:solidFill>
                    <a:srgbClr val="0000FF"/>
                  </a:solidFill>
                  <a:latin typeface="楷体_GB2312" pitchFamily="49" charset="-122"/>
                  <a:ea typeface="楷体_GB2312" pitchFamily="49" charset="-122"/>
                </a:rPr>
                <a:t>一个向量组表示另一向量组就是矩阵乘法的关系</a:t>
              </a:r>
              <a:r>
                <a:rPr lang="en-US" altLang="zh-CN" sz="2000" dirty="0">
                  <a:solidFill>
                    <a:srgbClr val="0000FF"/>
                  </a:solidFill>
                  <a:latin typeface="楷体_GB2312" pitchFamily="49" charset="-122"/>
                  <a:ea typeface="楷体_GB2312" pitchFamily="49" charset="-122"/>
                </a:rPr>
                <a:t>!</a:t>
              </a:r>
            </a:p>
          </p:txBody>
        </p:sp>
      </p:grpSp>
      <p:sp>
        <p:nvSpPr>
          <p:cNvPr id="32" name="Text Box 32"/>
          <p:cNvSpPr txBox="1">
            <a:spLocks noChangeArrowheads="1"/>
          </p:cNvSpPr>
          <p:nvPr/>
        </p:nvSpPr>
        <p:spPr bwMode="auto">
          <a:xfrm>
            <a:off x="120650" y="2600325"/>
            <a:ext cx="3167063"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400"/>
              <a:t>设</a:t>
            </a:r>
            <a:r>
              <a:rPr lang="en-US" altLang="zh-CN" sz="2400" i="1"/>
              <a:t>B</a:t>
            </a:r>
            <a:r>
              <a:rPr lang="zh-CN" altLang="en-US" sz="2400"/>
              <a:t>由</a:t>
            </a:r>
            <a:r>
              <a:rPr lang="en-US" altLang="zh-CN" sz="2400" i="1"/>
              <a:t>A</a:t>
            </a:r>
            <a:r>
              <a:rPr lang="zh-CN" altLang="en-US" sz="2400"/>
              <a:t>表示如下：</a:t>
            </a:r>
          </a:p>
        </p:txBody>
      </p:sp>
      <p:grpSp>
        <p:nvGrpSpPr>
          <p:cNvPr id="35857" name="Group 33"/>
          <p:cNvGrpSpPr>
            <a:grpSpLocks/>
          </p:cNvGrpSpPr>
          <p:nvPr/>
        </p:nvGrpSpPr>
        <p:grpSpPr bwMode="auto">
          <a:xfrm>
            <a:off x="107950" y="819150"/>
            <a:ext cx="1295400" cy="523875"/>
            <a:chOff x="144" y="436"/>
            <a:chExt cx="766" cy="330"/>
          </a:xfrm>
        </p:grpSpPr>
        <p:pic>
          <p:nvPicPr>
            <p:cNvPr id="35859" name="Picture 34" descr="WB02282_"/>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196" y="444"/>
              <a:ext cx="544"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Text Box 35"/>
            <p:cNvSpPr txBox="1">
              <a:spLocks noChangeArrowheads="1"/>
            </p:cNvSpPr>
            <p:nvPr/>
          </p:nvSpPr>
          <p:spPr bwMode="auto">
            <a:xfrm>
              <a:off x="144" y="436"/>
              <a:ext cx="766"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defRPr/>
              </a:pPr>
              <a:r>
                <a:rPr kumimoji="0" lang="zh-CN" altLang="en-US" dirty="0">
                  <a:solidFill>
                    <a:srgbClr val="FF0000"/>
                  </a:solidFill>
                  <a:effectLst>
                    <a:outerShdw blurRad="38100" dist="38100" dir="2700000" algn="tl">
                      <a:srgbClr val="000000"/>
                    </a:outerShdw>
                  </a:effectLst>
                  <a:ea typeface="楷体_GB2312" pitchFamily="49" charset="-122"/>
                </a:rPr>
                <a:t>定义</a:t>
              </a:r>
              <a:r>
                <a:rPr kumimoji="0" lang="en-US" altLang="zh-CN" dirty="0">
                  <a:solidFill>
                    <a:srgbClr val="FF0000"/>
                  </a:solidFill>
                  <a:effectLst>
                    <a:outerShdw blurRad="38100" dist="38100" dir="2700000" algn="tl">
                      <a:srgbClr val="000000"/>
                    </a:outerShdw>
                  </a:effectLst>
                  <a:ea typeface="楷体_GB2312" pitchFamily="49" charset="-122"/>
                </a:rPr>
                <a:t>1</a:t>
              </a:r>
            </a:p>
          </p:txBody>
        </p:sp>
      </p:grpSp>
      <p:sp>
        <p:nvSpPr>
          <p:cNvPr id="35858" name="Rectangle 39"/>
          <p:cNvSpPr>
            <a:spLocks noChangeArrowheads="1"/>
          </p:cNvSpPr>
          <p:nvPr/>
        </p:nvSpPr>
        <p:spPr bwMode="auto">
          <a:xfrm>
            <a:off x="179388" y="115888"/>
            <a:ext cx="4149191" cy="52540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u="sng" dirty="0">
                <a:solidFill>
                  <a:srgbClr val="0000FF"/>
                </a:solidFill>
              </a:rPr>
              <a:t>向量组的等价的</a:t>
            </a:r>
            <a:r>
              <a:rPr lang="zh-CN" altLang="en-US" u="sng" dirty="0">
                <a:solidFill>
                  <a:srgbClr val="FF0000"/>
                </a:solidFill>
                <a:latin typeface="楷体_GB2312" pitchFamily="49" charset="-122"/>
                <a:ea typeface="楷体_GB2312" pitchFamily="49" charset="-122"/>
              </a:rPr>
              <a:t>矩阵表示</a:t>
            </a:r>
            <a:endParaRPr lang="zh-CN" altLang="en-US" u="sng" dirty="0">
              <a:solidFill>
                <a:srgbClr val="FF0000"/>
              </a:solidFill>
            </a:endParaRP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left)">
                                      <p:cBhvr>
                                        <p:cTn id="7" dur="500"/>
                                        <p:tgtEl>
                                          <p:spTgt spid="32"/>
                                        </p:tgtEl>
                                      </p:cBhvr>
                                    </p:animEffect>
                                  </p:childTnLst>
                                </p:cTn>
                              </p:par>
                            </p:childTnLst>
                          </p:cTn>
                        </p:par>
                        <p:par>
                          <p:cTn id="8" fill="hold" nodeType="afterGroup">
                            <p:stCondLst>
                              <p:cond delay="500"/>
                            </p:stCondLst>
                            <p:childTnLst>
                              <p:par>
                                <p:cTn id="9" presetID="22" presetClass="entr" presetSubtype="8" fill="hold"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wipe(left)">
                                      <p:cBhvr>
                                        <p:cTn id="11" dur="500"/>
                                        <p:tgtEl>
                                          <p:spTgt spid="12"/>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8" fill="hold" nodeType="click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wipe(left)">
                                      <p:cBhvr>
                                        <p:cTn id="16" dur="500"/>
                                        <p:tgtEl>
                                          <p:spTgt spid="20"/>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8"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wipe(left)">
                                      <p:cBhvr>
                                        <p:cTn id="21" dur="500"/>
                                        <p:tgtEl>
                                          <p:spTgt spid="4"/>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2" presetClass="entr" presetSubtype="2" fill="hold" nodeType="clickEffect">
                                  <p:stCondLst>
                                    <p:cond delay="0"/>
                                  </p:stCondLst>
                                  <p:childTnLst>
                                    <p:set>
                                      <p:cBhvr>
                                        <p:cTn id="25" dur="1" fill="hold">
                                          <p:stCondLst>
                                            <p:cond delay="0"/>
                                          </p:stCondLst>
                                        </p:cTn>
                                        <p:tgtEl>
                                          <p:spTgt spid="14"/>
                                        </p:tgtEl>
                                        <p:attrNameLst>
                                          <p:attrName>style.visibility</p:attrName>
                                        </p:attrNameLst>
                                      </p:cBhvr>
                                      <p:to>
                                        <p:strVal val="visible"/>
                                      </p:to>
                                    </p:set>
                                    <p:anim calcmode="lin" valueType="num">
                                      <p:cBhvr additive="base">
                                        <p:cTn id="26" dur="500" fill="hold"/>
                                        <p:tgtEl>
                                          <p:spTgt spid="14"/>
                                        </p:tgtEl>
                                        <p:attrNameLst>
                                          <p:attrName>ppt_x</p:attrName>
                                        </p:attrNameLst>
                                      </p:cBhvr>
                                      <p:tavLst>
                                        <p:tav tm="0">
                                          <p:val>
                                            <p:strVal val="1+#ppt_w/2"/>
                                          </p:val>
                                        </p:tav>
                                        <p:tav tm="100000">
                                          <p:val>
                                            <p:strVal val="#ppt_x"/>
                                          </p:val>
                                        </p:tav>
                                      </p:tavLst>
                                    </p:anim>
                                    <p:anim calcmode="lin" valueType="num">
                                      <p:cBhvr additive="base">
                                        <p:cTn id="27" dur="500" fill="hold"/>
                                        <p:tgtEl>
                                          <p:spTgt spid="14"/>
                                        </p:tgtEl>
                                        <p:attrNameLst>
                                          <p:attrName>ppt_y</p:attrName>
                                        </p:attrNameLst>
                                      </p:cBhvr>
                                      <p:tavLst>
                                        <p:tav tm="0">
                                          <p:val>
                                            <p:strVal val="#ppt_y"/>
                                          </p:val>
                                        </p:tav>
                                        <p:tav tm="100000">
                                          <p:val>
                                            <p:strVal val="#ppt_y"/>
                                          </p:val>
                                        </p:tav>
                                      </p:tavLst>
                                    </p:anim>
                                  </p:childTnLst>
                                </p:cTn>
                              </p:par>
                            </p:childTnLst>
                          </p:cTn>
                        </p:par>
                        <p:par>
                          <p:cTn id="28" fill="hold" nodeType="afterGroup">
                            <p:stCondLst>
                              <p:cond delay="500"/>
                            </p:stCondLst>
                            <p:childTnLst>
                              <p:par>
                                <p:cTn id="29" presetID="2" presetClass="entr" presetSubtype="8" fill="hold" nodeType="afterEffect">
                                  <p:stCondLst>
                                    <p:cond delay="0"/>
                                  </p:stCondLst>
                                  <p:childTnLst>
                                    <p:set>
                                      <p:cBhvr>
                                        <p:cTn id="30" dur="1" fill="hold">
                                          <p:stCondLst>
                                            <p:cond delay="0"/>
                                          </p:stCondLst>
                                        </p:cTn>
                                        <p:tgtEl>
                                          <p:spTgt spid="15"/>
                                        </p:tgtEl>
                                        <p:attrNameLst>
                                          <p:attrName>style.visibility</p:attrName>
                                        </p:attrNameLst>
                                      </p:cBhvr>
                                      <p:to>
                                        <p:strVal val="visible"/>
                                      </p:to>
                                    </p:set>
                                    <p:anim calcmode="lin" valueType="num">
                                      <p:cBhvr additive="base">
                                        <p:cTn id="31" dur="500" fill="hold"/>
                                        <p:tgtEl>
                                          <p:spTgt spid="15"/>
                                        </p:tgtEl>
                                        <p:attrNameLst>
                                          <p:attrName>ppt_x</p:attrName>
                                        </p:attrNameLst>
                                      </p:cBhvr>
                                      <p:tavLst>
                                        <p:tav tm="0">
                                          <p:val>
                                            <p:strVal val="0-#ppt_w/2"/>
                                          </p:val>
                                        </p:tav>
                                        <p:tav tm="100000">
                                          <p:val>
                                            <p:strVal val="#ppt_x"/>
                                          </p:val>
                                        </p:tav>
                                      </p:tavLst>
                                    </p:anim>
                                    <p:anim calcmode="lin" valueType="num">
                                      <p:cBhvr additive="base">
                                        <p:cTn id="32" dur="50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nodeType="clickEffect">
                                  <p:stCondLst>
                                    <p:cond delay="0"/>
                                  </p:stCondLst>
                                  <p:childTnLst>
                                    <p:set>
                                      <p:cBhvr>
                                        <p:cTn id="36" dur="1" fill="hold">
                                          <p:stCondLst>
                                            <p:cond delay="0"/>
                                          </p:stCondLst>
                                        </p:cTn>
                                        <p:tgtEl>
                                          <p:spTgt spid="23"/>
                                        </p:tgtEl>
                                        <p:attrNameLst>
                                          <p:attrName>style.visibility</p:attrName>
                                        </p:attrNameLst>
                                      </p:cBhvr>
                                      <p:to>
                                        <p:strVal val="visible"/>
                                      </p:to>
                                    </p:set>
                                    <p:animEffect transition="in" filter="wipe(left)">
                                      <p:cBhvr>
                                        <p:cTn id="37" dur="500"/>
                                        <p:tgtEl>
                                          <p:spTgt spid="23"/>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nodeType="click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wipe(left)">
                                      <p:cBhvr>
                                        <p:cTn id="42" dur="500"/>
                                        <p:tgtEl>
                                          <p:spTgt spid="16"/>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8" fill="hold" nodeType="clickEffect">
                                  <p:stCondLst>
                                    <p:cond delay="0"/>
                                  </p:stCondLst>
                                  <p:childTnLst>
                                    <p:set>
                                      <p:cBhvr>
                                        <p:cTn id="46" dur="1" fill="hold">
                                          <p:stCondLst>
                                            <p:cond delay="0"/>
                                          </p:stCondLst>
                                        </p:cTn>
                                        <p:tgtEl>
                                          <p:spTgt spid="26"/>
                                        </p:tgtEl>
                                        <p:attrNameLst>
                                          <p:attrName>style.visibility</p:attrName>
                                        </p:attrNameLst>
                                      </p:cBhvr>
                                      <p:to>
                                        <p:strVal val="visible"/>
                                      </p:to>
                                    </p:set>
                                    <p:animEffect transition="in" filter="wipe(left)">
                                      <p:cBhvr>
                                        <p:cTn id="47" dur="500"/>
                                        <p:tgtEl>
                                          <p:spTgt spid="26"/>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8" fill="hold" nodeType="clickEffect">
                                  <p:stCondLst>
                                    <p:cond delay="0"/>
                                  </p:stCondLst>
                                  <p:childTnLst>
                                    <p:set>
                                      <p:cBhvr>
                                        <p:cTn id="51" dur="1" fill="hold">
                                          <p:stCondLst>
                                            <p:cond delay="0"/>
                                          </p:stCondLst>
                                        </p:cTn>
                                        <p:tgtEl>
                                          <p:spTgt spid="19"/>
                                        </p:tgtEl>
                                        <p:attrNameLst>
                                          <p:attrName>style.visibility</p:attrName>
                                        </p:attrNameLst>
                                      </p:cBhvr>
                                      <p:to>
                                        <p:strVal val="visible"/>
                                      </p:to>
                                    </p:set>
                                    <p:animEffect transition="in" filter="wipe(left)">
                                      <p:cBhvr>
                                        <p:cTn id="52" dur="500"/>
                                        <p:tgtEl>
                                          <p:spTgt spid="19"/>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17" presetClass="entr" presetSubtype="2" fill="hold" nodeType="clickEffect">
                                  <p:stCondLst>
                                    <p:cond delay="0"/>
                                  </p:stCondLst>
                                  <p:childTnLst>
                                    <p:set>
                                      <p:cBhvr>
                                        <p:cTn id="56" dur="1" fill="hold">
                                          <p:stCondLst>
                                            <p:cond delay="0"/>
                                          </p:stCondLst>
                                        </p:cTn>
                                        <p:tgtEl>
                                          <p:spTgt spid="29"/>
                                        </p:tgtEl>
                                        <p:attrNameLst>
                                          <p:attrName>style.visibility</p:attrName>
                                        </p:attrNameLst>
                                      </p:cBhvr>
                                      <p:to>
                                        <p:strVal val="visible"/>
                                      </p:to>
                                    </p:set>
                                    <p:anim calcmode="lin" valueType="num">
                                      <p:cBhvr>
                                        <p:cTn id="57" dur="500" fill="hold"/>
                                        <p:tgtEl>
                                          <p:spTgt spid="29"/>
                                        </p:tgtEl>
                                        <p:attrNameLst>
                                          <p:attrName>ppt_x</p:attrName>
                                        </p:attrNameLst>
                                      </p:cBhvr>
                                      <p:tavLst>
                                        <p:tav tm="0">
                                          <p:val>
                                            <p:strVal val="#ppt_x+#ppt_w/2"/>
                                          </p:val>
                                        </p:tav>
                                        <p:tav tm="100000">
                                          <p:val>
                                            <p:strVal val="#ppt_x"/>
                                          </p:val>
                                        </p:tav>
                                      </p:tavLst>
                                    </p:anim>
                                    <p:anim calcmode="lin" valueType="num">
                                      <p:cBhvr>
                                        <p:cTn id="58" dur="500" fill="hold"/>
                                        <p:tgtEl>
                                          <p:spTgt spid="29"/>
                                        </p:tgtEl>
                                        <p:attrNameLst>
                                          <p:attrName>ppt_y</p:attrName>
                                        </p:attrNameLst>
                                      </p:cBhvr>
                                      <p:tavLst>
                                        <p:tav tm="0">
                                          <p:val>
                                            <p:strVal val="#ppt_y"/>
                                          </p:val>
                                        </p:tav>
                                        <p:tav tm="100000">
                                          <p:val>
                                            <p:strVal val="#ppt_y"/>
                                          </p:val>
                                        </p:tav>
                                      </p:tavLst>
                                    </p:anim>
                                    <p:anim calcmode="lin" valueType="num">
                                      <p:cBhvr>
                                        <p:cTn id="59" dur="500" fill="hold"/>
                                        <p:tgtEl>
                                          <p:spTgt spid="29"/>
                                        </p:tgtEl>
                                        <p:attrNameLst>
                                          <p:attrName>ppt_w</p:attrName>
                                        </p:attrNameLst>
                                      </p:cBhvr>
                                      <p:tavLst>
                                        <p:tav tm="0">
                                          <p:val>
                                            <p:fltVal val="0"/>
                                          </p:val>
                                        </p:tav>
                                        <p:tav tm="100000">
                                          <p:val>
                                            <p:strVal val="#ppt_w"/>
                                          </p:val>
                                        </p:tav>
                                      </p:tavLst>
                                    </p:anim>
                                    <p:anim calcmode="lin" valueType="num">
                                      <p:cBhvr>
                                        <p:cTn id="60" dur="500" fill="hold"/>
                                        <p:tgtEl>
                                          <p:spTgt spid="29"/>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灯片编号占位符 1"/>
          <p:cNvSpPr>
            <a:spLocks noGrp="1"/>
          </p:cNvSpPr>
          <p:nvPr>
            <p:ph type="sldNum" sz="quarter" idx="10"/>
          </p:nvPr>
        </p:nvSpPr>
        <p:spPr>
          <a:noFill/>
        </p:spPr>
        <p:txBody>
          <a:bodyP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r>
              <a:rPr lang="en-US" altLang="zh-CN" sz="2000">
                <a:solidFill>
                  <a:srgbClr val="FF0000"/>
                </a:solidFill>
              </a:rPr>
              <a:t>-</a:t>
            </a:r>
            <a:fld id="{0C84B920-80BD-4E6C-A9D6-4E286FBD8EDD}" type="slidenum">
              <a:rPr lang="en-US" altLang="zh-CN" sz="1800" smtClean="0">
                <a:solidFill>
                  <a:srgbClr val="0000FF"/>
                </a:solidFill>
              </a:rPr>
              <a:pPr/>
              <a:t>33</a:t>
            </a:fld>
            <a:r>
              <a:rPr lang="en-US" altLang="zh-CN" sz="2000">
                <a:solidFill>
                  <a:srgbClr val="FF0000"/>
                </a:solidFill>
              </a:rPr>
              <a:t>-</a:t>
            </a:r>
          </a:p>
        </p:txBody>
      </p:sp>
      <p:grpSp>
        <p:nvGrpSpPr>
          <p:cNvPr id="36867" name="Group 28"/>
          <p:cNvGrpSpPr>
            <a:grpSpLocks/>
          </p:cNvGrpSpPr>
          <p:nvPr/>
        </p:nvGrpSpPr>
        <p:grpSpPr bwMode="auto">
          <a:xfrm>
            <a:off x="250825" y="260350"/>
            <a:ext cx="8797925" cy="1417638"/>
            <a:chOff x="158" y="164"/>
            <a:chExt cx="5542" cy="893"/>
          </a:xfrm>
        </p:grpSpPr>
        <p:sp>
          <p:nvSpPr>
            <p:cNvPr id="834565" name="Text Box 5"/>
            <p:cNvSpPr txBox="1">
              <a:spLocks noChangeArrowheads="1"/>
            </p:cNvSpPr>
            <p:nvPr/>
          </p:nvSpPr>
          <p:spPr bwMode="auto">
            <a:xfrm>
              <a:off x="158" y="164"/>
              <a:ext cx="5352" cy="8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457200" indent="-457200">
                <a:spcBef>
                  <a:spcPct val="0"/>
                </a:spcBef>
                <a:defRPr kumimoji="1" sz="2400">
                  <a:solidFill>
                    <a:schemeClr val="tx1"/>
                  </a:solidFill>
                  <a:latin typeface="Times New Roman" pitchFamily="18" charset="0"/>
                  <a:ea typeface="宋体" pitchFamily="2" charset="-122"/>
                </a:defRPr>
              </a:lvl1pPr>
              <a:lvl2pPr marL="914400" indent="-457200">
                <a:spcBef>
                  <a:spcPct val="0"/>
                </a:spcBef>
                <a:defRPr kumimoji="1" sz="2400">
                  <a:solidFill>
                    <a:schemeClr val="tx1"/>
                  </a:solidFill>
                  <a:latin typeface="Times New Roman" pitchFamily="18" charset="0"/>
                  <a:ea typeface="宋体" pitchFamily="2" charset="-122"/>
                </a:defRPr>
              </a:lvl2pPr>
              <a:lvl3pPr marL="1371600" indent="-457200">
                <a:spcBef>
                  <a:spcPct val="0"/>
                </a:spcBef>
                <a:defRPr kumimoji="1" sz="2400">
                  <a:solidFill>
                    <a:schemeClr val="tx1"/>
                  </a:solidFill>
                  <a:latin typeface="Times New Roman" pitchFamily="18" charset="0"/>
                  <a:ea typeface="宋体" pitchFamily="2" charset="-122"/>
                </a:defRPr>
              </a:lvl3pPr>
              <a:lvl4pPr marL="1828800" indent="-457200">
                <a:spcBef>
                  <a:spcPct val="0"/>
                </a:spcBef>
                <a:defRPr kumimoji="1" sz="2400">
                  <a:solidFill>
                    <a:schemeClr val="tx1"/>
                  </a:solidFill>
                  <a:latin typeface="Times New Roman" pitchFamily="18" charset="0"/>
                  <a:ea typeface="宋体" pitchFamily="2" charset="-122"/>
                </a:defRPr>
              </a:lvl4pPr>
              <a:lvl5pPr marL="2286000" indent="-457200">
                <a:spcBef>
                  <a:spcPct val="0"/>
                </a:spcBef>
                <a:defRPr kumimoji="1" sz="2400">
                  <a:solidFill>
                    <a:schemeClr val="tx1"/>
                  </a:solidFill>
                  <a:latin typeface="Times New Roman" pitchFamily="18" charset="0"/>
                  <a:ea typeface="宋体" pitchFamily="2" charset="-122"/>
                </a:defRPr>
              </a:lvl5pPr>
              <a:lvl6pPr marL="2743200" indent="-457200" fontAlgn="base">
                <a:spcBef>
                  <a:spcPct val="0"/>
                </a:spcBef>
                <a:spcAft>
                  <a:spcPct val="0"/>
                </a:spcAft>
                <a:defRPr kumimoji="1" sz="2400">
                  <a:solidFill>
                    <a:schemeClr val="tx1"/>
                  </a:solidFill>
                  <a:latin typeface="Times New Roman" pitchFamily="18" charset="0"/>
                  <a:ea typeface="宋体" pitchFamily="2" charset="-122"/>
                </a:defRPr>
              </a:lvl6pPr>
              <a:lvl7pPr marL="3200400" indent="-457200" fontAlgn="base">
                <a:spcBef>
                  <a:spcPct val="0"/>
                </a:spcBef>
                <a:spcAft>
                  <a:spcPct val="0"/>
                </a:spcAft>
                <a:defRPr kumimoji="1" sz="2400">
                  <a:solidFill>
                    <a:schemeClr val="tx1"/>
                  </a:solidFill>
                  <a:latin typeface="Times New Roman" pitchFamily="18" charset="0"/>
                  <a:ea typeface="宋体" pitchFamily="2" charset="-122"/>
                </a:defRPr>
              </a:lvl7pPr>
              <a:lvl8pPr marL="3657600" indent="-457200" fontAlgn="base">
                <a:spcBef>
                  <a:spcPct val="0"/>
                </a:spcBef>
                <a:spcAft>
                  <a:spcPct val="0"/>
                </a:spcAft>
                <a:defRPr kumimoji="1" sz="2400">
                  <a:solidFill>
                    <a:schemeClr val="tx1"/>
                  </a:solidFill>
                  <a:latin typeface="Times New Roman" pitchFamily="18" charset="0"/>
                  <a:ea typeface="宋体" pitchFamily="2" charset="-122"/>
                </a:defRPr>
              </a:lvl8pPr>
              <a:lvl9pPr marL="4114800" indent="-457200" fontAlgn="base">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lnSpc>
                  <a:spcPct val="130000"/>
                </a:lnSpc>
                <a:spcBef>
                  <a:spcPct val="50000"/>
                </a:spcBef>
                <a:defRPr/>
              </a:pPr>
              <a:r>
                <a:rPr lang="en-US" altLang="zh-CN" sz="2800"/>
                <a:t>     </a:t>
              </a:r>
              <a:r>
                <a:rPr lang="zh-CN" altLang="en-US" sz="2800"/>
                <a:t>如果向量组                             与向量组                   </a:t>
              </a:r>
            </a:p>
            <a:p>
              <a:pPr eaLnBrk="1" hangingPunct="1">
                <a:lnSpc>
                  <a:spcPct val="130000"/>
                </a:lnSpc>
                <a:spcBef>
                  <a:spcPct val="50000"/>
                </a:spcBef>
                <a:defRPr/>
              </a:pPr>
              <a:r>
                <a:rPr lang="zh-CN" altLang="en-US" sz="2800"/>
                <a:t>可以相互表示</a:t>
              </a:r>
              <a:r>
                <a:rPr lang="en-US" altLang="zh-CN" sz="2800"/>
                <a:t>,</a:t>
              </a:r>
              <a:r>
                <a:rPr lang="zh-CN" altLang="en-US" sz="2800"/>
                <a:t>则称这两个</a:t>
              </a:r>
              <a:r>
                <a:rPr lang="zh-CN" altLang="en-US" sz="2800" u="sng">
                  <a:solidFill>
                    <a:srgbClr val="0000FF"/>
                  </a:solidFill>
                  <a:effectLst>
                    <a:outerShdw blurRad="38100" dist="38100" dir="2700000" algn="tl">
                      <a:srgbClr val="000000"/>
                    </a:outerShdw>
                  </a:effectLst>
                </a:rPr>
                <a:t>向量组等价</a:t>
              </a:r>
              <a:r>
                <a:rPr lang="en-US" altLang="zh-CN" sz="2800"/>
                <a:t>.</a:t>
              </a:r>
            </a:p>
          </p:txBody>
        </p:sp>
        <p:graphicFrame>
          <p:nvGraphicFramePr>
            <p:cNvPr id="36876" name="Object 6"/>
            <p:cNvGraphicFramePr>
              <a:graphicFrameLocks noChangeAspect="1"/>
            </p:cNvGraphicFramePr>
            <p:nvPr/>
          </p:nvGraphicFramePr>
          <p:xfrm>
            <a:off x="4172" y="291"/>
            <a:ext cx="1528" cy="300"/>
          </p:xfrm>
          <a:graphic>
            <a:graphicData uri="http://schemas.openxmlformats.org/presentationml/2006/ole">
              <mc:AlternateContent xmlns:mc="http://schemas.openxmlformats.org/markup-compatibility/2006">
                <mc:Choice xmlns:v="urn:schemas-microsoft-com:vml" Requires="v">
                  <p:oleObj name="公式" r:id="rId2" imgW="2438400" imgH="482600" progId="Equation.3">
                    <p:embed/>
                  </p:oleObj>
                </mc:Choice>
                <mc:Fallback>
                  <p:oleObj name="公式" r:id="rId2" imgW="2438400" imgH="482600" progId="Equation.3">
                    <p:embed/>
                    <p:pic>
                      <p:nvPicPr>
                        <p:cNvPr id="0" name="Object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72" y="291"/>
                          <a:ext cx="1528" cy="300"/>
                        </a:xfrm>
                        <a:prstGeom prst="rect">
                          <a:avLst/>
                        </a:prstGeom>
                        <a:noFill/>
                        <a:ln>
                          <a:noFill/>
                        </a:ln>
                        <a:extLst>
                          <a:ext uri="{909E8E84-426E-40DD-AFC4-6F175D3DCCD1}">
                            <a14:hiddenFill xmlns:a14="http://schemas.microsoft.com/office/drawing/2010/main">
                              <a:solidFill>
                                <a:srgbClr val="CBE9D0"/>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6877" name="Object 7"/>
            <p:cNvGraphicFramePr>
              <a:graphicFrameLocks noChangeAspect="1"/>
            </p:cNvGraphicFramePr>
            <p:nvPr/>
          </p:nvGraphicFramePr>
          <p:xfrm>
            <a:off x="1677" y="272"/>
            <a:ext cx="1544" cy="300"/>
          </p:xfrm>
          <a:graphic>
            <a:graphicData uri="http://schemas.openxmlformats.org/presentationml/2006/ole">
              <mc:AlternateContent xmlns:mc="http://schemas.openxmlformats.org/markup-compatibility/2006">
                <mc:Choice xmlns:v="urn:schemas-microsoft-com:vml" Requires="v">
                  <p:oleObj name="公式" r:id="rId4" imgW="2451100" imgH="482600" progId="Equation.3">
                    <p:embed/>
                  </p:oleObj>
                </mc:Choice>
                <mc:Fallback>
                  <p:oleObj name="公式" r:id="rId4" imgW="2451100" imgH="482600" progId="Equation.3">
                    <p:embed/>
                    <p:pic>
                      <p:nvPicPr>
                        <p:cNvPr id="0" name="Object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77" y="272"/>
                          <a:ext cx="1544" cy="300"/>
                        </a:xfrm>
                        <a:prstGeom prst="rect">
                          <a:avLst/>
                        </a:prstGeom>
                        <a:noFill/>
                        <a:ln>
                          <a:noFill/>
                        </a:ln>
                        <a:extLst>
                          <a:ext uri="{909E8E84-426E-40DD-AFC4-6F175D3DCCD1}">
                            <a14:hiddenFill xmlns:a14="http://schemas.microsoft.com/office/drawing/2010/main">
                              <a:solidFill>
                                <a:srgbClr val="CBE9D0"/>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21" name="Text Box 8"/>
          <p:cNvSpPr txBox="1">
            <a:spLocks noChangeArrowheads="1"/>
          </p:cNvSpPr>
          <p:nvPr/>
        </p:nvSpPr>
        <p:spPr bwMode="auto">
          <a:xfrm>
            <a:off x="820738" y="2244725"/>
            <a:ext cx="5842000" cy="5254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a:t>推论</a:t>
            </a:r>
            <a:r>
              <a:rPr lang="en-US" altLang="zh-CN"/>
              <a:t>1   </a:t>
            </a:r>
            <a:r>
              <a:rPr lang="zh-CN" altLang="en-US"/>
              <a:t>向量组 </a:t>
            </a:r>
            <a:r>
              <a:rPr lang="en-US" altLang="zh-CN" i="1"/>
              <a:t>A </a:t>
            </a:r>
            <a:r>
              <a:rPr lang="zh-CN" altLang="en-US"/>
              <a:t>与向量组 </a:t>
            </a:r>
            <a:r>
              <a:rPr lang="en-US" altLang="zh-CN" i="1"/>
              <a:t>B </a:t>
            </a:r>
            <a:r>
              <a:rPr lang="zh-CN" altLang="en-US"/>
              <a:t>等价</a:t>
            </a:r>
          </a:p>
        </p:txBody>
      </p:sp>
      <p:graphicFrame>
        <p:nvGraphicFramePr>
          <p:cNvPr id="22" name="Object 9"/>
          <p:cNvGraphicFramePr>
            <a:graphicFrameLocks noChangeAspect="1"/>
          </p:cNvGraphicFramePr>
          <p:nvPr/>
        </p:nvGraphicFramePr>
        <p:xfrm>
          <a:off x="3844925" y="3036888"/>
          <a:ext cx="3302000" cy="393700"/>
        </p:xfrm>
        <a:graphic>
          <a:graphicData uri="http://schemas.openxmlformats.org/presentationml/2006/ole">
            <mc:AlternateContent xmlns:mc="http://schemas.openxmlformats.org/markup-compatibility/2006">
              <mc:Choice xmlns:v="urn:schemas-microsoft-com:vml" Requires="v">
                <p:oleObj name="公式" r:id="rId6" imgW="3302000" imgH="393700" progId="Equation.3">
                  <p:embed/>
                </p:oleObj>
              </mc:Choice>
              <mc:Fallback>
                <p:oleObj name="公式" r:id="rId6" imgW="3302000" imgH="393700" progId="Equation.3">
                  <p:embed/>
                  <p:pic>
                    <p:nvPicPr>
                      <p:cNvPr id="0" name="Object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44925" y="3036888"/>
                        <a:ext cx="3302000" cy="393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23" name="Group 11"/>
          <p:cNvGrpSpPr>
            <a:grpSpLocks/>
          </p:cNvGrpSpPr>
          <p:nvPr/>
        </p:nvGrpSpPr>
        <p:grpSpPr bwMode="auto">
          <a:xfrm>
            <a:off x="687388" y="2965450"/>
            <a:ext cx="3155950" cy="525463"/>
            <a:chOff x="393" y="1344"/>
            <a:chExt cx="1988" cy="331"/>
          </a:xfrm>
        </p:grpSpPr>
        <p:graphicFrame>
          <p:nvGraphicFramePr>
            <p:cNvPr id="36873" name="Object 12"/>
            <p:cNvGraphicFramePr>
              <a:graphicFrameLocks noChangeAspect="1"/>
            </p:cNvGraphicFramePr>
            <p:nvPr/>
          </p:nvGraphicFramePr>
          <p:xfrm>
            <a:off x="393" y="1434"/>
            <a:ext cx="355" cy="152"/>
          </p:xfrm>
          <a:graphic>
            <a:graphicData uri="http://schemas.openxmlformats.org/presentationml/2006/ole">
              <mc:AlternateContent xmlns:mc="http://schemas.openxmlformats.org/markup-compatibility/2006">
                <mc:Choice xmlns:v="urn:schemas-microsoft-com:vml" Requires="v">
                  <p:oleObj name="公式" r:id="rId8" imgW="418918" imgH="241195" progId="Equation.3">
                    <p:embed/>
                  </p:oleObj>
                </mc:Choice>
                <mc:Fallback>
                  <p:oleObj name="公式" r:id="rId8" imgW="418918" imgH="241195" progId="Equation.3">
                    <p:embed/>
                    <p:pic>
                      <p:nvPicPr>
                        <p:cNvPr id="0" name="Object 1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93" y="1434"/>
                          <a:ext cx="355" cy="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6874" name="Text Box 13"/>
            <p:cNvSpPr txBox="1">
              <a:spLocks noChangeArrowheads="1"/>
            </p:cNvSpPr>
            <p:nvPr/>
          </p:nvSpPr>
          <p:spPr bwMode="auto">
            <a:xfrm>
              <a:off x="748" y="1344"/>
              <a:ext cx="1633" cy="3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a:t>(</a:t>
              </a:r>
              <a:r>
                <a:rPr lang="zh-CN" altLang="en-US">
                  <a:solidFill>
                    <a:srgbClr val="008000"/>
                  </a:solidFill>
                </a:rPr>
                <a:t>用矩阵的秩</a:t>
              </a:r>
              <a:r>
                <a:rPr lang="en-US" altLang="zh-CN"/>
                <a:t>)</a:t>
              </a:r>
            </a:p>
          </p:txBody>
        </p:sp>
      </p:grpSp>
      <p:sp>
        <p:nvSpPr>
          <p:cNvPr id="24583" name="矩形 6"/>
          <p:cNvSpPr>
            <a:spLocks noChangeArrowheads="1"/>
          </p:cNvSpPr>
          <p:nvPr/>
        </p:nvSpPr>
        <p:spPr bwMode="auto">
          <a:xfrm>
            <a:off x="566738" y="3879850"/>
            <a:ext cx="65532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dirty="0"/>
              <a:t>推论</a:t>
            </a:r>
            <a:r>
              <a:rPr lang="en-US" altLang="zh-CN" dirty="0"/>
              <a:t>2  </a:t>
            </a:r>
            <a:r>
              <a:rPr lang="zh-CN" altLang="en-US" dirty="0">
                <a:solidFill>
                  <a:srgbClr val="000000"/>
                </a:solidFill>
                <a:latin typeface="楷体_GB2312" pitchFamily="49" charset="-122"/>
                <a:ea typeface="楷体_GB2312" pitchFamily="49" charset="-122"/>
                <a:cs typeface="Aharoni" pitchFamily="2" charset="-79"/>
              </a:rPr>
              <a:t>向量组</a:t>
            </a:r>
            <a:r>
              <a:rPr lang="zh-CN" altLang="en-US" i="1" dirty="0">
                <a:solidFill>
                  <a:srgbClr val="000000"/>
                </a:solidFill>
                <a:latin typeface="楷体_GB2312" pitchFamily="49" charset="-122"/>
                <a:ea typeface="楷体_GB2312" pitchFamily="49" charset="-122"/>
                <a:cs typeface="Aharoni" pitchFamily="2" charset="-79"/>
              </a:rPr>
              <a:t>Ａ</a:t>
            </a:r>
            <a:r>
              <a:rPr lang="zh-CN" altLang="en-US" dirty="0">
                <a:solidFill>
                  <a:srgbClr val="000000"/>
                </a:solidFill>
                <a:latin typeface="楷体_GB2312" pitchFamily="49" charset="-122"/>
                <a:ea typeface="楷体_GB2312" pitchFamily="49" charset="-122"/>
                <a:cs typeface="Aharoni" pitchFamily="2" charset="-79"/>
              </a:rPr>
              <a:t>可由</a:t>
            </a:r>
            <a:r>
              <a:rPr lang="zh-CN" altLang="en-US" i="1" dirty="0">
                <a:solidFill>
                  <a:srgbClr val="000000"/>
                </a:solidFill>
                <a:latin typeface="楷体_GB2312" pitchFamily="49" charset="-122"/>
                <a:ea typeface="楷体_GB2312" pitchFamily="49" charset="-122"/>
                <a:cs typeface="Aharoni" pitchFamily="2" charset="-79"/>
              </a:rPr>
              <a:t>Ｂ</a:t>
            </a:r>
            <a:r>
              <a:rPr lang="zh-CN" altLang="en-US" dirty="0">
                <a:solidFill>
                  <a:schemeClr val="tx2"/>
                </a:solidFill>
                <a:latin typeface="楷体_GB2312" pitchFamily="49" charset="-122"/>
                <a:ea typeface="楷体_GB2312" pitchFamily="49" charset="-122"/>
                <a:cs typeface="Aharoni" pitchFamily="2" charset="-79"/>
                <a:sym typeface="Wingdings" panose="05000000000000000000" pitchFamily="2" charset="2"/>
              </a:rPr>
              <a:t>线性表示，则</a:t>
            </a:r>
            <a:endParaRPr lang="zh-CN" altLang="en-US" dirty="0">
              <a:solidFill>
                <a:srgbClr val="000000"/>
              </a:solidFill>
              <a:latin typeface="楷体_GB2312" pitchFamily="49" charset="-122"/>
              <a:ea typeface="楷体_GB2312" pitchFamily="49" charset="-122"/>
              <a:cs typeface="Aharoni" pitchFamily="2" charset="-79"/>
            </a:endParaRPr>
          </a:p>
        </p:txBody>
      </p:sp>
      <p:sp>
        <p:nvSpPr>
          <p:cNvPr id="27" name="矩形 26"/>
          <p:cNvSpPr/>
          <p:nvPr/>
        </p:nvSpPr>
        <p:spPr>
          <a:xfrm>
            <a:off x="2546350" y="4581525"/>
            <a:ext cx="3435350" cy="522288"/>
          </a:xfrm>
          <a:prstGeom prst="rect">
            <a:avLst/>
          </a:prstGeom>
        </p:spPr>
        <p:txBody>
          <a:bodyPr wrap="none">
            <a:spAutoFit/>
          </a:bodyPr>
          <a:lstStyle/>
          <a:p>
            <a:pPr eaLnBrk="1" fontAlgn="auto" hangingPunct="1">
              <a:spcBef>
                <a:spcPts val="0"/>
              </a:spcBef>
              <a:spcAft>
                <a:spcPts val="0"/>
              </a:spcAft>
              <a:defRPr/>
            </a:pPr>
            <a:r>
              <a:rPr kumimoji="0" lang="zh-CN" altLang="en-US" kern="0" dirty="0">
                <a:solidFill>
                  <a:srgbClr val="007A77"/>
                </a:solidFill>
                <a:latin typeface="楷体_GB2312" pitchFamily="49" charset="-122"/>
                <a:ea typeface="楷体_GB2312" pitchFamily="49" charset="-122"/>
                <a:cs typeface="Aharoni" panose="02010803020104030203" pitchFamily="2" charset="-79"/>
              </a:rPr>
              <a:t>　</a:t>
            </a:r>
            <a:r>
              <a:rPr kumimoji="0" lang="zh-CN" altLang="en-US" i="1" kern="0" dirty="0">
                <a:solidFill>
                  <a:srgbClr val="000000"/>
                </a:solidFill>
                <a:latin typeface="楷体_GB2312" pitchFamily="49" charset="-122"/>
                <a:ea typeface="楷体_GB2312" pitchFamily="49" charset="-122"/>
                <a:cs typeface="Aharoni" panose="02010803020104030203" pitchFamily="2" charset="-79"/>
              </a:rPr>
              <a:t>Ｒ</a:t>
            </a:r>
            <a:r>
              <a:rPr kumimoji="0" lang="en-US" altLang="zh-CN" i="1" kern="0" dirty="0">
                <a:solidFill>
                  <a:srgbClr val="000000"/>
                </a:solidFill>
                <a:latin typeface="楷体_GB2312" pitchFamily="49" charset="-122"/>
                <a:ea typeface="楷体_GB2312" pitchFamily="49" charset="-122"/>
                <a:cs typeface="Aharoni" panose="02010803020104030203" pitchFamily="2" charset="-79"/>
              </a:rPr>
              <a:t>(</a:t>
            </a:r>
            <a:r>
              <a:rPr kumimoji="0" lang="zh-CN" altLang="en-US" i="1" kern="0" dirty="0">
                <a:solidFill>
                  <a:srgbClr val="000000"/>
                </a:solidFill>
                <a:latin typeface="楷体_GB2312" pitchFamily="49" charset="-122"/>
                <a:ea typeface="楷体_GB2312" pitchFamily="49" charset="-122"/>
                <a:cs typeface="Aharoni" panose="02010803020104030203" pitchFamily="2" charset="-79"/>
              </a:rPr>
              <a:t>Ａ</a:t>
            </a:r>
            <a:r>
              <a:rPr kumimoji="0" lang="en-US" altLang="zh-CN" i="1" kern="0" dirty="0">
                <a:solidFill>
                  <a:srgbClr val="000000"/>
                </a:solidFill>
                <a:latin typeface="楷体_GB2312" pitchFamily="49" charset="-122"/>
                <a:ea typeface="楷体_GB2312" pitchFamily="49" charset="-122"/>
                <a:cs typeface="Aharoni" panose="02010803020104030203" pitchFamily="2" charset="-79"/>
              </a:rPr>
              <a:t>)</a:t>
            </a:r>
            <a:r>
              <a:rPr kumimoji="0" lang="en-US" altLang="zh-CN" kern="0" dirty="0">
                <a:solidFill>
                  <a:srgbClr val="000000"/>
                </a:solidFill>
                <a:latin typeface="楷体_GB2312" pitchFamily="49" charset="-122"/>
                <a:ea typeface="楷体_GB2312" pitchFamily="49" charset="-122"/>
                <a:cs typeface="Aharoni" panose="02010803020104030203" pitchFamily="2" charset="-79"/>
              </a:rPr>
              <a:t> </a:t>
            </a:r>
            <a:r>
              <a:rPr kumimoji="0" lang="en-US" altLang="zh-CN" kern="0" dirty="0">
                <a:solidFill>
                  <a:srgbClr val="003399"/>
                </a:solidFill>
                <a:latin typeface="楷体_GB2312" pitchFamily="49" charset="-122"/>
                <a:ea typeface="楷体_GB2312" pitchFamily="49" charset="-122"/>
                <a:cs typeface="Aharoni" panose="02010803020104030203" pitchFamily="2" charset="-79"/>
              </a:rPr>
              <a:t>≤</a:t>
            </a:r>
            <a:r>
              <a:rPr kumimoji="0" lang="zh-CN" altLang="en-US" i="1" kern="0" dirty="0">
                <a:solidFill>
                  <a:srgbClr val="000000"/>
                </a:solidFill>
                <a:latin typeface="楷体_GB2312" pitchFamily="49" charset="-122"/>
                <a:ea typeface="楷体_GB2312" pitchFamily="49" charset="-122"/>
                <a:cs typeface="Aharoni" panose="02010803020104030203" pitchFamily="2" charset="-79"/>
              </a:rPr>
              <a:t>Ｒ</a:t>
            </a:r>
            <a:r>
              <a:rPr kumimoji="0" lang="en-US" altLang="zh-CN" i="1" kern="0" dirty="0">
                <a:solidFill>
                  <a:srgbClr val="000000"/>
                </a:solidFill>
                <a:latin typeface="楷体_GB2312" pitchFamily="49" charset="-122"/>
                <a:ea typeface="楷体_GB2312" pitchFamily="49" charset="-122"/>
                <a:cs typeface="Aharoni" panose="02010803020104030203" pitchFamily="2" charset="-79"/>
              </a:rPr>
              <a:t>(</a:t>
            </a:r>
            <a:r>
              <a:rPr kumimoji="0" lang="zh-CN" altLang="en-US" i="1" kern="0" dirty="0">
                <a:solidFill>
                  <a:srgbClr val="000000"/>
                </a:solidFill>
                <a:latin typeface="楷体_GB2312" pitchFamily="49" charset="-122"/>
                <a:ea typeface="楷体_GB2312" pitchFamily="49" charset="-122"/>
                <a:cs typeface="Aharoni" panose="02010803020104030203" pitchFamily="2" charset="-79"/>
              </a:rPr>
              <a:t>Ｂ</a:t>
            </a:r>
            <a:r>
              <a:rPr kumimoji="0" lang="en-US" altLang="zh-CN" i="1" kern="0" dirty="0">
                <a:solidFill>
                  <a:srgbClr val="000000"/>
                </a:solidFill>
                <a:latin typeface="楷体_GB2312" pitchFamily="49" charset="-122"/>
                <a:ea typeface="楷体_GB2312" pitchFamily="49" charset="-122"/>
                <a:cs typeface="Aharoni" panose="02010803020104030203" pitchFamily="2" charset="-79"/>
              </a:rPr>
              <a:t>)</a:t>
            </a:r>
            <a:r>
              <a:rPr kumimoji="0" lang="en-US" altLang="zh-CN" kern="0" dirty="0">
                <a:solidFill>
                  <a:srgbClr val="000000"/>
                </a:solidFill>
                <a:latin typeface="楷体_GB2312" pitchFamily="49" charset="-122"/>
                <a:ea typeface="楷体_GB2312" pitchFamily="49" charset="-122"/>
                <a:cs typeface="Aharoni" panose="02010803020104030203" pitchFamily="2" charset="-79"/>
              </a:rPr>
              <a:t> </a:t>
            </a:r>
            <a:endParaRPr kumimoji="0" lang="zh-CN" altLang="en-US" sz="1800" kern="0" dirty="0">
              <a:solidFill>
                <a:sysClr val="windowText" lastClr="000000"/>
              </a:solidFill>
            </a:endParaRPr>
          </a:p>
        </p:txBody>
      </p:sp>
      <p:sp>
        <p:nvSpPr>
          <p:cNvPr id="2" name="Rectangle 267"/>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69"/>
          <p:cNvSpPr>
            <a:spLocks noChangeArrowheads="1"/>
          </p:cNvSpPr>
          <p:nvPr/>
        </p:nvSpPr>
        <p:spPr bwMode="auto">
          <a:xfrm>
            <a:off x="879974" y="4927056"/>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17" name="图片 16"/>
          <p:cNvPicPr>
            <a:picLocks noChangeAspect="1"/>
          </p:cNvPicPr>
          <p:nvPr/>
        </p:nvPicPr>
        <p:blipFill>
          <a:blip r:embed="rId10"/>
          <a:stretch>
            <a:fillRect/>
          </a:stretch>
        </p:blipFill>
        <p:spPr>
          <a:xfrm>
            <a:off x="2771800" y="5130256"/>
            <a:ext cx="3286125" cy="1628775"/>
          </a:xfrm>
          <a:prstGeom prst="rect">
            <a:avLst/>
          </a:prstGeom>
        </p:spPr>
      </p:pic>
    </p:spTree>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left)">
                                      <p:cBhvr>
                                        <p:cTn id="7" dur="500"/>
                                        <p:tgtEl>
                                          <p:spTgt spid="2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wipe(left)">
                                      <p:cBhvr>
                                        <p:cTn id="12" dur="500"/>
                                        <p:tgtEl>
                                          <p:spTgt spid="2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wipe(left)">
                                      <p:cBhvr>
                                        <p:cTn id="17" dur="500"/>
                                        <p:tgtEl>
                                          <p:spTgt spid="22"/>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24583"/>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27"/>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17"/>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nodePh="1">
                                  <p:stCondLst>
                                    <p:cond delay="0"/>
                                  </p:stCondLst>
                                  <p:endCondLst>
                                    <p:cond evt="begin" delay="0">
                                      <p:tn val="30"/>
                                    </p:cond>
                                  </p:endCondLst>
                                  <p:childTnLst>
                                    <p:set>
                                      <p:cBhvr>
                                        <p:cTn id="31"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4583" grpId="0"/>
      <p:bldP spid="27" grpId="0"/>
      <p:bldP spid="4" grpId="0"/>
    </p:bld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890" name="灯片编号占位符 1"/>
          <p:cNvSpPr>
            <a:spLocks noGrp="1"/>
          </p:cNvSpPr>
          <p:nvPr>
            <p:ph type="sldNum" sz="quarter" idx="10"/>
          </p:nvPr>
        </p:nvSpPr>
        <p:spPr>
          <a:noFill/>
        </p:spPr>
        <p:txBody>
          <a:bodyP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r>
              <a:rPr lang="en-US" altLang="zh-CN" sz="2000">
                <a:solidFill>
                  <a:srgbClr val="FF0000"/>
                </a:solidFill>
              </a:rPr>
              <a:t>-</a:t>
            </a:r>
            <a:fld id="{BD0DEC7F-C518-4B20-9DE8-401494A4B525}" type="slidenum">
              <a:rPr lang="en-US" altLang="zh-CN" sz="1800" smtClean="0">
                <a:solidFill>
                  <a:srgbClr val="0000FF"/>
                </a:solidFill>
              </a:rPr>
              <a:pPr/>
              <a:t>34</a:t>
            </a:fld>
            <a:r>
              <a:rPr lang="en-US" altLang="zh-CN" sz="2000">
                <a:solidFill>
                  <a:srgbClr val="FF0000"/>
                </a:solidFill>
              </a:rPr>
              <a:t>-</a:t>
            </a:r>
          </a:p>
        </p:txBody>
      </p:sp>
      <p:sp>
        <p:nvSpPr>
          <p:cNvPr id="3" name="Rectangle 2"/>
          <p:cNvSpPr txBox="1">
            <a:spLocks noChangeArrowheads="1"/>
          </p:cNvSpPr>
          <p:nvPr/>
        </p:nvSpPr>
        <p:spPr>
          <a:xfrm>
            <a:off x="457200" y="112713"/>
            <a:ext cx="8229600" cy="1371600"/>
          </a:xfrm>
          <a:prstGeom prst="rect">
            <a:avLst/>
          </a:prstGeom>
        </p:spPr>
        <p:txBody>
          <a:bodyP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Times New Roman" pitchFamily="18" charset="0"/>
                <a:ea typeface="宋体" pitchFamily="2" charset="-122"/>
              </a:defRPr>
            </a:lvl2pPr>
            <a:lvl3pPr algn="ctr" rtl="0" eaLnBrk="0" fontAlgn="base" hangingPunct="0">
              <a:spcBef>
                <a:spcPct val="0"/>
              </a:spcBef>
              <a:spcAft>
                <a:spcPct val="0"/>
              </a:spcAft>
              <a:defRPr sz="4400" b="1">
                <a:solidFill>
                  <a:schemeClr val="tx2"/>
                </a:solidFill>
                <a:latin typeface="Times New Roman" pitchFamily="18" charset="0"/>
                <a:ea typeface="宋体" pitchFamily="2" charset="-122"/>
              </a:defRPr>
            </a:lvl3pPr>
            <a:lvl4pPr algn="ctr" rtl="0" eaLnBrk="0" fontAlgn="base" hangingPunct="0">
              <a:spcBef>
                <a:spcPct val="0"/>
              </a:spcBef>
              <a:spcAft>
                <a:spcPct val="0"/>
              </a:spcAft>
              <a:defRPr sz="4400" b="1">
                <a:solidFill>
                  <a:schemeClr val="tx2"/>
                </a:solidFill>
                <a:latin typeface="Times New Roman" pitchFamily="18" charset="0"/>
                <a:ea typeface="宋体" pitchFamily="2" charset="-122"/>
              </a:defRPr>
            </a:lvl4pPr>
            <a:lvl5pPr algn="ctr" rtl="0" eaLnBrk="0" fontAlgn="base" hangingPunct="0">
              <a:spcBef>
                <a:spcPct val="0"/>
              </a:spcBef>
              <a:spcAft>
                <a:spcPct val="0"/>
              </a:spcAft>
              <a:defRPr sz="4400" b="1">
                <a:solidFill>
                  <a:schemeClr val="tx2"/>
                </a:solidFill>
                <a:latin typeface="Times New Roman" pitchFamily="18" charset="0"/>
                <a:ea typeface="宋体" pitchFamily="2" charset="-122"/>
              </a:defRPr>
            </a:lvl5pPr>
            <a:lvl6pPr marL="457200" algn="ctr" rtl="0" fontAlgn="base">
              <a:spcBef>
                <a:spcPct val="0"/>
              </a:spcBef>
              <a:spcAft>
                <a:spcPct val="0"/>
              </a:spcAft>
              <a:defRPr sz="4400" b="1">
                <a:solidFill>
                  <a:schemeClr val="tx2"/>
                </a:solidFill>
                <a:latin typeface="Times New Roman" pitchFamily="18" charset="0"/>
                <a:ea typeface="宋体" pitchFamily="2" charset="-122"/>
              </a:defRPr>
            </a:lvl6pPr>
            <a:lvl7pPr marL="914400" algn="ctr" rtl="0" fontAlgn="base">
              <a:spcBef>
                <a:spcPct val="0"/>
              </a:spcBef>
              <a:spcAft>
                <a:spcPct val="0"/>
              </a:spcAft>
              <a:defRPr sz="4400" b="1">
                <a:solidFill>
                  <a:schemeClr val="tx2"/>
                </a:solidFill>
                <a:latin typeface="Times New Roman" pitchFamily="18" charset="0"/>
                <a:ea typeface="宋体" pitchFamily="2" charset="-122"/>
              </a:defRPr>
            </a:lvl7pPr>
            <a:lvl8pPr marL="1371600" algn="ctr" rtl="0" fontAlgn="base">
              <a:spcBef>
                <a:spcPct val="0"/>
              </a:spcBef>
              <a:spcAft>
                <a:spcPct val="0"/>
              </a:spcAft>
              <a:defRPr sz="4400" b="1">
                <a:solidFill>
                  <a:schemeClr val="tx2"/>
                </a:solidFill>
                <a:latin typeface="Times New Roman" pitchFamily="18" charset="0"/>
                <a:ea typeface="宋体" pitchFamily="2" charset="-122"/>
              </a:defRPr>
            </a:lvl8pPr>
            <a:lvl9pPr marL="1828800" algn="ctr" rtl="0" fontAlgn="base">
              <a:spcBef>
                <a:spcPct val="0"/>
              </a:spcBef>
              <a:spcAft>
                <a:spcPct val="0"/>
              </a:spcAft>
              <a:defRPr sz="4400" b="1">
                <a:solidFill>
                  <a:schemeClr val="tx2"/>
                </a:solidFill>
                <a:latin typeface="Times New Roman" pitchFamily="18" charset="0"/>
                <a:ea typeface="宋体" pitchFamily="2" charset="-122"/>
              </a:defRPr>
            </a:lvl9pPr>
          </a:lstStyle>
          <a:p>
            <a:pPr eaLnBrk="1" hangingPunct="1">
              <a:defRPr/>
            </a:pPr>
            <a:r>
              <a:rPr kumimoji="0" lang="zh-CN" altLang="en-US" kern="0"/>
              <a:t>小结</a:t>
            </a:r>
          </a:p>
        </p:txBody>
      </p:sp>
      <p:graphicFrame>
        <p:nvGraphicFramePr>
          <p:cNvPr id="4" name="Object 10"/>
          <p:cNvGraphicFramePr>
            <a:graphicFrameLocks noChangeAspect="1"/>
          </p:cNvGraphicFramePr>
          <p:nvPr/>
        </p:nvGraphicFramePr>
        <p:xfrm>
          <a:off x="6780213" y="2236788"/>
          <a:ext cx="2011362" cy="406400"/>
        </p:xfrm>
        <a:graphic>
          <a:graphicData uri="http://schemas.openxmlformats.org/presentationml/2006/ole">
            <mc:AlternateContent xmlns:mc="http://schemas.openxmlformats.org/markup-compatibility/2006">
              <mc:Choice xmlns:v="urn:schemas-microsoft-com:vml" Requires="v">
                <p:oleObj name="Equation" r:id="rId2" imgW="1002865" imgH="203112" progId="">
                  <p:embed/>
                </p:oleObj>
              </mc:Choice>
              <mc:Fallback>
                <p:oleObj name="Equation" r:id="rId2" imgW="1002865" imgH="203112" progId="">
                  <p:embed/>
                  <p:pic>
                    <p:nvPicPr>
                      <p:cNvPr id="0" name="Object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80213" y="2236788"/>
                        <a:ext cx="2011362"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 name="Rectangle 4"/>
          <p:cNvSpPr>
            <a:spLocks noChangeArrowheads="1"/>
          </p:cNvSpPr>
          <p:nvPr/>
        </p:nvSpPr>
        <p:spPr bwMode="auto">
          <a:xfrm>
            <a:off x="439738" y="1773238"/>
            <a:ext cx="1900237" cy="1335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lgn="ctr">
              <a:spcBef>
                <a:spcPct val="20000"/>
              </a:spcBef>
              <a:buClr>
                <a:srgbClr val="9999CC"/>
              </a:buClr>
              <a:buSzPct val="80000"/>
              <a:buFont typeface="Wingdings" panose="05000000000000000000" pitchFamily="2" charset="2"/>
              <a:buNone/>
            </a:pPr>
            <a:r>
              <a:rPr lang="zh-CN" altLang="en-US" sz="2400" dirty="0">
                <a:solidFill>
                  <a:srgbClr val="000000"/>
                </a:solidFill>
                <a:latin typeface="楷体_GB2312" pitchFamily="49" charset="-122"/>
                <a:ea typeface="楷体_GB2312" pitchFamily="49" charset="-122"/>
              </a:rPr>
              <a:t>向量</a:t>
            </a:r>
            <a:r>
              <a:rPr lang="zh-CN" altLang="en-US" sz="2400" dirty="0">
                <a:solidFill>
                  <a:srgbClr val="000000"/>
                </a:solidFill>
                <a:ea typeface="楷体_GB2312" pitchFamily="49" charset="-122"/>
              </a:rPr>
              <a:t> </a:t>
            </a:r>
            <a:r>
              <a:rPr lang="en-US" altLang="zh-CN" sz="2400" i="1" dirty="0">
                <a:solidFill>
                  <a:srgbClr val="FF0000"/>
                </a:solidFill>
                <a:ea typeface="楷体_GB2312" pitchFamily="49" charset="-122"/>
              </a:rPr>
              <a:t>b</a:t>
            </a:r>
            <a:r>
              <a:rPr lang="en-US" altLang="zh-CN" sz="2400" i="1" dirty="0">
                <a:solidFill>
                  <a:srgbClr val="000000"/>
                </a:solidFill>
                <a:ea typeface="楷体_GB2312" pitchFamily="49" charset="-122"/>
              </a:rPr>
              <a:t> </a:t>
            </a:r>
            <a:r>
              <a:rPr lang="zh-CN" altLang="en-US" sz="2400" dirty="0">
                <a:solidFill>
                  <a:srgbClr val="000000"/>
                </a:solidFill>
                <a:latin typeface="楷体_GB2312" pitchFamily="49" charset="-122"/>
                <a:ea typeface="楷体_GB2312" pitchFamily="49" charset="-122"/>
              </a:rPr>
              <a:t>能由</a:t>
            </a:r>
          </a:p>
          <a:p>
            <a:pPr algn="ctr">
              <a:spcBef>
                <a:spcPct val="20000"/>
              </a:spcBef>
              <a:buClr>
                <a:srgbClr val="9999CC"/>
              </a:buClr>
              <a:buSzPct val="80000"/>
              <a:buFont typeface="Wingdings" panose="05000000000000000000" pitchFamily="2" charset="2"/>
              <a:buNone/>
            </a:pPr>
            <a:r>
              <a:rPr lang="zh-CN" altLang="en-US" sz="2400" dirty="0">
                <a:solidFill>
                  <a:srgbClr val="000000"/>
                </a:solidFill>
                <a:latin typeface="楷体_GB2312" pitchFamily="49" charset="-122"/>
                <a:ea typeface="楷体_GB2312" pitchFamily="49" charset="-122"/>
              </a:rPr>
              <a:t>向量组</a:t>
            </a:r>
            <a:r>
              <a:rPr lang="zh-CN" altLang="en-US" sz="2400" dirty="0">
                <a:solidFill>
                  <a:srgbClr val="000000"/>
                </a:solidFill>
                <a:ea typeface="楷体_GB2312" pitchFamily="49" charset="-122"/>
              </a:rPr>
              <a:t> </a:t>
            </a:r>
            <a:r>
              <a:rPr lang="en-US" altLang="zh-CN" sz="2400" i="1" dirty="0">
                <a:solidFill>
                  <a:srgbClr val="FF0000"/>
                </a:solidFill>
                <a:ea typeface="楷体_GB2312" pitchFamily="49" charset="-122"/>
              </a:rPr>
              <a:t>A</a:t>
            </a:r>
          </a:p>
          <a:p>
            <a:pPr algn="ctr">
              <a:spcBef>
                <a:spcPct val="20000"/>
              </a:spcBef>
              <a:buClr>
                <a:srgbClr val="9999CC"/>
              </a:buClr>
              <a:buSzPct val="80000"/>
              <a:buFont typeface="Wingdings" panose="05000000000000000000" pitchFamily="2" charset="2"/>
              <a:buNone/>
            </a:pPr>
            <a:r>
              <a:rPr lang="zh-CN" altLang="en-US" sz="2400" dirty="0">
                <a:solidFill>
                  <a:srgbClr val="000000"/>
                </a:solidFill>
                <a:latin typeface="楷体_GB2312" pitchFamily="49" charset="-122"/>
                <a:ea typeface="楷体_GB2312" pitchFamily="49" charset="-122"/>
              </a:rPr>
              <a:t>线性表示</a:t>
            </a:r>
          </a:p>
        </p:txBody>
      </p:sp>
      <p:sp>
        <p:nvSpPr>
          <p:cNvPr id="6" name="Rectangle 5"/>
          <p:cNvSpPr>
            <a:spLocks noChangeArrowheads="1"/>
          </p:cNvSpPr>
          <p:nvPr/>
        </p:nvSpPr>
        <p:spPr bwMode="auto">
          <a:xfrm>
            <a:off x="3609975" y="1773238"/>
            <a:ext cx="1900238" cy="1335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lgn="ctr">
              <a:spcBef>
                <a:spcPct val="20000"/>
              </a:spcBef>
              <a:buClr>
                <a:srgbClr val="9999CC"/>
              </a:buClr>
              <a:buSzPct val="80000"/>
              <a:buFont typeface="Wingdings" panose="05000000000000000000" pitchFamily="2" charset="2"/>
              <a:buNone/>
            </a:pPr>
            <a:r>
              <a:rPr lang="zh-CN" altLang="en-US" sz="2400">
                <a:solidFill>
                  <a:srgbClr val="0000FF"/>
                </a:solidFill>
                <a:latin typeface="楷体_GB2312" pitchFamily="49" charset="-122"/>
                <a:ea typeface="楷体_GB2312" pitchFamily="49" charset="-122"/>
              </a:rPr>
              <a:t>线性方程组</a:t>
            </a:r>
            <a:r>
              <a:rPr lang="zh-CN" altLang="en-US" sz="2400">
                <a:solidFill>
                  <a:srgbClr val="000000"/>
                </a:solidFill>
                <a:latin typeface="楷体_GB2312" pitchFamily="49" charset="-122"/>
                <a:ea typeface="楷体_GB2312" pitchFamily="49" charset="-122"/>
              </a:rPr>
              <a:t>        </a:t>
            </a:r>
          </a:p>
          <a:p>
            <a:pPr algn="ctr">
              <a:spcBef>
                <a:spcPct val="20000"/>
              </a:spcBef>
              <a:buClr>
                <a:srgbClr val="9999CC"/>
              </a:buClr>
              <a:buSzPct val="80000"/>
              <a:buFont typeface="Wingdings" panose="05000000000000000000" pitchFamily="2" charset="2"/>
              <a:buNone/>
            </a:pPr>
            <a:r>
              <a:rPr lang="en-US" altLang="zh-CN" sz="2400" i="1">
                <a:solidFill>
                  <a:srgbClr val="000000"/>
                </a:solidFill>
                <a:ea typeface="楷体_GB2312" pitchFamily="49" charset="-122"/>
              </a:rPr>
              <a:t>Ax</a:t>
            </a:r>
            <a:r>
              <a:rPr lang="en-US" altLang="zh-CN" sz="2400">
                <a:solidFill>
                  <a:srgbClr val="000000"/>
                </a:solidFill>
                <a:ea typeface="楷体_GB2312" pitchFamily="49" charset="-122"/>
              </a:rPr>
              <a:t> = </a:t>
            </a:r>
            <a:r>
              <a:rPr lang="en-US" altLang="zh-CN" sz="2400" i="1">
                <a:solidFill>
                  <a:srgbClr val="000000"/>
                </a:solidFill>
                <a:ea typeface="楷体_GB2312" pitchFamily="49" charset="-122"/>
              </a:rPr>
              <a:t>b</a:t>
            </a:r>
            <a:r>
              <a:rPr lang="en-US" altLang="zh-CN" sz="2400">
                <a:solidFill>
                  <a:srgbClr val="000000"/>
                </a:solidFill>
                <a:latin typeface="楷体_GB2312" pitchFamily="49" charset="-122"/>
                <a:ea typeface="楷体_GB2312" pitchFamily="49" charset="-122"/>
              </a:rPr>
              <a:t>      </a:t>
            </a:r>
          </a:p>
          <a:p>
            <a:pPr algn="ctr">
              <a:spcBef>
                <a:spcPct val="20000"/>
              </a:spcBef>
              <a:buClr>
                <a:srgbClr val="9999CC"/>
              </a:buClr>
              <a:buSzPct val="80000"/>
              <a:buFont typeface="Wingdings" panose="05000000000000000000" pitchFamily="2" charset="2"/>
              <a:buNone/>
            </a:pPr>
            <a:r>
              <a:rPr lang="zh-CN" altLang="en-US" sz="2400">
                <a:solidFill>
                  <a:srgbClr val="000000"/>
                </a:solidFill>
                <a:latin typeface="楷体_GB2312" pitchFamily="49" charset="-122"/>
                <a:ea typeface="楷体_GB2312" pitchFamily="49" charset="-122"/>
              </a:rPr>
              <a:t>有解</a:t>
            </a:r>
          </a:p>
        </p:txBody>
      </p:sp>
      <p:sp>
        <p:nvSpPr>
          <p:cNvPr id="7" name="AutoShape 6"/>
          <p:cNvSpPr>
            <a:spLocks noChangeArrowheads="1"/>
          </p:cNvSpPr>
          <p:nvPr/>
        </p:nvSpPr>
        <p:spPr bwMode="auto">
          <a:xfrm>
            <a:off x="2686050" y="2211388"/>
            <a:ext cx="576263" cy="457200"/>
          </a:xfrm>
          <a:prstGeom prst="leftRightArrow">
            <a:avLst>
              <a:gd name="adj1" fmla="val 50000"/>
              <a:gd name="adj2" fmla="val 25208"/>
            </a:avLst>
          </a:prstGeom>
          <a:solidFill>
            <a:schemeClr val="accent1"/>
          </a:solidFill>
          <a:ln w="9525">
            <a:solidFill>
              <a:schemeClr val="tx1"/>
            </a:solidFill>
            <a:miter lim="800000"/>
            <a:headEnd/>
            <a:tailEnd/>
          </a:ln>
        </p:spPr>
        <p:txBody>
          <a:bodyPr wrap="none" anchor="ct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endParaRPr lang="zh-CN" altLang="en-US">
              <a:solidFill>
                <a:srgbClr val="000000"/>
              </a:solidFill>
              <a:ea typeface="楷体_GB2312" pitchFamily="49" charset="-122"/>
            </a:endParaRPr>
          </a:p>
        </p:txBody>
      </p:sp>
      <p:sp>
        <p:nvSpPr>
          <p:cNvPr id="8" name="AutoShape 7"/>
          <p:cNvSpPr>
            <a:spLocks noChangeArrowheads="1"/>
          </p:cNvSpPr>
          <p:nvPr/>
        </p:nvSpPr>
        <p:spPr bwMode="auto">
          <a:xfrm>
            <a:off x="5856288" y="2211388"/>
            <a:ext cx="576262" cy="457200"/>
          </a:xfrm>
          <a:prstGeom prst="leftRightArrow">
            <a:avLst>
              <a:gd name="adj1" fmla="val 50000"/>
              <a:gd name="adj2" fmla="val 25208"/>
            </a:avLst>
          </a:prstGeom>
          <a:solidFill>
            <a:schemeClr val="accent1"/>
          </a:solidFill>
          <a:ln w="9525">
            <a:solidFill>
              <a:schemeClr val="tx1"/>
            </a:solidFill>
            <a:miter lim="800000"/>
            <a:headEnd/>
            <a:tailEnd/>
          </a:ln>
        </p:spPr>
        <p:txBody>
          <a:bodyPr wrap="none" anchor="ct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endParaRPr lang="zh-CN" altLang="en-US">
              <a:solidFill>
                <a:srgbClr val="000000"/>
              </a:solidFill>
              <a:ea typeface="楷体_GB2312" pitchFamily="49" charset="-122"/>
            </a:endParaRPr>
          </a:p>
        </p:txBody>
      </p:sp>
      <p:graphicFrame>
        <p:nvGraphicFramePr>
          <p:cNvPr id="9" name="Object 11"/>
          <p:cNvGraphicFramePr>
            <a:graphicFrameLocks noChangeAspect="1"/>
          </p:cNvGraphicFramePr>
          <p:nvPr/>
        </p:nvGraphicFramePr>
        <p:xfrm>
          <a:off x="6742113" y="3965575"/>
          <a:ext cx="2087562" cy="406400"/>
        </p:xfrm>
        <a:graphic>
          <a:graphicData uri="http://schemas.openxmlformats.org/presentationml/2006/ole">
            <mc:AlternateContent xmlns:mc="http://schemas.openxmlformats.org/markup-compatibility/2006">
              <mc:Choice xmlns:v="urn:schemas-microsoft-com:vml" Requires="v">
                <p:oleObj name="Equation" r:id="rId4" imgW="1040948" imgH="203112" progId="">
                  <p:embed/>
                </p:oleObj>
              </mc:Choice>
              <mc:Fallback>
                <p:oleObj name="Equation" r:id="rId4" imgW="1040948" imgH="203112" progId="">
                  <p:embed/>
                  <p:pic>
                    <p:nvPicPr>
                      <p:cNvPr id="0" name="Object 1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42113" y="3965575"/>
                        <a:ext cx="2087562"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0" name="Rectangle 9"/>
          <p:cNvSpPr>
            <a:spLocks noChangeArrowheads="1"/>
          </p:cNvSpPr>
          <p:nvPr/>
        </p:nvSpPr>
        <p:spPr bwMode="auto">
          <a:xfrm>
            <a:off x="439738" y="3500438"/>
            <a:ext cx="1900237" cy="1335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lgn="ctr">
              <a:spcBef>
                <a:spcPct val="20000"/>
              </a:spcBef>
              <a:buClr>
                <a:srgbClr val="9999CC"/>
              </a:buClr>
              <a:buSzPct val="80000"/>
              <a:buFont typeface="Wingdings" panose="05000000000000000000" pitchFamily="2" charset="2"/>
              <a:buNone/>
            </a:pPr>
            <a:r>
              <a:rPr lang="zh-CN" altLang="en-US" sz="2400">
                <a:solidFill>
                  <a:srgbClr val="000000"/>
                </a:solidFill>
                <a:latin typeface="楷体_GB2312" pitchFamily="49" charset="-122"/>
                <a:ea typeface="楷体_GB2312" pitchFamily="49" charset="-122"/>
              </a:rPr>
              <a:t>向量组</a:t>
            </a:r>
            <a:r>
              <a:rPr lang="zh-CN" altLang="en-US" sz="2400">
                <a:solidFill>
                  <a:srgbClr val="000000"/>
                </a:solidFill>
                <a:ea typeface="楷体_GB2312" pitchFamily="49" charset="-122"/>
              </a:rPr>
              <a:t> </a:t>
            </a:r>
            <a:r>
              <a:rPr lang="en-US" altLang="zh-CN" sz="2400" i="1">
                <a:solidFill>
                  <a:srgbClr val="FF0000"/>
                </a:solidFill>
                <a:ea typeface="楷体_GB2312" pitchFamily="49" charset="-122"/>
              </a:rPr>
              <a:t>B</a:t>
            </a:r>
            <a:r>
              <a:rPr lang="en-US" altLang="zh-CN" sz="2400" i="1">
                <a:solidFill>
                  <a:srgbClr val="000000"/>
                </a:solidFill>
                <a:ea typeface="楷体_GB2312" pitchFamily="49" charset="-122"/>
              </a:rPr>
              <a:t> </a:t>
            </a:r>
            <a:r>
              <a:rPr lang="zh-CN" altLang="en-US" sz="2400">
                <a:solidFill>
                  <a:srgbClr val="000000"/>
                </a:solidFill>
                <a:latin typeface="楷体_GB2312" pitchFamily="49" charset="-122"/>
                <a:ea typeface="楷体_GB2312" pitchFamily="49" charset="-122"/>
              </a:rPr>
              <a:t>能</a:t>
            </a:r>
          </a:p>
          <a:p>
            <a:pPr algn="ctr">
              <a:spcBef>
                <a:spcPct val="20000"/>
              </a:spcBef>
              <a:buClr>
                <a:srgbClr val="9999CC"/>
              </a:buClr>
              <a:buSzPct val="80000"/>
              <a:buFont typeface="Wingdings" panose="05000000000000000000" pitchFamily="2" charset="2"/>
              <a:buNone/>
            </a:pPr>
            <a:r>
              <a:rPr lang="zh-CN" altLang="en-US" sz="2400">
                <a:solidFill>
                  <a:srgbClr val="000000"/>
                </a:solidFill>
                <a:latin typeface="楷体_GB2312" pitchFamily="49" charset="-122"/>
                <a:ea typeface="楷体_GB2312" pitchFamily="49" charset="-122"/>
              </a:rPr>
              <a:t>由向量组</a:t>
            </a:r>
            <a:r>
              <a:rPr lang="zh-CN" altLang="en-US" sz="2400">
                <a:solidFill>
                  <a:srgbClr val="000000"/>
                </a:solidFill>
                <a:ea typeface="楷体_GB2312" pitchFamily="49" charset="-122"/>
              </a:rPr>
              <a:t> </a:t>
            </a:r>
            <a:r>
              <a:rPr lang="en-US" altLang="zh-CN" sz="2400" i="1">
                <a:solidFill>
                  <a:srgbClr val="FF0000"/>
                </a:solidFill>
                <a:ea typeface="楷体_GB2312" pitchFamily="49" charset="-122"/>
              </a:rPr>
              <a:t>A</a:t>
            </a:r>
          </a:p>
          <a:p>
            <a:pPr algn="ctr">
              <a:spcBef>
                <a:spcPct val="20000"/>
              </a:spcBef>
              <a:buClr>
                <a:srgbClr val="9999CC"/>
              </a:buClr>
              <a:buSzPct val="80000"/>
              <a:buFont typeface="Wingdings" panose="05000000000000000000" pitchFamily="2" charset="2"/>
              <a:buNone/>
            </a:pPr>
            <a:r>
              <a:rPr lang="zh-CN" altLang="en-US" sz="2400">
                <a:solidFill>
                  <a:srgbClr val="000000"/>
                </a:solidFill>
                <a:latin typeface="楷体_GB2312" pitchFamily="49" charset="-122"/>
                <a:ea typeface="楷体_GB2312" pitchFamily="49" charset="-122"/>
              </a:rPr>
              <a:t>线性表示</a:t>
            </a:r>
          </a:p>
        </p:txBody>
      </p:sp>
      <p:sp>
        <p:nvSpPr>
          <p:cNvPr id="11" name="Rectangle 10"/>
          <p:cNvSpPr>
            <a:spLocks noChangeArrowheads="1"/>
          </p:cNvSpPr>
          <p:nvPr/>
        </p:nvSpPr>
        <p:spPr bwMode="auto">
          <a:xfrm>
            <a:off x="3609975" y="3500438"/>
            <a:ext cx="1900238" cy="1335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lgn="ctr">
              <a:spcBef>
                <a:spcPct val="20000"/>
              </a:spcBef>
              <a:buClr>
                <a:srgbClr val="9999CC"/>
              </a:buClr>
              <a:buSzPct val="80000"/>
              <a:buFont typeface="Wingdings" panose="05000000000000000000" pitchFamily="2" charset="2"/>
              <a:buNone/>
            </a:pPr>
            <a:r>
              <a:rPr lang="zh-CN" altLang="en-US" sz="2400">
                <a:solidFill>
                  <a:srgbClr val="0000FF"/>
                </a:solidFill>
                <a:latin typeface="楷体_GB2312" pitchFamily="49" charset="-122"/>
                <a:ea typeface="楷体_GB2312" pitchFamily="49" charset="-122"/>
              </a:rPr>
              <a:t>矩阵方程组</a:t>
            </a:r>
            <a:r>
              <a:rPr lang="en-US" altLang="zh-CN" sz="2400" i="1">
                <a:solidFill>
                  <a:srgbClr val="000000"/>
                </a:solidFill>
                <a:ea typeface="楷体_GB2312" pitchFamily="49" charset="-122"/>
              </a:rPr>
              <a:t>AX</a:t>
            </a:r>
            <a:r>
              <a:rPr lang="en-US" altLang="zh-CN" sz="2400">
                <a:solidFill>
                  <a:srgbClr val="000000"/>
                </a:solidFill>
                <a:ea typeface="楷体_GB2312" pitchFamily="49" charset="-122"/>
              </a:rPr>
              <a:t> = </a:t>
            </a:r>
            <a:r>
              <a:rPr lang="en-US" altLang="zh-CN" sz="2400" i="1">
                <a:solidFill>
                  <a:srgbClr val="000000"/>
                </a:solidFill>
                <a:ea typeface="楷体_GB2312" pitchFamily="49" charset="-122"/>
              </a:rPr>
              <a:t>B</a:t>
            </a:r>
            <a:r>
              <a:rPr lang="en-US" altLang="zh-CN" sz="2400">
                <a:solidFill>
                  <a:srgbClr val="000000"/>
                </a:solidFill>
                <a:latin typeface="楷体_GB2312" pitchFamily="49" charset="-122"/>
                <a:ea typeface="楷体_GB2312" pitchFamily="49" charset="-122"/>
              </a:rPr>
              <a:t>      </a:t>
            </a:r>
          </a:p>
          <a:p>
            <a:pPr algn="ctr">
              <a:spcBef>
                <a:spcPct val="20000"/>
              </a:spcBef>
              <a:buClr>
                <a:srgbClr val="9999CC"/>
              </a:buClr>
              <a:buSzPct val="80000"/>
              <a:buFont typeface="Wingdings" panose="05000000000000000000" pitchFamily="2" charset="2"/>
              <a:buNone/>
            </a:pPr>
            <a:r>
              <a:rPr lang="zh-CN" altLang="en-US" sz="2400">
                <a:solidFill>
                  <a:srgbClr val="000000"/>
                </a:solidFill>
                <a:latin typeface="楷体_GB2312" pitchFamily="49" charset="-122"/>
                <a:ea typeface="楷体_GB2312" pitchFamily="49" charset="-122"/>
              </a:rPr>
              <a:t>有解</a:t>
            </a:r>
          </a:p>
        </p:txBody>
      </p:sp>
      <p:sp>
        <p:nvSpPr>
          <p:cNvPr id="12" name="AutoShape 11"/>
          <p:cNvSpPr>
            <a:spLocks noChangeArrowheads="1"/>
          </p:cNvSpPr>
          <p:nvPr/>
        </p:nvSpPr>
        <p:spPr bwMode="auto">
          <a:xfrm>
            <a:off x="2686050" y="3940175"/>
            <a:ext cx="576263" cy="457200"/>
          </a:xfrm>
          <a:prstGeom prst="leftRightArrow">
            <a:avLst>
              <a:gd name="adj1" fmla="val 50000"/>
              <a:gd name="adj2" fmla="val 25208"/>
            </a:avLst>
          </a:prstGeom>
          <a:solidFill>
            <a:schemeClr val="accent1"/>
          </a:solidFill>
          <a:ln w="9525">
            <a:solidFill>
              <a:schemeClr val="tx1"/>
            </a:solidFill>
            <a:miter lim="800000"/>
            <a:headEnd/>
            <a:tailEnd/>
          </a:ln>
        </p:spPr>
        <p:txBody>
          <a:bodyPr wrap="none" anchor="ct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endParaRPr lang="zh-CN" altLang="en-US">
              <a:solidFill>
                <a:srgbClr val="000000"/>
              </a:solidFill>
              <a:ea typeface="楷体_GB2312" pitchFamily="49" charset="-122"/>
            </a:endParaRPr>
          </a:p>
        </p:txBody>
      </p:sp>
      <p:sp>
        <p:nvSpPr>
          <p:cNvPr id="13" name="AutoShape 12"/>
          <p:cNvSpPr>
            <a:spLocks noChangeArrowheads="1"/>
          </p:cNvSpPr>
          <p:nvPr/>
        </p:nvSpPr>
        <p:spPr bwMode="auto">
          <a:xfrm>
            <a:off x="5856288" y="3940175"/>
            <a:ext cx="576262" cy="457200"/>
          </a:xfrm>
          <a:prstGeom prst="leftRightArrow">
            <a:avLst>
              <a:gd name="adj1" fmla="val 50000"/>
              <a:gd name="adj2" fmla="val 25208"/>
            </a:avLst>
          </a:prstGeom>
          <a:solidFill>
            <a:schemeClr val="accent1"/>
          </a:solidFill>
          <a:ln w="9525">
            <a:solidFill>
              <a:schemeClr val="tx1"/>
            </a:solidFill>
            <a:miter lim="800000"/>
            <a:headEnd/>
            <a:tailEnd/>
          </a:ln>
        </p:spPr>
        <p:txBody>
          <a:bodyPr wrap="none" anchor="ct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endParaRPr lang="zh-CN" altLang="en-US">
              <a:solidFill>
                <a:srgbClr val="000000"/>
              </a:solidFill>
              <a:ea typeface="楷体_GB2312" pitchFamily="49" charset="-122"/>
            </a:endParaRPr>
          </a:p>
        </p:txBody>
      </p:sp>
      <p:sp>
        <p:nvSpPr>
          <p:cNvPr id="14" name="AutoShape 13"/>
          <p:cNvSpPr>
            <a:spLocks noChangeAspect="1" noChangeArrowheads="1"/>
          </p:cNvSpPr>
          <p:nvPr/>
        </p:nvSpPr>
        <p:spPr bwMode="auto">
          <a:xfrm>
            <a:off x="5915025" y="4652963"/>
            <a:ext cx="517525" cy="411162"/>
          </a:xfrm>
          <a:prstGeom prst="rightArrow">
            <a:avLst>
              <a:gd name="adj1" fmla="val 50000"/>
              <a:gd name="adj2" fmla="val 31467"/>
            </a:avLst>
          </a:prstGeom>
          <a:solidFill>
            <a:srgbClr val="FFFF66"/>
          </a:solidFill>
          <a:ln w="9525">
            <a:solidFill>
              <a:schemeClr val="tx1"/>
            </a:solidFill>
            <a:miter lim="800000"/>
            <a:headEnd/>
            <a:tailEnd/>
          </a:ln>
        </p:spPr>
        <p:txBody>
          <a:bodyPr wrap="none" anchor="ct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endParaRPr lang="zh-CN" altLang="en-US">
              <a:solidFill>
                <a:srgbClr val="000000"/>
              </a:solidFill>
              <a:ea typeface="楷体_GB2312" pitchFamily="49" charset="-122"/>
            </a:endParaRPr>
          </a:p>
        </p:txBody>
      </p:sp>
      <p:graphicFrame>
        <p:nvGraphicFramePr>
          <p:cNvPr id="15" name="Object 12"/>
          <p:cNvGraphicFramePr>
            <a:graphicFrameLocks noChangeAspect="1"/>
          </p:cNvGraphicFramePr>
          <p:nvPr/>
        </p:nvGraphicFramePr>
        <p:xfrm>
          <a:off x="6742113" y="4656138"/>
          <a:ext cx="1730375" cy="406400"/>
        </p:xfrm>
        <a:graphic>
          <a:graphicData uri="http://schemas.openxmlformats.org/presentationml/2006/ole">
            <mc:AlternateContent xmlns:mc="http://schemas.openxmlformats.org/markup-compatibility/2006">
              <mc:Choice xmlns:v="urn:schemas-microsoft-com:vml" Requires="v">
                <p:oleObj name="Equation" r:id="rId6" imgW="863225" imgH="203112" progId="">
                  <p:embed/>
                </p:oleObj>
              </mc:Choice>
              <mc:Fallback>
                <p:oleObj name="Equation" r:id="rId6" imgW="863225" imgH="203112" progId="">
                  <p:embed/>
                  <p:pic>
                    <p:nvPicPr>
                      <p:cNvPr id="0" name="Object 1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742113" y="4656138"/>
                        <a:ext cx="1730375"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6" name="Object 13"/>
          <p:cNvGraphicFramePr>
            <a:graphicFrameLocks noChangeAspect="1"/>
          </p:cNvGraphicFramePr>
          <p:nvPr/>
        </p:nvGraphicFramePr>
        <p:xfrm>
          <a:off x="3609975" y="5692775"/>
          <a:ext cx="3055938" cy="406400"/>
        </p:xfrm>
        <a:graphic>
          <a:graphicData uri="http://schemas.openxmlformats.org/presentationml/2006/ole">
            <mc:AlternateContent xmlns:mc="http://schemas.openxmlformats.org/markup-compatibility/2006">
              <mc:Choice xmlns:v="urn:schemas-microsoft-com:vml" Requires="v">
                <p:oleObj name="Equation" r:id="rId8" imgW="1524000" imgH="203200" progId="">
                  <p:embed/>
                </p:oleObj>
              </mc:Choice>
              <mc:Fallback>
                <p:oleObj name="Equation" r:id="rId8" imgW="1524000" imgH="203200" progId="">
                  <p:embed/>
                  <p:pic>
                    <p:nvPicPr>
                      <p:cNvPr id="0" name="Object 1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609975" y="5692775"/>
                        <a:ext cx="3055938"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7" name="Rectangle 16"/>
          <p:cNvSpPr>
            <a:spLocks noChangeArrowheads="1"/>
          </p:cNvSpPr>
          <p:nvPr/>
        </p:nvSpPr>
        <p:spPr bwMode="auto">
          <a:xfrm>
            <a:off x="439738" y="5229225"/>
            <a:ext cx="1900237" cy="1335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lgn="ctr">
              <a:spcBef>
                <a:spcPct val="20000"/>
              </a:spcBef>
              <a:buClr>
                <a:srgbClr val="9999CC"/>
              </a:buClr>
              <a:buSzPct val="80000"/>
              <a:buFont typeface="Wingdings" panose="05000000000000000000" pitchFamily="2" charset="2"/>
              <a:buNone/>
            </a:pPr>
            <a:r>
              <a:rPr lang="zh-CN" altLang="en-US" sz="2400" dirty="0">
                <a:solidFill>
                  <a:srgbClr val="000000"/>
                </a:solidFill>
                <a:latin typeface="楷体_GB2312" pitchFamily="49" charset="-122"/>
                <a:ea typeface="楷体_GB2312" pitchFamily="49" charset="-122"/>
              </a:rPr>
              <a:t>向量组</a:t>
            </a:r>
            <a:r>
              <a:rPr lang="zh-CN" altLang="en-US" sz="2400" dirty="0">
                <a:solidFill>
                  <a:srgbClr val="000000"/>
                </a:solidFill>
                <a:ea typeface="楷体_GB2312" pitchFamily="49" charset="-122"/>
              </a:rPr>
              <a:t> </a:t>
            </a:r>
            <a:r>
              <a:rPr lang="en-US" altLang="zh-CN" sz="2400" i="1" dirty="0">
                <a:solidFill>
                  <a:srgbClr val="FF0000"/>
                </a:solidFill>
                <a:ea typeface="楷体_GB2312" pitchFamily="49" charset="-122"/>
              </a:rPr>
              <a:t>A</a:t>
            </a:r>
            <a:r>
              <a:rPr lang="en-US" altLang="zh-CN" sz="2400" i="1" dirty="0">
                <a:solidFill>
                  <a:srgbClr val="000000"/>
                </a:solidFill>
                <a:ea typeface="楷体_GB2312" pitchFamily="49" charset="-122"/>
              </a:rPr>
              <a:t> </a:t>
            </a:r>
            <a:r>
              <a:rPr lang="zh-CN" altLang="en-US" sz="2400" dirty="0">
                <a:solidFill>
                  <a:srgbClr val="000000"/>
                </a:solidFill>
                <a:latin typeface="楷体_GB2312" pitchFamily="49" charset="-122"/>
                <a:ea typeface="楷体_GB2312" pitchFamily="49" charset="-122"/>
              </a:rPr>
              <a:t>与</a:t>
            </a:r>
          </a:p>
          <a:p>
            <a:pPr algn="ctr">
              <a:spcBef>
                <a:spcPct val="20000"/>
              </a:spcBef>
              <a:buClr>
                <a:srgbClr val="9999CC"/>
              </a:buClr>
              <a:buSzPct val="80000"/>
              <a:buFont typeface="Wingdings" panose="05000000000000000000" pitchFamily="2" charset="2"/>
              <a:buNone/>
            </a:pPr>
            <a:r>
              <a:rPr lang="zh-CN" altLang="en-US" sz="2400" dirty="0">
                <a:solidFill>
                  <a:srgbClr val="000000"/>
                </a:solidFill>
                <a:latin typeface="楷体_GB2312" pitchFamily="49" charset="-122"/>
                <a:ea typeface="楷体_GB2312" pitchFamily="49" charset="-122"/>
              </a:rPr>
              <a:t>向量组</a:t>
            </a:r>
            <a:r>
              <a:rPr lang="zh-CN" altLang="en-US" sz="2400" dirty="0">
                <a:solidFill>
                  <a:srgbClr val="000000"/>
                </a:solidFill>
                <a:ea typeface="楷体_GB2312" pitchFamily="49" charset="-122"/>
              </a:rPr>
              <a:t> </a:t>
            </a:r>
            <a:r>
              <a:rPr lang="en-US" altLang="zh-CN" sz="2400" i="1" dirty="0">
                <a:solidFill>
                  <a:srgbClr val="FF0000"/>
                </a:solidFill>
                <a:ea typeface="楷体_GB2312" pitchFamily="49" charset="-122"/>
              </a:rPr>
              <a:t>B</a:t>
            </a:r>
          </a:p>
          <a:p>
            <a:pPr algn="ctr">
              <a:spcBef>
                <a:spcPct val="20000"/>
              </a:spcBef>
              <a:buClr>
                <a:srgbClr val="9999CC"/>
              </a:buClr>
              <a:buSzPct val="80000"/>
              <a:buFont typeface="Wingdings" panose="05000000000000000000" pitchFamily="2" charset="2"/>
              <a:buNone/>
            </a:pPr>
            <a:r>
              <a:rPr lang="zh-CN" altLang="en-US" sz="2400" dirty="0">
                <a:solidFill>
                  <a:srgbClr val="000000"/>
                </a:solidFill>
                <a:latin typeface="楷体_GB2312" pitchFamily="49" charset="-122"/>
                <a:ea typeface="楷体_GB2312" pitchFamily="49" charset="-122"/>
              </a:rPr>
              <a:t>等价</a:t>
            </a:r>
          </a:p>
        </p:txBody>
      </p:sp>
      <p:sp>
        <p:nvSpPr>
          <p:cNvPr id="18" name="AutoShape 17"/>
          <p:cNvSpPr>
            <a:spLocks noChangeArrowheads="1"/>
          </p:cNvSpPr>
          <p:nvPr/>
        </p:nvSpPr>
        <p:spPr bwMode="auto">
          <a:xfrm>
            <a:off x="2686050" y="5667375"/>
            <a:ext cx="576263" cy="457200"/>
          </a:xfrm>
          <a:prstGeom prst="leftRightArrow">
            <a:avLst>
              <a:gd name="adj1" fmla="val 50000"/>
              <a:gd name="adj2" fmla="val 25208"/>
            </a:avLst>
          </a:prstGeom>
          <a:solidFill>
            <a:schemeClr val="accent1"/>
          </a:solidFill>
          <a:ln w="9525">
            <a:solidFill>
              <a:schemeClr val="tx1"/>
            </a:solidFill>
            <a:miter lim="800000"/>
            <a:headEnd/>
            <a:tailEnd/>
          </a:ln>
        </p:spPr>
        <p:txBody>
          <a:bodyPr wrap="none" anchor="ct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endParaRPr lang="zh-CN" altLang="en-US">
              <a:solidFill>
                <a:srgbClr val="000000"/>
              </a:solidFill>
              <a:ea typeface="楷体_GB2312" pitchFamily="49" charset="-122"/>
            </a:endParaRP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ox(in)">
                                      <p:cBhvr>
                                        <p:cTn id="7" dur="500"/>
                                        <p:tgtEl>
                                          <p:spTgt spid="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7" presetClass="entr" presetSubtype="1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p:cTn id="12" dur="500" fill="hold"/>
                                        <p:tgtEl>
                                          <p:spTgt spid="7"/>
                                        </p:tgtEl>
                                        <p:attrNameLst>
                                          <p:attrName>ppt_w</p:attrName>
                                        </p:attrNameLst>
                                      </p:cBhvr>
                                      <p:tavLst>
                                        <p:tav tm="0">
                                          <p:val>
                                            <p:fltVal val="0"/>
                                          </p:val>
                                        </p:tav>
                                        <p:tav tm="100000">
                                          <p:val>
                                            <p:strVal val="#ppt_w"/>
                                          </p:val>
                                        </p:tav>
                                      </p:tavLst>
                                    </p:anim>
                                    <p:anim calcmode="lin" valueType="num">
                                      <p:cBhvr>
                                        <p:cTn id="13" dur="500" fill="hold"/>
                                        <p:tgtEl>
                                          <p:spTgt spid="7"/>
                                        </p:tgtEl>
                                        <p:attrNameLst>
                                          <p:attrName>ppt_h</p:attrName>
                                        </p:attrNameLst>
                                      </p:cBhvr>
                                      <p:tavLst>
                                        <p:tav tm="0">
                                          <p:val>
                                            <p:strVal val="#ppt_h"/>
                                          </p:val>
                                        </p:tav>
                                        <p:tav tm="100000">
                                          <p:val>
                                            <p:strVal val="#ppt_h"/>
                                          </p:val>
                                        </p:tav>
                                      </p:tavLst>
                                    </p:anim>
                                  </p:childTnLst>
                                </p:cTn>
                              </p:par>
                            </p:childTnLst>
                          </p:cTn>
                        </p:par>
                        <p:par>
                          <p:cTn id="14" fill="hold" nodeType="afterGroup">
                            <p:stCondLst>
                              <p:cond delay="500"/>
                            </p:stCondLst>
                            <p:childTnLst>
                              <p:par>
                                <p:cTn id="15" presetID="4" presetClass="entr" presetSubtype="16"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ox(in)">
                                      <p:cBhvr>
                                        <p:cTn id="17" dur="500"/>
                                        <p:tgtEl>
                                          <p:spTgt spid="6"/>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7" presetClass="entr" presetSubtype="1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 calcmode="lin" valueType="num">
                                      <p:cBhvr>
                                        <p:cTn id="22" dur="500" fill="hold"/>
                                        <p:tgtEl>
                                          <p:spTgt spid="8"/>
                                        </p:tgtEl>
                                        <p:attrNameLst>
                                          <p:attrName>ppt_w</p:attrName>
                                        </p:attrNameLst>
                                      </p:cBhvr>
                                      <p:tavLst>
                                        <p:tav tm="0">
                                          <p:val>
                                            <p:fltVal val="0"/>
                                          </p:val>
                                        </p:tav>
                                        <p:tav tm="100000">
                                          <p:val>
                                            <p:strVal val="#ppt_w"/>
                                          </p:val>
                                        </p:tav>
                                      </p:tavLst>
                                    </p:anim>
                                    <p:anim calcmode="lin" valueType="num">
                                      <p:cBhvr>
                                        <p:cTn id="23" dur="500" fill="hold"/>
                                        <p:tgtEl>
                                          <p:spTgt spid="8"/>
                                        </p:tgtEl>
                                        <p:attrNameLst>
                                          <p:attrName>ppt_h</p:attrName>
                                        </p:attrNameLst>
                                      </p:cBhvr>
                                      <p:tavLst>
                                        <p:tav tm="0">
                                          <p:val>
                                            <p:strVal val="#ppt_h"/>
                                          </p:val>
                                        </p:tav>
                                        <p:tav tm="100000">
                                          <p:val>
                                            <p:strVal val="#ppt_h"/>
                                          </p:val>
                                        </p:tav>
                                      </p:tavLst>
                                    </p:anim>
                                  </p:childTnLst>
                                </p:cTn>
                              </p:par>
                            </p:childTnLst>
                          </p:cTn>
                        </p:par>
                        <p:par>
                          <p:cTn id="24" fill="hold" nodeType="afterGroup">
                            <p:stCondLst>
                              <p:cond delay="500"/>
                            </p:stCondLst>
                            <p:childTnLst>
                              <p:par>
                                <p:cTn id="25" presetID="4" presetClass="entr" presetSubtype="16" fill="hold" nodeType="after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box(in)">
                                      <p:cBhvr>
                                        <p:cTn id="27" dur="500"/>
                                        <p:tgtEl>
                                          <p:spTgt spid="4"/>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4" presetClass="entr" presetSubtype="16" fill="hold" grpId="0"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box(in)">
                                      <p:cBhvr>
                                        <p:cTn id="32" dur="500"/>
                                        <p:tgtEl>
                                          <p:spTgt spid="10"/>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7" presetClass="entr" presetSubtype="10" fill="hold" grpId="0" nodeType="clickEffect">
                                  <p:stCondLst>
                                    <p:cond delay="0"/>
                                  </p:stCondLst>
                                  <p:childTnLst>
                                    <p:set>
                                      <p:cBhvr>
                                        <p:cTn id="36" dur="1" fill="hold">
                                          <p:stCondLst>
                                            <p:cond delay="0"/>
                                          </p:stCondLst>
                                        </p:cTn>
                                        <p:tgtEl>
                                          <p:spTgt spid="12"/>
                                        </p:tgtEl>
                                        <p:attrNameLst>
                                          <p:attrName>style.visibility</p:attrName>
                                        </p:attrNameLst>
                                      </p:cBhvr>
                                      <p:to>
                                        <p:strVal val="visible"/>
                                      </p:to>
                                    </p:set>
                                    <p:anim calcmode="lin" valueType="num">
                                      <p:cBhvr>
                                        <p:cTn id="37" dur="500" fill="hold"/>
                                        <p:tgtEl>
                                          <p:spTgt spid="12"/>
                                        </p:tgtEl>
                                        <p:attrNameLst>
                                          <p:attrName>ppt_w</p:attrName>
                                        </p:attrNameLst>
                                      </p:cBhvr>
                                      <p:tavLst>
                                        <p:tav tm="0">
                                          <p:val>
                                            <p:fltVal val="0"/>
                                          </p:val>
                                        </p:tav>
                                        <p:tav tm="100000">
                                          <p:val>
                                            <p:strVal val="#ppt_w"/>
                                          </p:val>
                                        </p:tav>
                                      </p:tavLst>
                                    </p:anim>
                                    <p:anim calcmode="lin" valueType="num">
                                      <p:cBhvr>
                                        <p:cTn id="38" dur="500" fill="hold"/>
                                        <p:tgtEl>
                                          <p:spTgt spid="12"/>
                                        </p:tgtEl>
                                        <p:attrNameLst>
                                          <p:attrName>ppt_h</p:attrName>
                                        </p:attrNameLst>
                                      </p:cBhvr>
                                      <p:tavLst>
                                        <p:tav tm="0">
                                          <p:val>
                                            <p:strVal val="#ppt_h"/>
                                          </p:val>
                                        </p:tav>
                                        <p:tav tm="100000">
                                          <p:val>
                                            <p:strVal val="#ppt_h"/>
                                          </p:val>
                                        </p:tav>
                                      </p:tavLst>
                                    </p:anim>
                                  </p:childTnLst>
                                </p:cTn>
                              </p:par>
                            </p:childTnLst>
                          </p:cTn>
                        </p:par>
                        <p:par>
                          <p:cTn id="39" fill="hold" nodeType="afterGroup">
                            <p:stCondLst>
                              <p:cond delay="500"/>
                            </p:stCondLst>
                            <p:childTnLst>
                              <p:par>
                                <p:cTn id="40" presetID="4" presetClass="entr" presetSubtype="16" fill="hold" grpId="0" nodeType="after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box(in)">
                                      <p:cBhvr>
                                        <p:cTn id="42" dur="500"/>
                                        <p:tgtEl>
                                          <p:spTgt spid="11"/>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17" presetClass="entr" presetSubtype="10" fill="hold" grpId="0" nodeType="clickEffect">
                                  <p:stCondLst>
                                    <p:cond delay="0"/>
                                  </p:stCondLst>
                                  <p:childTnLst>
                                    <p:set>
                                      <p:cBhvr>
                                        <p:cTn id="46" dur="1" fill="hold">
                                          <p:stCondLst>
                                            <p:cond delay="0"/>
                                          </p:stCondLst>
                                        </p:cTn>
                                        <p:tgtEl>
                                          <p:spTgt spid="13"/>
                                        </p:tgtEl>
                                        <p:attrNameLst>
                                          <p:attrName>style.visibility</p:attrName>
                                        </p:attrNameLst>
                                      </p:cBhvr>
                                      <p:to>
                                        <p:strVal val="visible"/>
                                      </p:to>
                                    </p:set>
                                    <p:anim calcmode="lin" valueType="num">
                                      <p:cBhvr>
                                        <p:cTn id="47" dur="500" fill="hold"/>
                                        <p:tgtEl>
                                          <p:spTgt spid="13"/>
                                        </p:tgtEl>
                                        <p:attrNameLst>
                                          <p:attrName>ppt_w</p:attrName>
                                        </p:attrNameLst>
                                      </p:cBhvr>
                                      <p:tavLst>
                                        <p:tav tm="0">
                                          <p:val>
                                            <p:fltVal val="0"/>
                                          </p:val>
                                        </p:tav>
                                        <p:tav tm="100000">
                                          <p:val>
                                            <p:strVal val="#ppt_w"/>
                                          </p:val>
                                        </p:tav>
                                      </p:tavLst>
                                    </p:anim>
                                    <p:anim calcmode="lin" valueType="num">
                                      <p:cBhvr>
                                        <p:cTn id="48" dur="500" fill="hold"/>
                                        <p:tgtEl>
                                          <p:spTgt spid="13"/>
                                        </p:tgtEl>
                                        <p:attrNameLst>
                                          <p:attrName>ppt_h</p:attrName>
                                        </p:attrNameLst>
                                      </p:cBhvr>
                                      <p:tavLst>
                                        <p:tav tm="0">
                                          <p:val>
                                            <p:strVal val="#ppt_h"/>
                                          </p:val>
                                        </p:tav>
                                        <p:tav tm="100000">
                                          <p:val>
                                            <p:strVal val="#ppt_h"/>
                                          </p:val>
                                        </p:tav>
                                      </p:tavLst>
                                    </p:anim>
                                  </p:childTnLst>
                                </p:cTn>
                              </p:par>
                            </p:childTnLst>
                          </p:cTn>
                        </p:par>
                        <p:par>
                          <p:cTn id="49" fill="hold" nodeType="afterGroup">
                            <p:stCondLst>
                              <p:cond delay="500"/>
                            </p:stCondLst>
                            <p:childTnLst>
                              <p:par>
                                <p:cTn id="50" presetID="4" presetClass="entr" presetSubtype="16" fill="hold" nodeType="afterEffect">
                                  <p:stCondLst>
                                    <p:cond delay="0"/>
                                  </p:stCondLst>
                                  <p:childTnLst>
                                    <p:set>
                                      <p:cBhvr>
                                        <p:cTn id="51" dur="1" fill="hold">
                                          <p:stCondLst>
                                            <p:cond delay="0"/>
                                          </p:stCondLst>
                                        </p:cTn>
                                        <p:tgtEl>
                                          <p:spTgt spid="9"/>
                                        </p:tgtEl>
                                        <p:attrNameLst>
                                          <p:attrName>style.visibility</p:attrName>
                                        </p:attrNameLst>
                                      </p:cBhvr>
                                      <p:to>
                                        <p:strVal val="visible"/>
                                      </p:to>
                                    </p:set>
                                    <p:animEffect transition="in" filter="box(in)">
                                      <p:cBhvr>
                                        <p:cTn id="52" dur="500"/>
                                        <p:tgtEl>
                                          <p:spTgt spid="9"/>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2" presetClass="entr" presetSubtype="8" fill="hold" grpId="0" nodeType="clickEffect">
                                  <p:stCondLst>
                                    <p:cond delay="0"/>
                                  </p:stCondLst>
                                  <p:childTnLst>
                                    <p:set>
                                      <p:cBhvr>
                                        <p:cTn id="56" dur="1" fill="hold">
                                          <p:stCondLst>
                                            <p:cond delay="0"/>
                                          </p:stCondLst>
                                        </p:cTn>
                                        <p:tgtEl>
                                          <p:spTgt spid="14"/>
                                        </p:tgtEl>
                                        <p:attrNameLst>
                                          <p:attrName>style.visibility</p:attrName>
                                        </p:attrNameLst>
                                      </p:cBhvr>
                                      <p:to>
                                        <p:strVal val="visible"/>
                                      </p:to>
                                    </p:set>
                                    <p:anim calcmode="lin" valueType="num">
                                      <p:cBhvr additive="base">
                                        <p:cTn id="57" dur="500" fill="hold"/>
                                        <p:tgtEl>
                                          <p:spTgt spid="14"/>
                                        </p:tgtEl>
                                        <p:attrNameLst>
                                          <p:attrName>ppt_x</p:attrName>
                                        </p:attrNameLst>
                                      </p:cBhvr>
                                      <p:tavLst>
                                        <p:tav tm="0">
                                          <p:val>
                                            <p:strVal val="0-#ppt_w/2"/>
                                          </p:val>
                                        </p:tav>
                                        <p:tav tm="100000">
                                          <p:val>
                                            <p:strVal val="#ppt_x"/>
                                          </p:val>
                                        </p:tav>
                                      </p:tavLst>
                                    </p:anim>
                                    <p:anim calcmode="lin" valueType="num">
                                      <p:cBhvr additive="base">
                                        <p:cTn id="58" dur="500" fill="hold"/>
                                        <p:tgtEl>
                                          <p:spTgt spid="14"/>
                                        </p:tgtEl>
                                        <p:attrNameLst>
                                          <p:attrName>ppt_y</p:attrName>
                                        </p:attrNameLst>
                                      </p:cBhvr>
                                      <p:tavLst>
                                        <p:tav tm="0">
                                          <p:val>
                                            <p:strVal val="#ppt_y"/>
                                          </p:val>
                                        </p:tav>
                                        <p:tav tm="100000">
                                          <p:val>
                                            <p:strVal val="#ppt_y"/>
                                          </p:val>
                                        </p:tav>
                                      </p:tavLst>
                                    </p:anim>
                                  </p:childTnLst>
                                </p:cTn>
                              </p:par>
                            </p:childTnLst>
                          </p:cTn>
                        </p:par>
                        <p:par>
                          <p:cTn id="59" fill="hold" nodeType="afterGroup">
                            <p:stCondLst>
                              <p:cond delay="500"/>
                            </p:stCondLst>
                            <p:childTnLst>
                              <p:par>
                                <p:cTn id="60" presetID="4" presetClass="entr" presetSubtype="16" fill="hold" nodeType="afterEffect">
                                  <p:stCondLst>
                                    <p:cond delay="0"/>
                                  </p:stCondLst>
                                  <p:childTnLst>
                                    <p:set>
                                      <p:cBhvr>
                                        <p:cTn id="61" dur="1" fill="hold">
                                          <p:stCondLst>
                                            <p:cond delay="0"/>
                                          </p:stCondLst>
                                        </p:cTn>
                                        <p:tgtEl>
                                          <p:spTgt spid="15"/>
                                        </p:tgtEl>
                                        <p:attrNameLst>
                                          <p:attrName>style.visibility</p:attrName>
                                        </p:attrNameLst>
                                      </p:cBhvr>
                                      <p:to>
                                        <p:strVal val="visible"/>
                                      </p:to>
                                    </p:set>
                                    <p:animEffect transition="in" filter="box(in)">
                                      <p:cBhvr>
                                        <p:cTn id="62" dur="500"/>
                                        <p:tgtEl>
                                          <p:spTgt spid="15"/>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4" presetClass="entr" presetSubtype="16" fill="hold" grpId="0" nodeType="clickEffect">
                                  <p:stCondLst>
                                    <p:cond delay="0"/>
                                  </p:stCondLst>
                                  <p:childTnLst>
                                    <p:set>
                                      <p:cBhvr>
                                        <p:cTn id="66" dur="1" fill="hold">
                                          <p:stCondLst>
                                            <p:cond delay="0"/>
                                          </p:stCondLst>
                                        </p:cTn>
                                        <p:tgtEl>
                                          <p:spTgt spid="17"/>
                                        </p:tgtEl>
                                        <p:attrNameLst>
                                          <p:attrName>style.visibility</p:attrName>
                                        </p:attrNameLst>
                                      </p:cBhvr>
                                      <p:to>
                                        <p:strVal val="visible"/>
                                      </p:to>
                                    </p:set>
                                    <p:animEffect transition="in" filter="box(in)">
                                      <p:cBhvr>
                                        <p:cTn id="67" dur="500"/>
                                        <p:tgtEl>
                                          <p:spTgt spid="17"/>
                                        </p:tgtEl>
                                      </p:cBhvr>
                                    </p:animEffect>
                                  </p:childTnLst>
                                </p:cTn>
                              </p:par>
                            </p:childTnLst>
                          </p:cTn>
                        </p:par>
                      </p:childTnLst>
                    </p:cTn>
                  </p:par>
                  <p:par>
                    <p:cTn id="68" fill="hold" nodeType="clickPar">
                      <p:stCondLst>
                        <p:cond delay="indefinite"/>
                      </p:stCondLst>
                      <p:childTnLst>
                        <p:par>
                          <p:cTn id="69" fill="hold" nodeType="withGroup">
                            <p:stCondLst>
                              <p:cond delay="0"/>
                            </p:stCondLst>
                            <p:childTnLst>
                              <p:par>
                                <p:cTn id="70" presetID="17" presetClass="entr" presetSubtype="10" fill="hold" grpId="0" nodeType="clickEffect">
                                  <p:stCondLst>
                                    <p:cond delay="0"/>
                                  </p:stCondLst>
                                  <p:childTnLst>
                                    <p:set>
                                      <p:cBhvr>
                                        <p:cTn id="71" dur="1" fill="hold">
                                          <p:stCondLst>
                                            <p:cond delay="0"/>
                                          </p:stCondLst>
                                        </p:cTn>
                                        <p:tgtEl>
                                          <p:spTgt spid="18"/>
                                        </p:tgtEl>
                                        <p:attrNameLst>
                                          <p:attrName>style.visibility</p:attrName>
                                        </p:attrNameLst>
                                      </p:cBhvr>
                                      <p:to>
                                        <p:strVal val="visible"/>
                                      </p:to>
                                    </p:set>
                                    <p:anim calcmode="lin" valueType="num">
                                      <p:cBhvr>
                                        <p:cTn id="72" dur="500" fill="hold"/>
                                        <p:tgtEl>
                                          <p:spTgt spid="18"/>
                                        </p:tgtEl>
                                        <p:attrNameLst>
                                          <p:attrName>ppt_w</p:attrName>
                                        </p:attrNameLst>
                                      </p:cBhvr>
                                      <p:tavLst>
                                        <p:tav tm="0">
                                          <p:val>
                                            <p:fltVal val="0"/>
                                          </p:val>
                                        </p:tav>
                                        <p:tav tm="100000">
                                          <p:val>
                                            <p:strVal val="#ppt_w"/>
                                          </p:val>
                                        </p:tav>
                                      </p:tavLst>
                                    </p:anim>
                                    <p:anim calcmode="lin" valueType="num">
                                      <p:cBhvr>
                                        <p:cTn id="73" dur="500" fill="hold"/>
                                        <p:tgtEl>
                                          <p:spTgt spid="18"/>
                                        </p:tgtEl>
                                        <p:attrNameLst>
                                          <p:attrName>ppt_h</p:attrName>
                                        </p:attrNameLst>
                                      </p:cBhvr>
                                      <p:tavLst>
                                        <p:tav tm="0">
                                          <p:val>
                                            <p:strVal val="#ppt_h"/>
                                          </p:val>
                                        </p:tav>
                                        <p:tav tm="100000">
                                          <p:val>
                                            <p:strVal val="#ppt_h"/>
                                          </p:val>
                                        </p:tav>
                                      </p:tavLst>
                                    </p:anim>
                                  </p:childTnLst>
                                </p:cTn>
                              </p:par>
                            </p:childTnLst>
                          </p:cTn>
                        </p:par>
                        <p:par>
                          <p:cTn id="74" fill="hold" nodeType="afterGroup">
                            <p:stCondLst>
                              <p:cond delay="500"/>
                            </p:stCondLst>
                            <p:childTnLst>
                              <p:par>
                                <p:cTn id="75" presetID="4" presetClass="entr" presetSubtype="16" fill="hold" nodeType="afterEffect">
                                  <p:stCondLst>
                                    <p:cond delay="0"/>
                                  </p:stCondLst>
                                  <p:childTnLst>
                                    <p:set>
                                      <p:cBhvr>
                                        <p:cTn id="76" dur="1" fill="hold">
                                          <p:stCondLst>
                                            <p:cond delay="0"/>
                                          </p:stCondLst>
                                        </p:cTn>
                                        <p:tgtEl>
                                          <p:spTgt spid="16"/>
                                        </p:tgtEl>
                                        <p:attrNameLst>
                                          <p:attrName>style.visibility</p:attrName>
                                        </p:attrNameLst>
                                      </p:cBhvr>
                                      <p:to>
                                        <p:strVal val="visible"/>
                                      </p:to>
                                    </p:set>
                                    <p:animEffect transition="in" filter="box(in)">
                                      <p:cBhvr>
                                        <p:cTn id="7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animBg="1"/>
      <p:bldP spid="8" grpId="0" animBg="1"/>
      <p:bldP spid="10" grpId="0"/>
      <p:bldP spid="11" grpId="0"/>
      <p:bldP spid="12" grpId="0" animBg="1"/>
      <p:bldP spid="13" grpId="0" animBg="1"/>
      <p:bldP spid="14" grpId="0" animBg="1"/>
      <p:bldP spid="17" grpId="0"/>
      <p:bldP spid="18"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pPr>
              <a:defRPr/>
            </a:pPr>
            <a:r>
              <a:rPr lang="en-US" altLang="zh-CN"/>
              <a:t>-</a:t>
            </a:r>
            <a:fld id="{0541C894-9D0E-4769-9954-960E2037CBAD}" type="slidenum">
              <a:rPr lang="en-US" altLang="zh-CN" sz="1800" smtClean="0">
                <a:solidFill>
                  <a:srgbClr val="0000FF"/>
                </a:solidFill>
              </a:rPr>
              <a:pPr>
                <a:defRPr/>
              </a:pPr>
              <a:t>35</a:t>
            </a:fld>
            <a:r>
              <a:rPr lang="en-US" altLang="zh-CN"/>
              <a:t>-</a:t>
            </a:r>
          </a:p>
        </p:txBody>
      </p:sp>
      <p:pic>
        <p:nvPicPr>
          <p:cNvPr id="3" name="图片 2"/>
          <p:cNvPicPr>
            <a:picLocks noChangeAspect="1"/>
          </p:cNvPicPr>
          <p:nvPr/>
        </p:nvPicPr>
        <p:blipFill>
          <a:blip r:embed="rId2"/>
          <a:stretch>
            <a:fillRect/>
          </a:stretch>
        </p:blipFill>
        <p:spPr>
          <a:xfrm>
            <a:off x="1115616" y="764704"/>
            <a:ext cx="6097715" cy="4660099"/>
          </a:xfrm>
          <a:prstGeom prst="rect">
            <a:avLst/>
          </a:prstGeom>
        </p:spPr>
      </p:pic>
    </p:spTree>
    <p:extLst>
      <p:ext uri="{BB962C8B-B14F-4D97-AF65-F5344CB8AC3E}">
        <p14:creationId xmlns:p14="http://schemas.microsoft.com/office/powerpoint/2010/main" val="4148426495"/>
      </p:ext>
    </p:extLst>
  </p:cSld>
  <p:clrMapOvr>
    <a:masterClrMapping/>
  </p:clrMapOvr>
  <p:transition>
    <p:wipe dir="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pPr>
              <a:defRPr/>
            </a:pPr>
            <a:r>
              <a:rPr lang="en-US" altLang="zh-CN"/>
              <a:t>-</a:t>
            </a:r>
            <a:fld id="{0541C894-9D0E-4769-9954-960E2037CBAD}" type="slidenum">
              <a:rPr lang="en-US" altLang="zh-CN" sz="1800" smtClean="0">
                <a:solidFill>
                  <a:srgbClr val="0000FF"/>
                </a:solidFill>
              </a:rPr>
              <a:pPr>
                <a:defRPr/>
              </a:pPr>
              <a:t>36</a:t>
            </a:fld>
            <a:r>
              <a:rPr lang="en-US" altLang="zh-CN"/>
              <a:t>-</a:t>
            </a:r>
          </a:p>
        </p:txBody>
      </p:sp>
      <p:pic>
        <p:nvPicPr>
          <p:cNvPr id="3" name="图片 2"/>
          <p:cNvPicPr>
            <a:picLocks noChangeAspect="1"/>
          </p:cNvPicPr>
          <p:nvPr/>
        </p:nvPicPr>
        <p:blipFill>
          <a:blip r:embed="rId2"/>
          <a:stretch>
            <a:fillRect/>
          </a:stretch>
        </p:blipFill>
        <p:spPr>
          <a:xfrm>
            <a:off x="827583" y="260648"/>
            <a:ext cx="7486650" cy="1962150"/>
          </a:xfrm>
          <a:prstGeom prst="rect">
            <a:avLst/>
          </a:prstGeom>
        </p:spPr>
      </p:pic>
      <p:pic>
        <p:nvPicPr>
          <p:cNvPr id="4" name="图片 3"/>
          <p:cNvPicPr>
            <a:picLocks noChangeAspect="1"/>
          </p:cNvPicPr>
          <p:nvPr/>
        </p:nvPicPr>
        <p:blipFill>
          <a:blip r:embed="rId3"/>
          <a:stretch>
            <a:fillRect/>
          </a:stretch>
        </p:blipFill>
        <p:spPr>
          <a:xfrm>
            <a:off x="755576" y="2420888"/>
            <a:ext cx="7800975" cy="2647950"/>
          </a:xfrm>
          <a:prstGeom prst="rect">
            <a:avLst/>
          </a:prstGeom>
        </p:spPr>
      </p:pic>
      <p:pic>
        <p:nvPicPr>
          <p:cNvPr id="5" name="图片 4"/>
          <p:cNvPicPr>
            <a:picLocks noChangeAspect="1"/>
          </p:cNvPicPr>
          <p:nvPr/>
        </p:nvPicPr>
        <p:blipFill>
          <a:blip r:embed="rId4"/>
          <a:stretch>
            <a:fillRect/>
          </a:stretch>
        </p:blipFill>
        <p:spPr>
          <a:xfrm>
            <a:off x="3347864" y="5445224"/>
            <a:ext cx="3495675" cy="895350"/>
          </a:xfrm>
          <a:prstGeom prst="rect">
            <a:avLst/>
          </a:prstGeom>
        </p:spPr>
      </p:pic>
    </p:spTree>
    <p:extLst>
      <p:ext uri="{BB962C8B-B14F-4D97-AF65-F5344CB8AC3E}">
        <p14:creationId xmlns:p14="http://schemas.microsoft.com/office/powerpoint/2010/main" val="2845885759"/>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灯片编号占位符 1"/>
          <p:cNvSpPr>
            <a:spLocks noGrp="1"/>
          </p:cNvSpPr>
          <p:nvPr>
            <p:ph type="sldNum" sz="quarter" idx="10"/>
          </p:nvPr>
        </p:nvSpPr>
        <p:spPr>
          <a:noFill/>
        </p:spPr>
        <p:txBody>
          <a:bodyP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r>
              <a:rPr lang="en-US" altLang="zh-CN" sz="2000">
                <a:solidFill>
                  <a:srgbClr val="FF0000"/>
                </a:solidFill>
              </a:rPr>
              <a:t>-</a:t>
            </a:r>
            <a:fld id="{C10E00E7-B807-4089-BAA5-EB1A90E2F2D5}" type="slidenum">
              <a:rPr lang="en-US" altLang="zh-CN" sz="1800" smtClean="0">
                <a:solidFill>
                  <a:srgbClr val="0000FF"/>
                </a:solidFill>
              </a:rPr>
              <a:pPr/>
              <a:t>37</a:t>
            </a:fld>
            <a:r>
              <a:rPr lang="en-US" altLang="zh-CN" sz="2000">
                <a:solidFill>
                  <a:srgbClr val="FF0000"/>
                </a:solidFill>
              </a:rPr>
              <a:t>-</a:t>
            </a:r>
          </a:p>
        </p:txBody>
      </p:sp>
      <p:grpSp>
        <p:nvGrpSpPr>
          <p:cNvPr id="53251" name="Group 2"/>
          <p:cNvGrpSpPr>
            <a:grpSpLocks/>
          </p:cNvGrpSpPr>
          <p:nvPr/>
        </p:nvGrpSpPr>
        <p:grpSpPr bwMode="auto">
          <a:xfrm>
            <a:off x="792163" y="2332038"/>
            <a:ext cx="6481762" cy="517525"/>
            <a:chOff x="431" y="981"/>
            <a:chExt cx="4083" cy="327"/>
          </a:xfrm>
        </p:grpSpPr>
        <p:sp>
          <p:nvSpPr>
            <p:cNvPr id="40977" name="Text Box 3"/>
            <p:cNvSpPr txBox="1">
              <a:spLocks noChangeArrowheads="1"/>
            </p:cNvSpPr>
            <p:nvPr/>
          </p:nvSpPr>
          <p:spPr bwMode="auto">
            <a:xfrm>
              <a:off x="431" y="981"/>
              <a:ext cx="4083"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400"/>
                <a:t>(1)                              </a:t>
              </a:r>
              <a:r>
                <a:rPr lang="zh-CN" altLang="en-US" sz="2400"/>
                <a:t>线性无关</a:t>
              </a:r>
              <a:r>
                <a:rPr lang="en-US" altLang="zh-CN" sz="2400"/>
                <a:t>,</a:t>
              </a:r>
              <a:r>
                <a:rPr lang="en-US" altLang="zh-CN"/>
                <a:t> </a:t>
              </a:r>
            </a:p>
          </p:txBody>
        </p:sp>
        <p:graphicFrame>
          <p:nvGraphicFramePr>
            <p:cNvPr id="40978" name="Object 4"/>
            <p:cNvGraphicFramePr>
              <a:graphicFrameLocks noChangeAspect="1"/>
            </p:cNvGraphicFramePr>
            <p:nvPr/>
          </p:nvGraphicFramePr>
          <p:xfrm>
            <a:off x="769" y="1057"/>
            <a:ext cx="1340" cy="231"/>
          </p:xfrm>
          <a:graphic>
            <a:graphicData uri="http://schemas.openxmlformats.org/presentationml/2006/ole">
              <mc:AlternateContent xmlns:mc="http://schemas.openxmlformats.org/markup-compatibility/2006">
                <mc:Choice xmlns:v="urn:schemas-microsoft-com:vml" Requires="v">
                  <p:oleObj name="公式" r:id="rId3" imgW="2501900" imgH="431800" progId="Equation.3">
                    <p:embed/>
                  </p:oleObj>
                </mc:Choice>
                <mc:Fallback>
                  <p:oleObj name="公式" r:id="rId3" imgW="2501900" imgH="431800"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9" y="1057"/>
                          <a:ext cx="1340" cy="2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53252" name="Text Box 5"/>
          <p:cNvSpPr txBox="1">
            <a:spLocks noChangeArrowheads="1"/>
          </p:cNvSpPr>
          <p:nvPr/>
        </p:nvSpPr>
        <p:spPr bwMode="auto">
          <a:xfrm>
            <a:off x="792163" y="2924175"/>
            <a:ext cx="8027987"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400"/>
              <a:t>(2)  </a:t>
            </a:r>
            <a:r>
              <a:rPr lang="en-US" altLang="zh-CN" sz="2400" i="1"/>
              <a:t>A </a:t>
            </a:r>
            <a:r>
              <a:rPr lang="zh-CN" altLang="en-US" sz="2400"/>
              <a:t>中任意 </a:t>
            </a:r>
            <a:r>
              <a:rPr lang="en-US" altLang="zh-CN" sz="2400" i="1"/>
              <a:t>r </a:t>
            </a:r>
            <a:r>
              <a:rPr lang="en-US" altLang="zh-CN" sz="2400"/>
              <a:t>+ 1 </a:t>
            </a:r>
            <a:r>
              <a:rPr lang="zh-CN" altLang="en-US" sz="2400"/>
              <a:t>个向量</a:t>
            </a:r>
            <a:r>
              <a:rPr lang="en-US" altLang="zh-CN" sz="2400"/>
              <a:t>(</a:t>
            </a:r>
            <a:r>
              <a:rPr lang="zh-CN" altLang="en-US" sz="2400"/>
              <a:t>如果有的话</a:t>
            </a:r>
            <a:r>
              <a:rPr lang="en-US" altLang="zh-CN" sz="2400"/>
              <a:t>)</a:t>
            </a:r>
            <a:r>
              <a:rPr lang="zh-CN" altLang="en-US" sz="2400"/>
              <a:t>都线性相关</a:t>
            </a:r>
            <a:r>
              <a:rPr lang="en-US" altLang="zh-CN" sz="2400"/>
              <a:t>.</a:t>
            </a:r>
          </a:p>
        </p:txBody>
      </p:sp>
      <p:grpSp>
        <p:nvGrpSpPr>
          <p:cNvPr id="40965" name="Group 6"/>
          <p:cNvGrpSpPr>
            <a:grpSpLocks/>
          </p:cNvGrpSpPr>
          <p:nvPr/>
        </p:nvGrpSpPr>
        <p:grpSpPr bwMode="auto">
          <a:xfrm>
            <a:off x="142875" y="1036638"/>
            <a:ext cx="1970088" cy="527050"/>
            <a:chOff x="51" y="255"/>
            <a:chExt cx="1241" cy="333"/>
          </a:xfrm>
        </p:grpSpPr>
        <p:pic>
          <p:nvPicPr>
            <p:cNvPr id="40975" name="Picture 7" descr="WB02282_"/>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2" y="271"/>
              <a:ext cx="772"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08" name="Text Box 8"/>
            <p:cNvSpPr txBox="1">
              <a:spLocks noChangeArrowheads="1"/>
            </p:cNvSpPr>
            <p:nvPr/>
          </p:nvSpPr>
          <p:spPr bwMode="auto">
            <a:xfrm>
              <a:off x="51" y="255"/>
              <a:ext cx="1241"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defRPr/>
              </a:pPr>
              <a:r>
                <a:rPr kumimoji="0" lang="zh-CN" altLang="en-US" dirty="0">
                  <a:solidFill>
                    <a:srgbClr val="FF0000"/>
                  </a:solidFill>
                  <a:effectLst>
                    <a:outerShdw blurRad="38100" dist="38100" dir="2700000" algn="tl">
                      <a:srgbClr val="000000"/>
                    </a:outerShdw>
                  </a:effectLst>
                  <a:ea typeface="楷体_GB2312" pitchFamily="49" charset="-122"/>
                </a:rPr>
                <a:t>定义</a:t>
              </a:r>
              <a:r>
                <a:rPr kumimoji="0" lang="en-US" altLang="zh-CN" dirty="0">
                  <a:solidFill>
                    <a:srgbClr val="FF0000"/>
                  </a:solidFill>
                  <a:effectLst>
                    <a:outerShdw blurRad="38100" dist="38100" dir="2700000" algn="tl">
                      <a:srgbClr val="000000"/>
                    </a:outerShdw>
                  </a:effectLst>
                  <a:ea typeface="楷体_GB2312" pitchFamily="49" charset="-122"/>
                </a:rPr>
                <a:t>3.8</a:t>
              </a:r>
            </a:p>
          </p:txBody>
        </p:sp>
      </p:grpSp>
      <p:grpSp>
        <p:nvGrpSpPr>
          <p:cNvPr id="40966" name="Group 9"/>
          <p:cNvGrpSpPr>
            <a:grpSpLocks/>
          </p:cNvGrpSpPr>
          <p:nvPr/>
        </p:nvGrpSpPr>
        <p:grpSpPr bwMode="auto">
          <a:xfrm>
            <a:off x="719138" y="1754188"/>
            <a:ext cx="7416800" cy="457200"/>
            <a:chOff x="385" y="572"/>
            <a:chExt cx="4672" cy="288"/>
          </a:xfrm>
        </p:grpSpPr>
        <p:sp>
          <p:nvSpPr>
            <p:cNvPr id="40973" name="Text Box 10"/>
            <p:cNvSpPr txBox="1">
              <a:spLocks noChangeArrowheads="1"/>
            </p:cNvSpPr>
            <p:nvPr/>
          </p:nvSpPr>
          <p:spPr bwMode="auto">
            <a:xfrm>
              <a:off x="385" y="572"/>
              <a:ext cx="4672"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400"/>
                <a:t>如果在向量组 </a:t>
              </a:r>
              <a:r>
                <a:rPr lang="en-US" altLang="zh-CN" sz="2400" i="1"/>
                <a:t>A </a:t>
              </a:r>
              <a:r>
                <a:rPr lang="zh-CN" altLang="en-US" sz="2400"/>
                <a:t>中找到 </a:t>
              </a:r>
              <a:r>
                <a:rPr lang="en-US" altLang="zh-CN" sz="2400" i="1"/>
                <a:t>r </a:t>
              </a:r>
              <a:r>
                <a:rPr lang="zh-CN" altLang="en-US" sz="2400"/>
                <a:t>个向量                      满足</a:t>
              </a:r>
            </a:p>
          </p:txBody>
        </p:sp>
        <p:graphicFrame>
          <p:nvGraphicFramePr>
            <p:cNvPr id="40974" name="Object 11"/>
            <p:cNvGraphicFramePr>
              <a:graphicFrameLocks noChangeAspect="1"/>
            </p:cNvGraphicFramePr>
            <p:nvPr/>
          </p:nvGraphicFramePr>
          <p:xfrm>
            <a:off x="3182" y="596"/>
            <a:ext cx="1007" cy="224"/>
          </p:xfrm>
          <a:graphic>
            <a:graphicData uri="http://schemas.openxmlformats.org/presentationml/2006/ole">
              <mc:AlternateContent xmlns:mc="http://schemas.openxmlformats.org/markup-compatibility/2006">
                <mc:Choice xmlns:v="urn:schemas-microsoft-com:vml" Requires="v">
                  <p:oleObj name="公式" r:id="rId6" imgW="1879600" imgH="419100" progId="Equation.3">
                    <p:embed/>
                  </p:oleObj>
                </mc:Choice>
                <mc:Fallback>
                  <p:oleObj name="公式" r:id="rId6" imgW="1879600" imgH="419100" progId="Equation.3">
                    <p:embed/>
                    <p:pic>
                      <p:nvPicPr>
                        <p:cNvPr id="0" name="Object 1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82" y="596"/>
                          <a:ext cx="1007" cy="2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204812" name="Text Box 12"/>
          <p:cNvSpPr txBox="1">
            <a:spLocks noChangeArrowheads="1"/>
          </p:cNvSpPr>
          <p:nvPr/>
        </p:nvSpPr>
        <p:spPr bwMode="auto">
          <a:xfrm>
            <a:off x="287338" y="3602038"/>
            <a:ext cx="7380287" cy="4651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eaLnBrk="1" hangingPunct="1">
              <a:spcBef>
                <a:spcPct val="50000"/>
              </a:spcBef>
              <a:defRPr/>
            </a:pPr>
            <a:r>
              <a:rPr lang="zh-CN" altLang="en-US" sz="2400" dirty="0"/>
              <a:t>则称向量组 </a:t>
            </a:r>
            <a:r>
              <a:rPr lang="en-US" altLang="zh-CN" sz="2400" i="1" dirty="0"/>
              <a:t>A</a:t>
            </a:r>
            <a:r>
              <a:rPr lang="en-US" altLang="zh-CN" sz="2400" baseline="-25000" dirty="0"/>
              <a:t>0 </a:t>
            </a:r>
            <a:r>
              <a:rPr lang="zh-CN" altLang="en-US" sz="2400" dirty="0"/>
              <a:t>是向量组 </a:t>
            </a:r>
            <a:r>
              <a:rPr lang="en-US" altLang="zh-CN" sz="2400" i="1" dirty="0"/>
              <a:t>A </a:t>
            </a:r>
            <a:r>
              <a:rPr lang="zh-CN" altLang="en-US" sz="2400" dirty="0"/>
              <a:t>的一个</a:t>
            </a:r>
            <a:r>
              <a:rPr lang="zh-CN" altLang="en-US" sz="2400" u="sng" dirty="0">
                <a:solidFill>
                  <a:srgbClr val="0000FF"/>
                </a:solidFill>
                <a:effectLst>
                  <a:outerShdw blurRad="38100" dist="38100" dir="2700000" algn="tl">
                    <a:srgbClr val="000000"/>
                  </a:outerShdw>
                </a:effectLst>
              </a:rPr>
              <a:t>极大无关组</a:t>
            </a:r>
            <a:r>
              <a:rPr lang="en-US" altLang="zh-CN" sz="2400" dirty="0"/>
              <a:t>.        </a:t>
            </a:r>
          </a:p>
        </p:txBody>
      </p:sp>
      <p:sp>
        <p:nvSpPr>
          <p:cNvPr id="40969" name="AutoShape 2"/>
          <p:cNvSpPr>
            <a:spLocks noChangeArrowheads="1"/>
          </p:cNvSpPr>
          <p:nvPr/>
        </p:nvSpPr>
        <p:spPr bwMode="auto">
          <a:xfrm>
            <a:off x="1493838" y="115888"/>
            <a:ext cx="6400800" cy="762000"/>
          </a:xfrm>
          <a:prstGeom prst="ribbon">
            <a:avLst>
              <a:gd name="adj1" fmla="val 12500"/>
              <a:gd name="adj2" fmla="val 50000"/>
            </a:avLst>
          </a:prstGeom>
          <a:gradFill rotWithShape="0">
            <a:gsLst>
              <a:gs pos="0">
                <a:schemeClr val="bg1"/>
              </a:gs>
              <a:gs pos="100000">
                <a:srgbClr val="FF6600"/>
              </a:gs>
            </a:gsLst>
            <a:path path="rect">
              <a:fillToRect l="50000" t="50000" r="50000" b="50000"/>
            </a:path>
          </a:gradFill>
          <a:ln w="9525">
            <a:solidFill>
              <a:schemeClr val="hlink"/>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sz="3600">
                <a:solidFill>
                  <a:schemeClr val="accent2"/>
                </a:solidFill>
                <a:ea typeface="隶书" panose="02010509060101010101" pitchFamily="49" charset="-122"/>
              </a:rPr>
              <a:t>二、向量组的极大无关组 </a:t>
            </a:r>
          </a:p>
        </p:txBody>
      </p:sp>
      <p:sp>
        <p:nvSpPr>
          <p:cNvPr id="29" name="Text Box 5"/>
          <p:cNvSpPr txBox="1">
            <a:spLocks noChangeArrowheads="1"/>
          </p:cNvSpPr>
          <p:nvPr/>
        </p:nvSpPr>
        <p:spPr bwMode="auto">
          <a:xfrm>
            <a:off x="503238" y="4292600"/>
            <a:ext cx="1981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400">
                <a:solidFill>
                  <a:srgbClr val="FF0000"/>
                </a:solidFill>
              </a:rPr>
              <a:t>注</a:t>
            </a:r>
            <a:r>
              <a:rPr lang="en-US" altLang="zh-CN" sz="2400">
                <a:solidFill>
                  <a:srgbClr val="FF0000"/>
                </a:solidFill>
              </a:rPr>
              <a:t>:</a:t>
            </a:r>
          </a:p>
        </p:txBody>
      </p:sp>
      <p:sp>
        <p:nvSpPr>
          <p:cNvPr id="30" name="Text Box 6"/>
          <p:cNvSpPr txBox="1">
            <a:spLocks noChangeArrowheads="1"/>
          </p:cNvSpPr>
          <p:nvPr/>
        </p:nvSpPr>
        <p:spPr bwMode="auto">
          <a:xfrm>
            <a:off x="884238" y="4327525"/>
            <a:ext cx="609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400"/>
              <a:t>（</a:t>
            </a:r>
            <a:r>
              <a:rPr lang="en-US" altLang="zh-CN" sz="2400"/>
              <a:t>1</a:t>
            </a:r>
            <a:r>
              <a:rPr lang="zh-CN" altLang="en-US" sz="2400"/>
              <a:t>）只含零向量的向量组没有极大无关组</a:t>
            </a:r>
            <a:r>
              <a:rPr lang="en-US" altLang="zh-CN" sz="2400"/>
              <a:t>.</a:t>
            </a:r>
          </a:p>
        </p:txBody>
      </p:sp>
      <p:sp>
        <p:nvSpPr>
          <p:cNvPr id="31" name="Text Box 21"/>
          <p:cNvSpPr txBox="1">
            <a:spLocks noChangeArrowheads="1"/>
          </p:cNvSpPr>
          <p:nvPr/>
        </p:nvSpPr>
        <p:spPr bwMode="auto">
          <a:xfrm>
            <a:off x="936625" y="5165725"/>
            <a:ext cx="73834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400"/>
              <a:t>（</a:t>
            </a:r>
            <a:r>
              <a:rPr lang="en-US" altLang="zh-CN" sz="2400"/>
              <a:t>2</a:t>
            </a:r>
            <a:r>
              <a:rPr lang="zh-CN" altLang="en-US" sz="2400"/>
              <a:t>）一个线性无关向量组的极大无关组就是其本身。</a:t>
            </a:r>
          </a:p>
        </p:txBody>
      </p:sp>
      <p:sp>
        <p:nvSpPr>
          <p:cNvPr id="18" name="矩形 4"/>
          <p:cNvSpPr>
            <a:spLocks noChangeArrowheads="1"/>
          </p:cNvSpPr>
          <p:nvPr/>
        </p:nvSpPr>
        <p:spPr bwMode="auto">
          <a:xfrm>
            <a:off x="960892" y="5904762"/>
            <a:ext cx="495458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dirty="0"/>
              <a:t>（</a:t>
            </a:r>
            <a:r>
              <a:rPr lang="en-US" altLang="zh-CN" dirty="0"/>
              <a:t>3</a:t>
            </a:r>
            <a:r>
              <a:rPr lang="zh-CN" altLang="en-US" dirty="0"/>
              <a:t>）极大无关组一般来说不唯一。</a:t>
            </a: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3251"/>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53252"/>
                                        </p:tgtEl>
                                        <p:attrNameLst>
                                          <p:attrName>style.visibility</p:attrName>
                                        </p:attrNameLst>
                                      </p:cBhvr>
                                      <p:to>
                                        <p:strVal val="visible"/>
                                      </p:to>
                                    </p:set>
                                    <p:anim calcmode="lin" valueType="num">
                                      <p:cBhvr additive="base">
                                        <p:cTn id="11" dur="500" fill="hold"/>
                                        <p:tgtEl>
                                          <p:spTgt spid="53252"/>
                                        </p:tgtEl>
                                        <p:attrNameLst>
                                          <p:attrName>ppt_x</p:attrName>
                                        </p:attrNameLst>
                                      </p:cBhvr>
                                      <p:tavLst>
                                        <p:tav tm="0">
                                          <p:val>
                                            <p:strVal val="#ppt_x"/>
                                          </p:val>
                                        </p:tav>
                                        <p:tav tm="100000">
                                          <p:val>
                                            <p:strVal val="#ppt_x"/>
                                          </p:val>
                                        </p:tav>
                                      </p:tavLst>
                                    </p:anim>
                                    <p:anim calcmode="lin" valueType="num">
                                      <p:cBhvr additive="base">
                                        <p:cTn id="12" dur="500" fill="hold"/>
                                        <p:tgtEl>
                                          <p:spTgt spid="53252"/>
                                        </p:tgtEl>
                                        <p:attrNameLst>
                                          <p:attrName>ppt_y</p:attrName>
                                        </p:attrNameLst>
                                      </p:cBhvr>
                                      <p:tavLst>
                                        <p:tav tm="0">
                                          <p:val>
                                            <p:strVal val="1+#ppt_h/2"/>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204812"/>
                                        </p:tgtEl>
                                        <p:attrNameLst>
                                          <p:attrName>style.visibility</p:attrName>
                                        </p:attrNameLst>
                                      </p:cBhvr>
                                      <p:to>
                                        <p:strVal val="visible"/>
                                      </p:to>
                                    </p:set>
                                    <p:animEffect transition="in" filter="fade">
                                      <p:cBhvr>
                                        <p:cTn id="17" dur="1000"/>
                                        <p:tgtEl>
                                          <p:spTgt spid="204812"/>
                                        </p:tgtEl>
                                      </p:cBhvr>
                                    </p:animEffect>
                                    <p:anim calcmode="lin" valueType="num">
                                      <p:cBhvr>
                                        <p:cTn id="18" dur="1000" fill="hold"/>
                                        <p:tgtEl>
                                          <p:spTgt spid="204812"/>
                                        </p:tgtEl>
                                        <p:attrNameLst>
                                          <p:attrName>ppt_x</p:attrName>
                                        </p:attrNameLst>
                                      </p:cBhvr>
                                      <p:tavLst>
                                        <p:tav tm="0">
                                          <p:val>
                                            <p:strVal val="#ppt_x"/>
                                          </p:val>
                                        </p:tav>
                                        <p:tav tm="100000">
                                          <p:val>
                                            <p:strVal val="#ppt_x"/>
                                          </p:val>
                                        </p:tav>
                                      </p:tavLst>
                                    </p:anim>
                                    <p:anim calcmode="lin" valueType="num">
                                      <p:cBhvr>
                                        <p:cTn id="19" dur="1000" fill="hold"/>
                                        <p:tgtEl>
                                          <p:spTgt spid="204812"/>
                                        </p:tgtEl>
                                        <p:attrNameLst>
                                          <p:attrName>ppt_y</p:attrName>
                                        </p:attrNameLst>
                                      </p:cBhvr>
                                      <p:tavLst>
                                        <p:tav tm="0">
                                          <p:val>
                                            <p:strVal val="#ppt_y+.1"/>
                                          </p:val>
                                        </p:tav>
                                        <p:tav tm="100000">
                                          <p:val>
                                            <p:strVal val="#ppt_y"/>
                                          </p:val>
                                        </p:tav>
                                      </p:tavLst>
                                    </p:anim>
                                  </p:childTnLst>
                                </p:cTn>
                              </p:par>
                            </p:childTnLst>
                          </p:cTn>
                        </p:par>
                      </p:childTnLst>
                    </p:cTn>
                  </p:par>
                  <p:par>
                    <p:cTn id="20" fill="hold" nodeType="clickPar">
                      <p:stCondLst>
                        <p:cond delay="indefinite"/>
                      </p:stCondLst>
                      <p:childTnLst>
                        <p:par>
                          <p:cTn id="21" fill="hold" nodeType="withGroup">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29">
                                            <p:txEl>
                                              <p:pRg st="0" end="0"/>
                                            </p:txEl>
                                          </p:spTgt>
                                        </p:tgtEl>
                                        <p:attrNameLst>
                                          <p:attrName>style.visibility</p:attrName>
                                        </p:attrNameLst>
                                      </p:cBhvr>
                                      <p:to>
                                        <p:strVal val="visible"/>
                                      </p:to>
                                    </p:set>
                                    <p:animEffect transition="in" filter="wipe(left)">
                                      <p:cBhvr>
                                        <p:cTn id="24" dur="500"/>
                                        <p:tgtEl>
                                          <p:spTgt spid="29">
                                            <p:txEl>
                                              <p:pRg st="0" end="0"/>
                                            </p:txEl>
                                          </p:spTgt>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30">
                                            <p:txEl>
                                              <p:pRg st="0" end="0"/>
                                            </p:txEl>
                                          </p:spTgt>
                                        </p:tgtEl>
                                        <p:attrNameLst>
                                          <p:attrName>style.visibility</p:attrName>
                                        </p:attrNameLst>
                                      </p:cBhvr>
                                      <p:to>
                                        <p:strVal val="visible"/>
                                      </p:to>
                                    </p:set>
                                    <p:animEffect transition="in" filter="wipe(left)">
                                      <p:cBhvr>
                                        <p:cTn id="29" dur="500"/>
                                        <p:tgtEl>
                                          <p:spTgt spid="30">
                                            <p:txEl>
                                              <p:pRg st="0" end="0"/>
                                            </p:txEl>
                                          </p:spTgt>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31">
                                            <p:txEl>
                                              <p:pRg st="0" end="0"/>
                                            </p:txEl>
                                          </p:spTgt>
                                        </p:tgtEl>
                                        <p:attrNameLst>
                                          <p:attrName>style.visibility</p:attrName>
                                        </p:attrNameLst>
                                      </p:cBhvr>
                                      <p:to>
                                        <p:strVal val="visible"/>
                                      </p:to>
                                    </p:set>
                                    <p:animEffect transition="in" filter="wipe(left)">
                                      <p:cBhvr>
                                        <p:cTn id="34" dur="500"/>
                                        <p:tgtEl>
                                          <p:spTgt spid="31">
                                            <p:txEl>
                                              <p:pRg st="0" end="0"/>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6" presetClass="entr" presetSubtype="16" fill="hold" grpId="0" nodeType="clickEffect">
                                  <p:stCondLst>
                                    <p:cond delay="0"/>
                                  </p:stCondLst>
                                  <p:childTnLst>
                                    <p:set>
                                      <p:cBhvr>
                                        <p:cTn id="38" dur="1" fill="hold">
                                          <p:stCondLst>
                                            <p:cond delay="0"/>
                                          </p:stCondLst>
                                        </p:cTn>
                                        <p:tgtEl>
                                          <p:spTgt spid="18"/>
                                        </p:tgtEl>
                                        <p:attrNameLst>
                                          <p:attrName>style.visibility</p:attrName>
                                        </p:attrNameLst>
                                      </p:cBhvr>
                                      <p:to>
                                        <p:strVal val="visible"/>
                                      </p:to>
                                    </p:set>
                                    <p:animEffect transition="in" filter="circle(in)">
                                      <p:cBhvr>
                                        <p:cTn id="39" dur="2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252" grpId="0"/>
      <p:bldP spid="204812" grpId="0"/>
      <p:bldP spid="29" grpId="0" build="p" autoUpdateAnimBg="0"/>
      <p:bldP spid="30" grpId="0" build="p" autoUpdateAnimBg="0"/>
      <p:bldP spid="31" grpId="0" build="p" autoUpdateAnimBg="0"/>
      <p:bldP spid="18"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灯片编号占位符 1"/>
          <p:cNvSpPr>
            <a:spLocks noGrp="1"/>
          </p:cNvSpPr>
          <p:nvPr>
            <p:ph type="sldNum" sz="quarter" idx="10"/>
          </p:nvPr>
        </p:nvSpPr>
        <p:spPr>
          <a:noFill/>
        </p:spPr>
        <p:txBody>
          <a:bodyP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r>
              <a:rPr lang="en-US" altLang="zh-CN" sz="2000">
                <a:solidFill>
                  <a:srgbClr val="FF0000"/>
                </a:solidFill>
              </a:rPr>
              <a:t>-</a:t>
            </a:r>
            <a:fld id="{B0C37538-01EE-4483-92CE-3AFE5A69F7D7}" type="slidenum">
              <a:rPr lang="en-US" altLang="zh-CN" sz="1800" smtClean="0">
                <a:solidFill>
                  <a:srgbClr val="0000FF"/>
                </a:solidFill>
              </a:rPr>
              <a:pPr/>
              <a:t>38</a:t>
            </a:fld>
            <a:r>
              <a:rPr lang="en-US" altLang="zh-CN" sz="2000">
                <a:solidFill>
                  <a:srgbClr val="FF0000"/>
                </a:solidFill>
              </a:rPr>
              <a:t>-</a:t>
            </a:r>
          </a:p>
        </p:txBody>
      </p:sp>
      <p:sp>
        <p:nvSpPr>
          <p:cNvPr id="16" name="Text Box 5"/>
          <p:cNvSpPr txBox="1">
            <a:spLocks noChangeArrowheads="1"/>
          </p:cNvSpPr>
          <p:nvPr/>
        </p:nvSpPr>
        <p:spPr bwMode="auto">
          <a:xfrm>
            <a:off x="250825" y="1125538"/>
            <a:ext cx="1152525" cy="577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3200"/>
              <a:t>例：</a:t>
            </a:r>
          </a:p>
        </p:txBody>
      </p:sp>
      <p:graphicFrame>
        <p:nvGraphicFramePr>
          <p:cNvPr id="17" name="Object 6"/>
          <p:cNvGraphicFramePr>
            <a:graphicFrameLocks noChangeAspect="1"/>
          </p:cNvGraphicFramePr>
          <p:nvPr/>
        </p:nvGraphicFramePr>
        <p:xfrm>
          <a:off x="1187450" y="930275"/>
          <a:ext cx="7289800" cy="1546225"/>
        </p:xfrm>
        <a:graphic>
          <a:graphicData uri="http://schemas.openxmlformats.org/presentationml/2006/ole">
            <mc:AlternateContent xmlns:mc="http://schemas.openxmlformats.org/markup-compatibility/2006">
              <mc:Choice xmlns:v="urn:schemas-microsoft-com:vml" Requires="v">
                <p:oleObj name="Equation" r:id="rId3" imgW="3352800" imgH="711200" progId="Equation.DSMT4">
                  <p:embed/>
                </p:oleObj>
              </mc:Choice>
              <mc:Fallback>
                <p:oleObj name="Equation" r:id="rId3" imgW="3352800" imgH="711200" progId="Equation.DSMT4">
                  <p:embed/>
                  <p:pic>
                    <p:nvPicPr>
                      <p:cNvPr id="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87450" y="930275"/>
                        <a:ext cx="7289800" cy="15462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9" name="Group 2"/>
          <p:cNvGrpSpPr>
            <a:grpSpLocks/>
          </p:cNvGrpSpPr>
          <p:nvPr/>
        </p:nvGrpSpPr>
        <p:grpSpPr bwMode="auto">
          <a:xfrm>
            <a:off x="250825" y="2544763"/>
            <a:ext cx="8609013" cy="2070100"/>
            <a:chOff x="240" y="313"/>
            <a:chExt cx="5423" cy="1304"/>
          </a:xfrm>
        </p:grpSpPr>
        <p:sp>
          <p:nvSpPr>
            <p:cNvPr id="43031" name="Text Box 3"/>
            <p:cNvSpPr txBox="1">
              <a:spLocks noChangeArrowheads="1"/>
            </p:cNvSpPr>
            <p:nvPr/>
          </p:nvSpPr>
          <p:spPr bwMode="auto">
            <a:xfrm>
              <a:off x="240" y="781"/>
              <a:ext cx="5423" cy="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3200"/>
                <a:t>例</a:t>
              </a:r>
              <a:r>
                <a:rPr lang="en-US" altLang="zh-CN" sz="3200"/>
                <a:t>   </a:t>
              </a:r>
              <a:r>
                <a:rPr lang="zh-CN" altLang="en-US"/>
                <a:t>在向量组                                                       </a:t>
              </a:r>
              <a:r>
                <a:rPr lang="zh-CN" altLang="en-US" sz="2400"/>
                <a:t>中，      </a:t>
              </a:r>
            </a:p>
          </p:txBody>
        </p:sp>
        <p:graphicFrame>
          <p:nvGraphicFramePr>
            <p:cNvPr id="43032" name="Object 4"/>
            <p:cNvGraphicFramePr>
              <a:graphicFrameLocks noChangeAspect="1"/>
            </p:cNvGraphicFramePr>
            <p:nvPr/>
          </p:nvGraphicFramePr>
          <p:xfrm>
            <a:off x="1662" y="313"/>
            <a:ext cx="2992" cy="1304"/>
          </p:xfrm>
          <a:graphic>
            <a:graphicData uri="http://schemas.openxmlformats.org/presentationml/2006/ole">
              <mc:AlternateContent xmlns:mc="http://schemas.openxmlformats.org/markup-compatibility/2006">
                <mc:Choice xmlns:v="urn:schemas-microsoft-com:vml" Requires="v">
                  <p:oleObj name="Equation" r:id="rId5" imgW="4749800" imgH="2070100" progId="Equation.DSMT4">
                    <p:embed/>
                  </p:oleObj>
                </mc:Choice>
                <mc:Fallback>
                  <p:oleObj name="Equation" r:id="rId5" imgW="4749800" imgH="2070100" progId="Equation.DSMT4">
                    <p:embed/>
                    <p:pic>
                      <p:nvPicPr>
                        <p:cNvPr id="0"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62" y="313"/>
                          <a:ext cx="2992" cy="1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22" name="Group 9"/>
          <p:cNvGrpSpPr>
            <a:grpSpLocks/>
          </p:cNvGrpSpPr>
          <p:nvPr/>
        </p:nvGrpSpPr>
        <p:grpSpPr bwMode="auto">
          <a:xfrm>
            <a:off x="4579938" y="4767263"/>
            <a:ext cx="3536950" cy="457200"/>
            <a:chOff x="2880" y="1488"/>
            <a:chExt cx="2228" cy="288"/>
          </a:xfrm>
        </p:grpSpPr>
        <p:sp>
          <p:nvSpPr>
            <p:cNvPr id="43028" name="Text Box 10"/>
            <p:cNvSpPr txBox="1">
              <a:spLocks noChangeArrowheads="1"/>
            </p:cNvSpPr>
            <p:nvPr/>
          </p:nvSpPr>
          <p:spPr bwMode="auto">
            <a:xfrm>
              <a:off x="2880" y="1488"/>
              <a:ext cx="31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400"/>
                <a:t>又</a:t>
              </a:r>
            </a:p>
          </p:txBody>
        </p:sp>
        <p:graphicFrame>
          <p:nvGraphicFramePr>
            <p:cNvPr id="43029" name="Object 11"/>
            <p:cNvGraphicFramePr>
              <a:graphicFrameLocks noChangeAspect="1"/>
            </p:cNvGraphicFramePr>
            <p:nvPr/>
          </p:nvGraphicFramePr>
          <p:xfrm>
            <a:off x="3208" y="1504"/>
            <a:ext cx="824" cy="272"/>
          </p:xfrm>
          <a:graphic>
            <a:graphicData uri="http://schemas.openxmlformats.org/presentationml/2006/ole">
              <mc:AlternateContent xmlns:mc="http://schemas.openxmlformats.org/markup-compatibility/2006">
                <mc:Choice xmlns:v="urn:schemas-microsoft-com:vml" Requires="v">
                  <p:oleObj name="Equation" r:id="rId7" imgW="1307532" imgH="431613" progId="Equation.DSMT4">
                    <p:embed/>
                  </p:oleObj>
                </mc:Choice>
                <mc:Fallback>
                  <p:oleObj name="Equation" r:id="rId7" imgW="1307532" imgH="431613" progId="Equation.DSMT4">
                    <p:embed/>
                    <p:pic>
                      <p:nvPicPr>
                        <p:cNvPr id="0" name="Object 1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208" y="1504"/>
                          <a:ext cx="824" cy="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3030" name="Text Box 12"/>
            <p:cNvSpPr txBox="1">
              <a:spLocks noChangeArrowheads="1"/>
            </p:cNvSpPr>
            <p:nvPr/>
          </p:nvSpPr>
          <p:spPr bwMode="auto">
            <a:xfrm>
              <a:off x="4022" y="1488"/>
              <a:ext cx="108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400"/>
                <a:t>线性相关，</a:t>
              </a:r>
            </a:p>
          </p:txBody>
        </p:sp>
      </p:grpSp>
      <p:grpSp>
        <p:nvGrpSpPr>
          <p:cNvPr id="26" name="Group 13"/>
          <p:cNvGrpSpPr>
            <a:grpSpLocks/>
          </p:cNvGrpSpPr>
          <p:nvPr/>
        </p:nvGrpSpPr>
        <p:grpSpPr bwMode="auto">
          <a:xfrm>
            <a:off x="1187450" y="5300663"/>
            <a:ext cx="5940425" cy="457200"/>
            <a:chOff x="806" y="2365"/>
            <a:chExt cx="3742" cy="288"/>
          </a:xfrm>
        </p:grpSpPr>
        <p:sp>
          <p:nvSpPr>
            <p:cNvPr id="43025" name="Text Box 14"/>
            <p:cNvSpPr txBox="1">
              <a:spLocks noChangeArrowheads="1"/>
            </p:cNvSpPr>
            <p:nvPr/>
          </p:nvSpPr>
          <p:spPr bwMode="auto">
            <a:xfrm>
              <a:off x="806" y="2365"/>
              <a:ext cx="50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400"/>
                <a:t>所以</a:t>
              </a:r>
            </a:p>
          </p:txBody>
        </p:sp>
        <p:graphicFrame>
          <p:nvGraphicFramePr>
            <p:cNvPr id="43026" name="Object 15"/>
            <p:cNvGraphicFramePr>
              <a:graphicFrameLocks noChangeAspect="1"/>
            </p:cNvGraphicFramePr>
            <p:nvPr/>
          </p:nvGraphicFramePr>
          <p:xfrm>
            <a:off x="1344" y="2368"/>
            <a:ext cx="520" cy="272"/>
          </p:xfrm>
          <a:graphic>
            <a:graphicData uri="http://schemas.openxmlformats.org/presentationml/2006/ole">
              <mc:AlternateContent xmlns:mc="http://schemas.openxmlformats.org/markup-compatibility/2006">
                <mc:Choice xmlns:v="urn:schemas-microsoft-com:vml" Requires="v">
                  <p:oleObj name="Equation" r:id="rId9" imgW="825500" imgH="431800" progId="Equation.DSMT4">
                    <p:embed/>
                  </p:oleObj>
                </mc:Choice>
                <mc:Fallback>
                  <p:oleObj name="Equation" r:id="rId9" imgW="825500" imgH="431800" progId="Equation.DSMT4">
                    <p:embed/>
                    <p:pic>
                      <p:nvPicPr>
                        <p:cNvPr id="0" name="Object 1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344" y="2368"/>
                          <a:ext cx="520" cy="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3027" name="Text Box 16"/>
            <p:cNvSpPr txBox="1">
              <a:spLocks noChangeArrowheads="1"/>
            </p:cNvSpPr>
            <p:nvPr/>
          </p:nvSpPr>
          <p:spPr bwMode="auto">
            <a:xfrm>
              <a:off x="1910" y="2365"/>
              <a:ext cx="263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400"/>
                <a:t>组成的部分组是极大无关组。</a:t>
              </a:r>
            </a:p>
          </p:txBody>
        </p:sp>
      </p:grpSp>
      <p:grpSp>
        <p:nvGrpSpPr>
          <p:cNvPr id="30" name="Group 17"/>
          <p:cNvGrpSpPr>
            <a:grpSpLocks/>
          </p:cNvGrpSpPr>
          <p:nvPr/>
        </p:nvGrpSpPr>
        <p:grpSpPr bwMode="auto">
          <a:xfrm>
            <a:off x="1328738" y="5954713"/>
            <a:ext cx="5930900" cy="457200"/>
            <a:chOff x="854" y="2365"/>
            <a:chExt cx="3736" cy="288"/>
          </a:xfrm>
        </p:grpSpPr>
        <p:sp>
          <p:nvSpPr>
            <p:cNvPr id="43022" name="Text Box 18"/>
            <p:cNvSpPr txBox="1">
              <a:spLocks noChangeArrowheads="1"/>
            </p:cNvSpPr>
            <p:nvPr/>
          </p:nvSpPr>
          <p:spPr bwMode="auto">
            <a:xfrm>
              <a:off x="854" y="2365"/>
              <a:ext cx="108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400"/>
                <a:t>还可以验证</a:t>
              </a:r>
            </a:p>
          </p:txBody>
        </p:sp>
        <p:graphicFrame>
          <p:nvGraphicFramePr>
            <p:cNvPr id="43023" name="Object 19"/>
            <p:cNvGraphicFramePr>
              <a:graphicFrameLocks noChangeAspect="1"/>
            </p:cNvGraphicFramePr>
            <p:nvPr/>
          </p:nvGraphicFramePr>
          <p:xfrm>
            <a:off x="1960" y="2368"/>
            <a:ext cx="536" cy="272"/>
          </p:xfrm>
          <a:graphic>
            <a:graphicData uri="http://schemas.openxmlformats.org/presentationml/2006/ole">
              <mc:AlternateContent xmlns:mc="http://schemas.openxmlformats.org/markup-compatibility/2006">
                <mc:Choice xmlns:v="urn:schemas-microsoft-com:vml" Requires="v">
                  <p:oleObj name="Equation" r:id="rId11" imgW="850531" imgH="431613" progId="Equation.DSMT4">
                    <p:embed/>
                  </p:oleObj>
                </mc:Choice>
                <mc:Fallback>
                  <p:oleObj name="Equation" r:id="rId11" imgW="850531" imgH="431613" progId="Equation.DSMT4">
                    <p:embed/>
                    <p:pic>
                      <p:nvPicPr>
                        <p:cNvPr id="0" name="Object 19"/>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960" y="2368"/>
                          <a:ext cx="536" cy="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3024" name="Text Box 20"/>
            <p:cNvSpPr txBox="1">
              <a:spLocks noChangeArrowheads="1"/>
            </p:cNvSpPr>
            <p:nvPr/>
          </p:nvSpPr>
          <p:spPr bwMode="auto">
            <a:xfrm>
              <a:off x="2534" y="2365"/>
              <a:ext cx="205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400"/>
                <a:t>也是一个极大无关组。</a:t>
              </a:r>
            </a:p>
          </p:txBody>
        </p:sp>
      </p:grpSp>
      <p:grpSp>
        <p:nvGrpSpPr>
          <p:cNvPr id="34" name="Group 5"/>
          <p:cNvGrpSpPr>
            <a:grpSpLocks/>
          </p:cNvGrpSpPr>
          <p:nvPr/>
        </p:nvGrpSpPr>
        <p:grpSpPr bwMode="auto">
          <a:xfrm>
            <a:off x="1116013" y="4767263"/>
            <a:ext cx="3384550" cy="457200"/>
            <a:chOff x="816" y="1488"/>
            <a:chExt cx="2132" cy="288"/>
          </a:xfrm>
        </p:grpSpPr>
        <p:graphicFrame>
          <p:nvGraphicFramePr>
            <p:cNvPr id="43019" name="Object 6"/>
            <p:cNvGraphicFramePr>
              <a:graphicFrameLocks noChangeAspect="1"/>
            </p:cNvGraphicFramePr>
            <p:nvPr/>
          </p:nvGraphicFramePr>
          <p:xfrm>
            <a:off x="1352" y="1504"/>
            <a:ext cx="520" cy="272"/>
          </p:xfrm>
          <a:graphic>
            <a:graphicData uri="http://schemas.openxmlformats.org/presentationml/2006/ole">
              <mc:AlternateContent xmlns:mc="http://schemas.openxmlformats.org/markup-compatibility/2006">
                <mc:Choice xmlns:v="urn:schemas-microsoft-com:vml" Requires="v">
                  <p:oleObj name="Equation" r:id="rId13" imgW="825500" imgH="431800" progId="Equation.DSMT4">
                    <p:embed/>
                  </p:oleObj>
                </mc:Choice>
                <mc:Fallback>
                  <p:oleObj name="Equation" r:id="rId13" imgW="825500" imgH="431800" progId="Equation.DSMT4">
                    <p:embed/>
                    <p:pic>
                      <p:nvPicPr>
                        <p:cNvPr id="0" name="Object 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352" y="1504"/>
                          <a:ext cx="520" cy="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3020" name="Text Box 7"/>
            <p:cNvSpPr txBox="1">
              <a:spLocks noChangeArrowheads="1"/>
            </p:cNvSpPr>
            <p:nvPr/>
          </p:nvSpPr>
          <p:spPr bwMode="auto">
            <a:xfrm>
              <a:off x="816" y="1488"/>
              <a:ext cx="50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400"/>
                <a:t>首先</a:t>
              </a:r>
            </a:p>
          </p:txBody>
        </p:sp>
        <p:sp>
          <p:nvSpPr>
            <p:cNvPr id="43021" name="Text Box 8"/>
            <p:cNvSpPr txBox="1">
              <a:spLocks noChangeArrowheads="1"/>
            </p:cNvSpPr>
            <p:nvPr/>
          </p:nvSpPr>
          <p:spPr bwMode="auto">
            <a:xfrm>
              <a:off x="1862" y="1488"/>
              <a:ext cx="108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400"/>
                <a:t>线性无关，</a:t>
              </a:r>
            </a:p>
          </p:txBody>
        </p:sp>
      </p:grpSp>
    </p:spTree>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17"/>
                                        </p:tgtEl>
                                        <p:attrNameLst>
                                          <p:attrName>style.visibility</p:attrName>
                                        </p:attrNameLst>
                                      </p:cBhvr>
                                      <p:to>
                                        <p:strVal val="visible"/>
                                      </p:to>
                                    </p:set>
                                    <p:anim calcmode="lin" valueType="num">
                                      <p:cBhvr additive="base">
                                        <p:cTn id="13" dur="500" fill="hold"/>
                                        <p:tgtEl>
                                          <p:spTgt spid="17"/>
                                        </p:tgtEl>
                                        <p:attrNameLst>
                                          <p:attrName>ppt_x</p:attrName>
                                        </p:attrNameLst>
                                      </p:cBhvr>
                                      <p:tavLst>
                                        <p:tav tm="0">
                                          <p:val>
                                            <p:strVal val="#ppt_x"/>
                                          </p:val>
                                        </p:tav>
                                        <p:tav tm="100000">
                                          <p:val>
                                            <p:strVal val="#ppt_x"/>
                                          </p:val>
                                        </p:tav>
                                      </p:tavLst>
                                    </p:anim>
                                    <p:anim calcmode="lin" valueType="num">
                                      <p:cBhvr additive="base">
                                        <p:cTn id="14"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22" presetClass="entr" presetSubtype="8" fill="hold" nodeType="clickEffect">
                                  <p:stCondLst>
                                    <p:cond delay="0"/>
                                  </p:stCondLst>
                                  <p:childTnLst>
                                    <p:set>
                                      <p:cBhvr>
                                        <p:cTn id="22" dur="1" fill="hold">
                                          <p:stCondLst>
                                            <p:cond delay="0"/>
                                          </p:stCondLst>
                                        </p:cTn>
                                        <p:tgtEl>
                                          <p:spTgt spid="34"/>
                                        </p:tgtEl>
                                        <p:attrNameLst>
                                          <p:attrName>style.visibility</p:attrName>
                                        </p:attrNameLst>
                                      </p:cBhvr>
                                      <p:to>
                                        <p:strVal val="visible"/>
                                      </p:to>
                                    </p:set>
                                    <p:animEffect transition="in" filter="wipe(left)">
                                      <p:cBhvr>
                                        <p:cTn id="23" dur="500"/>
                                        <p:tgtEl>
                                          <p:spTgt spid="34"/>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22" presetClass="entr" presetSubtype="8" fill="hold" nodeType="clickEffect">
                                  <p:stCondLst>
                                    <p:cond delay="0"/>
                                  </p:stCondLst>
                                  <p:childTnLst>
                                    <p:set>
                                      <p:cBhvr>
                                        <p:cTn id="27" dur="1" fill="hold">
                                          <p:stCondLst>
                                            <p:cond delay="0"/>
                                          </p:stCondLst>
                                        </p:cTn>
                                        <p:tgtEl>
                                          <p:spTgt spid="22"/>
                                        </p:tgtEl>
                                        <p:attrNameLst>
                                          <p:attrName>style.visibility</p:attrName>
                                        </p:attrNameLst>
                                      </p:cBhvr>
                                      <p:to>
                                        <p:strVal val="visible"/>
                                      </p:to>
                                    </p:set>
                                    <p:animEffect transition="in" filter="wipe(left)">
                                      <p:cBhvr>
                                        <p:cTn id="28" dur="500"/>
                                        <p:tgtEl>
                                          <p:spTgt spid="22"/>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22" presetClass="entr" presetSubtype="8" fill="hold" nodeType="clickEffect">
                                  <p:stCondLst>
                                    <p:cond delay="0"/>
                                  </p:stCondLst>
                                  <p:childTnLst>
                                    <p:set>
                                      <p:cBhvr>
                                        <p:cTn id="32" dur="1" fill="hold">
                                          <p:stCondLst>
                                            <p:cond delay="0"/>
                                          </p:stCondLst>
                                        </p:cTn>
                                        <p:tgtEl>
                                          <p:spTgt spid="26"/>
                                        </p:tgtEl>
                                        <p:attrNameLst>
                                          <p:attrName>style.visibility</p:attrName>
                                        </p:attrNameLst>
                                      </p:cBhvr>
                                      <p:to>
                                        <p:strVal val="visible"/>
                                      </p:to>
                                    </p:set>
                                    <p:animEffect transition="in" filter="wipe(left)">
                                      <p:cBhvr>
                                        <p:cTn id="33" dur="500"/>
                                        <p:tgtEl>
                                          <p:spTgt spid="26"/>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22" presetClass="entr" presetSubtype="8" fill="hold" nodeType="clickEffect">
                                  <p:stCondLst>
                                    <p:cond delay="0"/>
                                  </p:stCondLst>
                                  <p:childTnLst>
                                    <p:set>
                                      <p:cBhvr>
                                        <p:cTn id="37" dur="1" fill="hold">
                                          <p:stCondLst>
                                            <p:cond delay="0"/>
                                          </p:stCondLst>
                                        </p:cTn>
                                        <p:tgtEl>
                                          <p:spTgt spid="30"/>
                                        </p:tgtEl>
                                        <p:attrNameLst>
                                          <p:attrName>style.visibility</p:attrName>
                                        </p:attrNameLst>
                                      </p:cBhvr>
                                      <p:to>
                                        <p:strVal val="visible"/>
                                      </p:to>
                                    </p:set>
                                    <p:animEffect transition="in" filter="wipe(left)">
                                      <p:cBhvr>
                                        <p:cTn id="38"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pPr>
              <a:defRPr/>
            </a:pPr>
            <a:r>
              <a:rPr lang="en-US" altLang="zh-CN"/>
              <a:t>-</a:t>
            </a:r>
            <a:fld id="{0541C894-9D0E-4769-9954-960E2037CBAD}" type="slidenum">
              <a:rPr lang="en-US" altLang="zh-CN" sz="1800" smtClean="0">
                <a:solidFill>
                  <a:srgbClr val="0000FF"/>
                </a:solidFill>
              </a:rPr>
              <a:pPr>
                <a:defRPr/>
              </a:pPr>
              <a:t>39</a:t>
            </a:fld>
            <a:r>
              <a:rPr lang="en-US" altLang="zh-CN"/>
              <a:t>-</a:t>
            </a:r>
          </a:p>
        </p:txBody>
      </p:sp>
      <p:sp>
        <p:nvSpPr>
          <p:cNvPr id="4" name="Rectangle 3"/>
          <p:cNvSpPr txBox="1">
            <a:spLocks noChangeArrowheads="1"/>
          </p:cNvSpPr>
          <p:nvPr/>
        </p:nvSpPr>
        <p:spPr>
          <a:xfrm>
            <a:off x="457200" y="1679575"/>
            <a:ext cx="8075613" cy="4464050"/>
          </a:xfrm>
          <a:prstGeom prst="rect">
            <a:avLst/>
          </a:prstGeom>
        </p:spPr>
        <p:txBody>
          <a:bodyPr/>
          <a:lstStyle>
            <a:lvl1pPr marL="342900" indent="-342900" algn="l" rtl="0" eaLnBrk="0" fontAlgn="base" hangingPunct="0">
              <a:spcBef>
                <a:spcPct val="20000"/>
              </a:spcBef>
              <a:spcAft>
                <a:spcPct val="0"/>
              </a:spcAft>
              <a:buChar char="•"/>
              <a:defRPr sz="3200" b="1">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b="1">
                <a:solidFill>
                  <a:schemeClr val="tx1"/>
                </a:solidFill>
                <a:latin typeface="+mn-lt"/>
                <a:ea typeface="+mn-ea"/>
              </a:defRPr>
            </a:lvl2pPr>
            <a:lvl3pPr marL="1143000" indent="-228600" algn="l" rtl="0" eaLnBrk="0" fontAlgn="base" hangingPunct="0">
              <a:spcBef>
                <a:spcPct val="20000"/>
              </a:spcBef>
              <a:spcAft>
                <a:spcPct val="0"/>
              </a:spcAft>
              <a:buChar char="•"/>
              <a:defRPr sz="2400" b="1">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lnSpc>
                <a:spcPct val="80000"/>
              </a:lnSpc>
              <a:defRPr/>
            </a:pPr>
            <a:r>
              <a:rPr kumimoji="0" lang="zh-CN" altLang="en-US" sz="2800" kern="0" dirty="0">
                <a:solidFill>
                  <a:srgbClr val="003300"/>
                </a:solidFill>
                <a:effectLst>
                  <a:outerShdw blurRad="38100" dist="38100" dir="2700000" algn="tl">
                    <a:srgbClr val="C0C0C0"/>
                  </a:outerShdw>
                </a:effectLst>
              </a:rPr>
              <a:t>向量组的极大线性无关组：</a:t>
            </a:r>
          </a:p>
          <a:p>
            <a:pPr eaLnBrk="1" hangingPunct="1">
              <a:lnSpc>
                <a:spcPct val="80000"/>
              </a:lnSpc>
              <a:buFontTx/>
              <a:buNone/>
              <a:defRPr/>
            </a:pPr>
            <a:r>
              <a:rPr kumimoji="0" lang="zh-CN" altLang="en-US" sz="2800" kern="0" dirty="0">
                <a:solidFill>
                  <a:srgbClr val="021C04"/>
                </a:solidFill>
                <a:effectLst>
                  <a:outerShdw blurRad="38100" dist="38100" dir="2700000" algn="tl">
                    <a:srgbClr val="C0C0C0"/>
                  </a:outerShdw>
                </a:effectLst>
                <a:sym typeface="Symbol" pitchFamily="18" charset="2"/>
              </a:rPr>
              <a:t>      </a:t>
            </a:r>
            <a:r>
              <a:rPr kumimoji="0" lang="en-US" sz="2800" kern="0" baseline="-25000" dirty="0">
                <a:solidFill>
                  <a:srgbClr val="021C04"/>
                </a:solidFill>
                <a:effectLst>
                  <a:outerShdw blurRad="38100" dist="38100" dir="2700000" algn="tl">
                    <a:srgbClr val="C0C0C0"/>
                  </a:outerShdw>
                </a:effectLst>
              </a:rPr>
              <a:t>1</a:t>
            </a:r>
            <a:r>
              <a:rPr kumimoji="0" lang="zh-CN" altLang="en-US" sz="2800" kern="0" dirty="0">
                <a:solidFill>
                  <a:srgbClr val="021C04"/>
                </a:solidFill>
                <a:effectLst>
                  <a:outerShdw blurRad="38100" dist="38100" dir="2700000" algn="tl">
                    <a:srgbClr val="C0C0C0"/>
                  </a:outerShdw>
                </a:effectLst>
                <a:sym typeface="Symbol" pitchFamily="18" charset="2"/>
              </a:rPr>
              <a:t>，</a:t>
            </a:r>
            <a:r>
              <a:rPr kumimoji="0" lang="en-US" sz="2800" kern="0" baseline="-25000" dirty="0">
                <a:solidFill>
                  <a:srgbClr val="021C04"/>
                </a:solidFill>
                <a:effectLst>
                  <a:outerShdw blurRad="38100" dist="38100" dir="2700000" algn="tl">
                    <a:srgbClr val="C0C0C0"/>
                  </a:outerShdw>
                </a:effectLst>
              </a:rPr>
              <a:t>2</a:t>
            </a:r>
            <a:r>
              <a:rPr kumimoji="0" lang="zh-CN" altLang="en-US" sz="2800" kern="0" dirty="0">
                <a:solidFill>
                  <a:srgbClr val="021C04"/>
                </a:solidFill>
                <a:effectLst>
                  <a:outerShdw blurRad="38100" dist="38100" dir="2700000" algn="tl">
                    <a:srgbClr val="C0C0C0"/>
                  </a:outerShdw>
                </a:effectLst>
                <a:sym typeface="Symbol" pitchFamily="18" charset="2"/>
              </a:rPr>
              <a:t>，</a:t>
            </a:r>
            <a:r>
              <a:rPr kumimoji="0" lang="zh-CN" altLang="en-US" sz="2800" kern="0" dirty="0">
                <a:solidFill>
                  <a:srgbClr val="021C04"/>
                </a:solidFill>
                <a:effectLst>
                  <a:outerShdw blurRad="38100" dist="38100" dir="2700000" algn="tl">
                    <a:srgbClr val="C0C0C0"/>
                  </a:outerShdw>
                </a:effectLst>
                <a:cs typeface="Times New Roman" pitchFamily="18" charset="0"/>
                <a:sym typeface="Symbol" pitchFamily="18" charset="2"/>
              </a:rPr>
              <a:t>…</a:t>
            </a:r>
            <a:r>
              <a:rPr kumimoji="0" lang="zh-CN" altLang="en-US" sz="2800" kern="0" dirty="0">
                <a:solidFill>
                  <a:srgbClr val="021C04"/>
                </a:solidFill>
                <a:effectLst>
                  <a:outerShdw blurRad="38100" dist="38100" dir="2700000" algn="tl">
                    <a:srgbClr val="C0C0C0"/>
                  </a:outerShdw>
                </a:effectLst>
                <a:sym typeface="Symbol" pitchFamily="18" charset="2"/>
              </a:rPr>
              <a:t>，</a:t>
            </a:r>
            <a:r>
              <a:rPr kumimoji="0" lang="zh-CN" altLang="en-US" sz="2800" kern="0" baseline="-25000" dirty="0">
                <a:solidFill>
                  <a:srgbClr val="021C04"/>
                </a:solidFill>
                <a:effectLst>
                  <a:outerShdw blurRad="38100" dist="38100" dir="2700000" algn="tl">
                    <a:srgbClr val="C0C0C0"/>
                  </a:outerShdw>
                </a:effectLst>
              </a:rPr>
              <a:t>s</a:t>
            </a:r>
            <a:r>
              <a:rPr kumimoji="0" lang="zh-CN" altLang="en-US" sz="2800" kern="0" dirty="0">
                <a:solidFill>
                  <a:srgbClr val="021C04"/>
                </a:solidFill>
                <a:effectLst>
                  <a:outerShdw blurRad="38100" dist="38100" dir="2700000" algn="tl">
                    <a:srgbClr val="C0C0C0"/>
                  </a:outerShdw>
                </a:effectLst>
              </a:rPr>
              <a:t>为向量组</a:t>
            </a:r>
            <a:r>
              <a:rPr kumimoji="0" lang="zh-CN" altLang="en-US" sz="2800" kern="0" dirty="0">
                <a:solidFill>
                  <a:srgbClr val="021C04"/>
                </a:solidFill>
                <a:effectLst>
                  <a:outerShdw blurRad="38100" dist="38100" dir="2700000" algn="tl">
                    <a:srgbClr val="C0C0C0"/>
                  </a:outerShdw>
                </a:effectLst>
                <a:sym typeface="Symbol" pitchFamily="18" charset="2"/>
              </a:rPr>
              <a:t>A</a:t>
            </a:r>
            <a:r>
              <a:rPr kumimoji="0" lang="zh-CN" altLang="en-US" sz="2800" kern="0" dirty="0">
                <a:solidFill>
                  <a:srgbClr val="021C04"/>
                </a:solidFill>
                <a:effectLst>
                  <a:outerShdw blurRad="38100" dist="38100" dir="2700000" algn="tl">
                    <a:srgbClr val="C0C0C0"/>
                  </a:outerShdw>
                </a:effectLst>
              </a:rPr>
              <a:t>的一个部分组</a:t>
            </a:r>
          </a:p>
          <a:p>
            <a:pPr lvl="1" eaLnBrk="1" hangingPunct="1">
              <a:lnSpc>
                <a:spcPct val="80000"/>
              </a:lnSpc>
              <a:buFont typeface="Wingdings" panose="05000000000000000000" pitchFamily="2" charset="2"/>
              <a:buNone/>
              <a:defRPr/>
            </a:pPr>
            <a:r>
              <a:rPr kumimoji="0" lang="zh-CN" altLang="en-US" kern="0" dirty="0">
                <a:solidFill>
                  <a:srgbClr val="021C04"/>
                </a:solidFill>
                <a:effectLst>
                  <a:outerShdw blurRad="38100" dist="38100" dir="2700000" algn="tl">
                    <a:srgbClr val="C0C0C0"/>
                  </a:outerShdw>
                </a:effectLst>
              </a:rPr>
              <a:t>                                                           （</a:t>
            </a:r>
            <a:r>
              <a:rPr kumimoji="0" lang="zh-CN" altLang="en-US" kern="0" dirty="0">
                <a:solidFill>
                  <a:schemeClr val="accent2"/>
                </a:solidFill>
                <a:effectLst>
                  <a:outerShdw blurRad="38100" dist="38100" dir="2700000" algn="tl">
                    <a:srgbClr val="C0C0C0"/>
                  </a:outerShdw>
                </a:effectLst>
              </a:rPr>
              <a:t>精英组合</a:t>
            </a:r>
            <a:r>
              <a:rPr kumimoji="0" lang="zh-CN" altLang="en-US" kern="0" dirty="0">
                <a:solidFill>
                  <a:srgbClr val="021C04"/>
                </a:solidFill>
                <a:effectLst>
                  <a:outerShdw blurRad="38100" dist="38100" dir="2700000" algn="tl">
                    <a:srgbClr val="C0C0C0"/>
                  </a:outerShdw>
                </a:effectLst>
              </a:rPr>
              <a:t>）</a:t>
            </a:r>
          </a:p>
          <a:p>
            <a:pPr lvl="1" eaLnBrk="1" hangingPunct="1">
              <a:lnSpc>
                <a:spcPct val="80000"/>
              </a:lnSpc>
              <a:buFont typeface="Wingdings" panose="05000000000000000000" pitchFamily="2" charset="2"/>
              <a:buNone/>
              <a:defRPr/>
            </a:pPr>
            <a:r>
              <a:rPr kumimoji="0" lang="zh-CN" altLang="en-US" kern="0" dirty="0">
                <a:solidFill>
                  <a:srgbClr val="021C04"/>
                </a:solidFill>
                <a:effectLst>
                  <a:outerShdw blurRad="38100" dist="38100" dir="2700000" algn="tl">
                    <a:srgbClr val="C0C0C0"/>
                  </a:outerShdw>
                </a:effectLst>
              </a:rPr>
              <a:t>满足</a:t>
            </a:r>
          </a:p>
          <a:p>
            <a:pPr lvl="1" eaLnBrk="1" hangingPunct="1">
              <a:lnSpc>
                <a:spcPct val="80000"/>
              </a:lnSpc>
              <a:defRPr/>
            </a:pPr>
            <a:r>
              <a:rPr kumimoji="0" lang="zh-CN" altLang="en-US" kern="0" dirty="0">
                <a:solidFill>
                  <a:srgbClr val="021C04"/>
                </a:solidFill>
                <a:effectLst>
                  <a:outerShdw blurRad="38100" dist="38100" dir="2700000" algn="tl">
                    <a:srgbClr val="C0C0C0"/>
                  </a:outerShdw>
                </a:effectLst>
              </a:rPr>
              <a:t>向量组</a:t>
            </a:r>
            <a:r>
              <a:rPr kumimoji="0" lang="zh-CN" altLang="en-US" kern="0" dirty="0">
                <a:solidFill>
                  <a:srgbClr val="021C04"/>
                </a:solidFill>
                <a:effectLst>
                  <a:outerShdw blurRad="38100" dist="38100" dir="2700000" algn="tl">
                    <a:srgbClr val="C0C0C0"/>
                  </a:outerShdw>
                </a:effectLst>
                <a:sym typeface="Symbol" pitchFamily="18" charset="2"/>
              </a:rPr>
              <a:t></a:t>
            </a:r>
            <a:r>
              <a:rPr kumimoji="0" lang="en-US" kern="0" baseline="-25000" dirty="0">
                <a:solidFill>
                  <a:srgbClr val="021C04"/>
                </a:solidFill>
                <a:effectLst>
                  <a:outerShdw blurRad="38100" dist="38100" dir="2700000" algn="tl">
                    <a:srgbClr val="C0C0C0"/>
                  </a:outerShdw>
                </a:effectLst>
              </a:rPr>
              <a:t>1</a:t>
            </a:r>
            <a:r>
              <a:rPr kumimoji="0" lang="zh-CN" altLang="en-US" kern="0" dirty="0">
                <a:solidFill>
                  <a:srgbClr val="021C04"/>
                </a:solidFill>
                <a:effectLst>
                  <a:outerShdw blurRad="38100" dist="38100" dir="2700000" algn="tl">
                    <a:srgbClr val="C0C0C0"/>
                  </a:outerShdw>
                </a:effectLst>
                <a:sym typeface="Symbol" pitchFamily="18" charset="2"/>
              </a:rPr>
              <a:t>，</a:t>
            </a:r>
            <a:r>
              <a:rPr kumimoji="0" lang="en-US" kern="0" baseline="-25000" dirty="0">
                <a:solidFill>
                  <a:srgbClr val="021C04"/>
                </a:solidFill>
                <a:effectLst>
                  <a:outerShdw blurRad="38100" dist="38100" dir="2700000" algn="tl">
                    <a:srgbClr val="C0C0C0"/>
                  </a:outerShdw>
                </a:effectLst>
              </a:rPr>
              <a:t>2</a:t>
            </a:r>
            <a:r>
              <a:rPr kumimoji="0" lang="zh-CN" altLang="en-US" kern="0" dirty="0">
                <a:solidFill>
                  <a:srgbClr val="021C04"/>
                </a:solidFill>
                <a:effectLst>
                  <a:outerShdw blurRad="38100" dist="38100" dir="2700000" algn="tl">
                    <a:srgbClr val="C0C0C0"/>
                  </a:outerShdw>
                </a:effectLst>
                <a:sym typeface="Symbol" pitchFamily="18" charset="2"/>
              </a:rPr>
              <a:t>，</a:t>
            </a:r>
            <a:r>
              <a:rPr kumimoji="0" lang="zh-CN" altLang="en-US" kern="0" dirty="0">
                <a:solidFill>
                  <a:srgbClr val="021C04"/>
                </a:solidFill>
                <a:effectLst>
                  <a:outerShdw blurRad="38100" dist="38100" dir="2700000" algn="tl">
                    <a:srgbClr val="C0C0C0"/>
                  </a:outerShdw>
                </a:effectLst>
                <a:cs typeface="Times New Roman" pitchFamily="18" charset="0"/>
                <a:sym typeface="Symbol" pitchFamily="18" charset="2"/>
              </a:rPr>
              <a:t>…</a:t>
            </a:r>
            <a:r>
              <a:rPr kumimoji="0" lang="zh-CN" altLang="en-US" kern="0" dirty="0">
                <a:solidFill>
                  <a:srgbClr val="021C04"/>
                </a:solidFill>
                <a:effectLst>
                  <a:outerShdw blurRad="38100" dist="38100" dir="2700000" algn="tl">
                    <a:srgbClr val="C0C0C0"/>
                  </a:outerShdw>
                </a:effectLst>
                <a:sym typeface="Symbol" pitchFamily="18" charset="2"/>
              </a:rPr>
              <a:t>，</a:t>
            </a:r>
            <a:r>
              <a:rPr kumimoji="0" lang="zh-CN" altLang="en-US" kern="0" baseline="-25000" dirty="0">
                <a:solidFill>
                  <a:srgbClr val="021C04"/>
                </a:solidFill>
                <a:effectLst>
                  <a:outerShdw blurRad="38100" dist="38100" dir="2700000" algn="tl">
                    <a:srgbClr val="C0C0C0"/>
                  </a:outerShdw>
                </a:effectLst>
              </a:rPr>
              <a:t>s</a:t>
            </a:r>
            <a:r>
              <a:rPr kumimoji="0" lang="zh-CN" altLang="en-US" kern="0" dirty="0">
                <a:solidFill>
                  <a:srgbClr val="021C04"/>
                </a:solidFill>
                <a:effectLst>
                  <a:outerShdw blurRad="38100" dist="38100" dir="2700000" algn="tl">
                    <a:srgbClr val="C0C0C0"/>
                  </a:outerShdw>
                </a:effectLst>
              </a:rPr>
              <a:t>线性无关</a:t>
            </a:r>
          </a:p>
          <a:p>
            <a:pPr lvl="1" eaLnBrk="1" hangingPunct="1">
              <a:lnSpc>
                <a:spcPct val="80000"/>
              </a:lnSpc>
              <a:buFont typeface="Wingdings" panose="05000000000000000000" pitchFamily="2" charset="2"/>
              <a:buNone/>
              <a:defRPr/>
            </a:pPr>
            <a:r>
              <a:rPr kumimoji="0" lang="zh-CN" altLang="en-US" kern="0" dirty="0">
                <a:solidFill>
                  <a:srgbClr val="021C04"/>
                </a:solidFill>
                <a:effectLst>
                  <a:outerShdw blurRad="38100" dist="38100" dir="2700000" algn="tl">
                    <a:srgbClr val="C0C0C0"/>
                  </a:outerShdw>
                </a:effectLst>
              </a:rPr>
              <a:t>                                           （</a:t>
            </a:r>
            <a:r>
              <a:rPr kumimoji="0" lang="zh-CN" altLang="en-US" kern="0" dirty="0">
                <a:solidFill>
                  <a:schemeClr val="accent2"/>
                </a:solidFill>
                <a:effectLst>
                  <a:outerShdw blurRad="38100" dist="38100" dir="2700000" algn="tl">
                    <a:srgbClr val="C0C0C0"/>
                  </a:outerShdw>
                </a:effectLst>
              </a:rPr>
              <a:t>彼此工作不可替代</a:t>
            </a:r>
            <a:r>
              <a:rPr kumimoji="0" lang="zh-CN" altLang="en-US" kern="0" dirty="0">
                <a:solidFill>
                  <a:srgbClr val="021C04"/>
                </a:solidFill>
                <a:effectLst>
                  <a:outerShdw blurRad="38100" dist="38100" dir="2700000" algn="tl">
                    <a:srgbClr val="C0C0C0"/>
                  </a:outerShdw>
                </a:effectLst>
              </a:rPr>
              <a:t>）任意A的向量可以由</a:t>
            </a:r>
            <a:r>
              <a:rPr kumimoji="0" lang="zh-CN" altLang="en-US" kern="0" dirty="0">
                <a:solidFill>
                  <a:srgbClr val="021C04"/>
                </a:solidFill>
                <a:effectLst>
                  <a:outerShdw blurRad="38100" dist="38100" dir="2700000" algn="tl">
                    <a:srgbClr val="C0C0C0"/>
                  </a:outerShdw>
                </a:effectLst>
                <a:sym typeface="Symbol" pitchFamily="18" charset="2"/>
              </a:rPr>
              <a:t></a:t>
            </a:r>
            <a:r>
              <a:rPr kumimoji="0" lang="en-US" kern="0" baseline="-25000" dirty="0">
                <a:solidFill>
                  <a:srgbClr val="021C04"/>
                </a:solidFill>
                <a:effectLst>
                  <a:outerShdw blurRad="38100" dist="38100" dir="2700000" algn="tl">
                    <a:srgbClr val="C0C0C0"/>
                  </a:outerShdw>
                </a:effectLst>
              </a:rPr>
              <a:t>1</a:t>
            </a:r>
            <a:r>
              <a:rPr kumimoji="0" lang="zh-CN" altLang="en-US" kern="0" dirty="0">
                <a:solidFill>
                  <a:srgbClr val="021C04"/>
                </a:solidFill>
                <a:effectLst>
                  <a:outerShdw blurRad="38100" dist="38100" dir="2700000" algn="tl">
                    <a:srgbClr val="C0C0C0"/>
                  </a:outerShdw>
                </a:effectLst>
                <a:sym typeface="Symbol" pitchFamily="18" charset="2"/>
              </a:rPr>
              <a:t>，</a:t>
            </a:r>
            <a:r>
              <a:rPr kumimoji="0" lang="en-US" kern="0" baseline="-25000" dirty="0">
                <a:solidFill>
                  <a:srgbClr val="021C04"/>
                </a:solidFill>
                <a:effectLst>
                  <a:outerShdw blurRad="38100" dist="38100" dir="2700000" algn="tl">
                    <a:srgbClr val="C0C0C0"/>
                  </a:outerShdw>
                </a:effectLst>
              </a:rPr>
              <a:t>2</a:t>
            </a:r>
            <a:r>
              <a:rPr kumimoji="0" lang="zh-CN" altLang="en-US" kern="0" dirty="0">
                <a:solidFill>
                  <a:srgbClr val="021C04"/>
                </a:solidFill>
                <a:effectLst>
                  <a:outerShdw blurRad="38100" dist="38100" dir="2700000" algn="tl">
                    <a:srgbClr val="C0C0C0"/>
                  </a:outerShdw>
                </a:effectLst>
                <a:sym typeface="Symbol" pitchFamily="18" charset="2"/>
              </a:rPr>
              <a:t>，</a:t>
            </a:r>
            <a:r>
              <a:rPr kumimoji="0" lang="zh-CN" altLang="en-US" kern="0" dirty="0">
                <a:solidFill>
                  <a:srgbClr val="021C04"/>
                </a:solidFill>
                <a:effectLst>
                  <a:outerShdw blurRad="38100" dist="38100" dir="2700000" algn="tl">
                    <a:srgbClr val="C0C0C0"/>
                  </a:outerShdw>
                </a:effectLst>
                <a:cs typeface="Times New Roman" pitchFamily="18" charset="0"/>
                <a:sym typeface="Symbol" pitchFamily="18" charset="2"/>
              </a:rPr>
              <a:t>…</a:t>
            </a:r>
            <a:r>
              <a:rPr kumimoji="0" lang="zh-CN" altLang="en-US" kern="0" dirty="0">
                <a:solidFill>
                  <a:srgbClr val="021C04"/>
                </a:solidFill>
                <a:effectLst>
                  <a:outerShdw blurRad="38100" dist="38100" dir="2700000" algn="tl">
                    <a:srgbClr val="C0C0C0"/>
                  </a:outerShdw>
                </a:effectLst>
                <a:sym typeface="Symbol" pitchFamily="18" charset="2"/>
              </a:rPr>
              <a:t>，</a:t>
            </a:r>
            <a:r>
              <a:rPr kumimoji="0" lang="zh-CN" altLang="en-US" kern="0" baseline="-25000" dirty="0">
                <a:solidFill>
                  <a:srgbClr val="021C04"/>
                </a:solidFill>
                <a:effectLst>
                  <a:outerShdw blurRad="38100" dist="38100" dir="2700000" algn="tl">
                    <a:srgbClr val="C0C0C0"/>
                  </a:outerShdw>
                </a:effectLst>
              </a:rPr>
              <a:t>s</a:t>
            </a:r>
            <a:r>
              <a:rPr kumimoji="0" lang="zh-CN" altLang="en-US" kern="0" dirty="0">
                <a:solidFill>
                  <a:srgbClr val="021C04"/>
                </a:solidFill>
                <a:effectLst>
                  <a:outerShdw blurRad="38100" dist="38100" dir="2700000" algn="tl">
                    <a:srgbClr val="C0C0C0"/>
                  </a:outerShdw>
                </a:effectLst>
              </a:rPr>
              <a:t>线性表示</a:t>
            </a:r>
          </a:p>
          <a:p>
            <a:pPr lvl="1" eaLnBrk="1" hangingPunct="1">
              <a:lnSpc>
                <a:spcPct val="80000"/>
              </a:lnSpc>
              <a:buFont typeface="Wingdings" panose="05000000000000000000" pitchFamily="2" charset="2"/>
              <a:buNone/>
              <a:defRPr/>
            </a:pPr>
            <a:r>
              <a:rPr kumimoji="0" lang="zh-CN" altLang="en-US" kern="0" dirty="0">
                <a:solidFill>
                  <a:srgbClr val="021C04"/>
                </a:solidFill>
                <a:effectLst>
                  <a:outerShdw blurRad="38100" dist="38100" dir="2700000" algn="tl">
                    <a:srgbClr val="C0C0C0"/>
                  </a:outerShdw>
                </a:effectLst>
              </a:rPr>
              <a:t>       （</a:t>
            </a:r>
            <a:r>
              <a:rPr kumimoji="0" lang="zh-CN" altLang="en-US" kern="0" dirty="0">
                <a:solidFill>
                  <a:schemeClr val="accent2"/>
                </a:solidFill>
                <a:effectLst>
                  <a:outerShdw blurRad="38100" dist="38100" dir="2700000" algn="tl">
                    <a:srgbClr val="C0C0C0"/>
                  </a:outerShdw>
                </a:effectLst>
              </a:rPr>
              <a:t>公司的任何人的工作可由精英组合完成</a:t>
            </a:r>
            <a:r>
              <a:rPr kumimoji="0" lang="zh-CN" altLang="en-US" kern="0" dirty="0">
                <a:solidFill>
                  <a:srgbClr val="021C04"/>
                </a:solidFill>
                <a:effectLst>
                  <a:outerShdw blurRad="38100" dist="38100" dir="2700000" algn="tl">
                    <a:srgbClr val="C0C0C0"/>
                  </a:outerShdw>
                </a:effectLst>
              </a:rPr>
              <a:t>）</a:t>
            </a:r>
            <a:endParaRPr kumimoji="0" lang="en-US" kern="0" dirty="0">
              <a:solidFill>
                <a:srgbClr val="021C04"/>
              </a:solidFill>
              <a:effectLst>
                <a:outerShdw blurRad="38100" dist="38100" dir="2700000" algn="tl">
                  <a:srgbClr val="C0C0C0"/>
                </a:outerShdw>
              </a:effectLst>
            </a:endParaRPr>
          </a:p>
          <a:p>
            <a:pPr lvl="1" eaLnBrk="1" hangingPunct="1">
              <a:lnSpc>
                <a:spcPct val="80000"/>
              </a:lnSpc>
              <a:buFont typeface="Wingdings" panose="05000000000000000000" pitchFamily="2" charset="2"/>
              <a:buNone/>
              <a:defRPr/>
            </a:pPr>
            <a:endParaRPr kumimoji="0" lang="zh-CN" altLang="en-US" kern="0" dirty="0">
              <a:solidFill>
                <a:srgbClr val="021C04"/>
              </a:solidFill>
              <a:effectLst>
                <a:outerShdw blurRad="38100" dist="38100" dir="2700000" algn="tl">
                  <a:srgbClr val="C0C0C0"/>
                </a:outerShdw>
              </a:effectLst>
            </a:endParaRPr>
          </a:p>
          <a:p>
            <a:pPr eaLnBrk="1" hangingPunct="1">
              <a:lnSpc>
                <a:spcPct val="80000"/>
              </a:lnSpc>
              <a:buFontTx/>
              <a:buNone/>
              <a:defRPr/>
            </a:pPr>
            <a:endParaRPr kumimoji="0" lang="zh-CN" altLang="en-US" sz="3600" kern="0" dirty="0">
              <a:solidFill>
                <a:srgbClr val="021C04"/>
              </a:solidFill>
              <a:effectLst>
                <a:outerShdw blurRad="38100" dist="38100" dir="2700000" algn="tl">
                  <a:srgbClr val="C0C0C0"/>
                </a:outerShdw>
              </a:effectLst>
              <a:sym typeface="Symbol" pitchFamily="18" charset="2"/>
            </a:endParaRPr>
          </a:p>
        </p:txBody>
      </p:sp>
      <p:pic>
        <p:nvPicPr>
          <p:cNvPr id="6" name="图片 5"/>
          <p:cNvPicPr>
            <a:picLocks noChangeAspect="1"/>
          </p:cNvPicPr>
          <p:nvPr/>
        </p:nvPicPr>
        <p:blipFill>
          <a:blip r:embed="rId3"/>
          <a:stretch>
            <a:fillRect/>
          </a:stretch>
        </p:blipFill>
        <p:spPr>
          <a:xfrm>
            <a:off x="457200" y="659383"/>
            <a:ext cx="8410575" cy="2800350"/>
          </a:xfrm>
          <a:prstGeom prst="rect">
            <a:avLst/>
          </a:prstGeom>
        </p:spPr>
      </p:pic>
      <p:pic>
        <p:nvPicPr>
          <p:cNvPr id="7" name="图片 6"/>
          <p:cNvPicPr>
            <a:picLocks noChangeAspect="1"/>
          </p:cNvPicPr>
          <p:nvPr/>
        </p:nvPicPr>
        <p:blipFill>
          <a:blip r:embed="rId4"/>
          <a:stretch>
            <a:fillRect/>
          </a:stretch>
        </p:blipFill>
        <p:spPr>
          <a:xfrm>
            <a:off x="2267744" y="0"/>
            <a:ext cx="5019675" cy="6696075"/>
          </a:xfrm>
          <a:prstGeom prst="rect">
            <a:avLst/>
          </a:prstGeom>
        </p:spPr>
      </p:pic>
      <p:pic>
        <p:nvPicPr>
          <p:cNvPr id="8" name="图片 7"/>
          <p:cNvPicPr>
            <a:picLocks noChangeAspect="1"/>
          </p:cNvPicPr>
          <p:nvPr/>
        </p:nvPicPr>
        <p:blipFill>
          <a:blip r:embed="rId5"/>
          <a:stretch>
            <a:fillRect/>
          </a:stretch>
        </p:blipFill>
        <p:spPr>
          <a:xfrm>
            <a:off x="1928812" y="2039087"/>
            <a:ext cx="5467350" cy="647700"/>
          </a:xfrm>
          <a:prstGeom prst="rect">
            <a:avLst/>
          </a:prstGeom>
        </p:spPr>
      </p:pic>
      <p:sp>
        <p:nvSpPr>
          <p:cNvPr id="9" name="矩形 8"/>
          <p:cNvSpPr/>
          <p:nvPr/>
        </p:nvSpPr>
        <p:spPr>
          <a:xfrm>
            <a:off x="457200" y="3746834"/>
            <a:ext cx="1512168" cy="2677656"/>
          </a:xfrm>
          <a:prstGeom prst="rect">
            <a:avLst/>
          </a:prstGeom>
          <a:solidFill>
            <a:schemeClr val="accent1">
              <a:lumMod val="40000"/>
              <a:lumOff val="60000"/>
            </a:schemeClr>
          </a:solidFill>
        </p:spPr>
        <p:txBody>
          <a:bodyPr wrap="square">
            <a:spAutoFit/>
          </a:bodyPr>
          <a:lstStyle/>
          <a:p>
            <a:r>
              <a:rPr kumimoji="0" lang="zh-CN" altLang="en-US" kern="0" dirty="0">
                <a:solidFill>
                  <a:srgbClr val="003300"/>
                </a:solidFill>
                <a:effectLst>
                  <a:outerShdw blurRad="38100" dist="38100" dir="2700000" algn="tl">
                    <a:srgbClr val="C0C0C0"/>
                  </a:outerShdw>
                </a:effectLst>
              </a:rPr>
              <a:t>极大线性无关组在量子力学改名叫表象了</a:t>
            </a:r>
            <a:endParaRPr lang="zh-CN" altLang="en-US" dirty="0"/>
          </a:p>
        </p:txBody>
      </p:sp>
    </p:spTree>
    <p:extLst>
      <p:ext uri="{BB962C8B-B14F-4D97-AF65-F5344CB8AC3E}">
        <p14:creationId xmlns:p14="http://schemas.microsoft.com/office/powerpoint/2010/main" val="2506842213"/>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灯片编号占位符 1"/>
          <p:cNvSpPr>
            <a:spLocks noGrp="1"/>
          </p:cNvSpPr>
          <p:nvPr>
            <p:ph type="sldNum" sz="quarter" idx="10"/>
          </p:nvPr>
        </p:nvSpPr>
        <p:spPr>
          <a:noFill/>
        </p:spPr>
        <p:txBody>
          <a:bodyP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r>
              <a:rPr lang="en-US" altLang="zh-CN" sz="2000">
                <a:solidFill>
                  <a:srgbClr val="FF0000"/>
                </a:solidFill>
              </a:rPr>
              <a:t>-</a:t>
            </a:r>
            <a:fld id="{8742DAD4-A23E-495C-BA94-DFD1B604DC8A}" type="slidenum">
              <a:rPr lang="en-US" altLang="zh-CN" sz="1800" smtClean="0">
                <a:solidFill>
                  <a:srgbClr val="0000FF"/>
                </a:solidFill>
              </a:rPr>
              <a:pPr/>
              <a:t>4</a:t>
            </a:fld>
            <a:r>
              <a:rPr lang="en-US" altLang="zh-CN" sz="2000">
                <a:solidFill>
                  <a:srgbClr val="FF0000"/>
                </a:solidFill>
              </a:rPr>
              <a:t>-</a:t>
            </a:r>
          </a:p>
        </p:txBody>
      </p:sp>
      <p:sp>
        <p:nvSpPr>
          <p:cNvPr id="181250" name="Rectangle 2"/>
          <p:cNvSpPr>
            <a:spLocks noChangeArrowheads="1"/>
          </p:cNvSpPr>
          <p:nvPr/>
        </p:nvSpPr>
        <p:spPr bwMode="auto">
          <a:xfrm>
            <a:off x="1425575" y="304800"/>
            <a:ext cx="7467600" cy="649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eaLnBrk="1" hangingPunct="1">
              <a:defRPr/>
            </a:pPr>
            <a:r>
              <a:rPr lang="en-US" altLang="zh-CN" sz="3600" dirty="0">
                <a:solidFill>
                  <a:srgbClr val="0000FF"/>
                </a:solidFill>
                <a:effectLst>
                  <a:outerShdw blurRad="38100" dist="38100" dir="2700000" algn="tl">
                    <a:srgbClr val="000000"/>
                  </a:outerShdw>
                </a:effectLst>
                <a:ea typeface="华文行楷" pitchFamily="2" charset="-122"/>
              </a:rPr>
              <a:t>§3.2 </a:t>
            </a:r>
            <a:r>
              <a:rPr lang="zh-CN" altLang="en-US" sz="3600" dirty="0">
                <a:solidFill>
                  <a:srgbClr val="0000FF"/>
                </a:solidFill>
                <a:effectLst>
                  <a:outerShdw blurRad="38100" dist="38100" dir="2700000" algn="tl">
                    <a:srgbClr val="000000"/>
                  </a:outerShdw>
                </a:effectLst>
              </a:rPr>
              <a:t>向量组的线性相关性</a:t>
            </a:r>
          </a:p>
        </p:txBody>
      </p:sp>
      <p:sp>
        <p:nvSpPr>
          <p:cNvPr id="10244" name="Text Box 3"/>
          <p:cNvSpPr txBox="1">
            <a:spLocks noChangeArrowheads="1"/>
          </p:cNvSpPr>
          <p:nvPr/>
        </p:nvSpPr>
        <p:spPr bwMode="auto">
          <a:xfrm>
            <a:off x="4067175" y="1341438"/>
            <a:ext cx="2540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endParaRPr lang="zh-CN" altLang="zh-CN" sz="2400">
              <a:solidFill>
                <a:srgbClr val="0000FF"/>
              </a:solidFill>
            </a:endParaRPr>
          </a:p>
        </p:txBody>
      </p:sp>
      <p:sp>
        <p:nvSpPr>
          <p:cNvPr id="10245" name="Text Box 4"/>
          <p:cNvSpPr txBox="1">
            <a:spLocks noChangeArrowheads="1"/>
          </p:cNvSpPr>
          <p:nvPr/>
        </p:nvSpPr>
        <p:spPr bwMode="auto">
          <a:xfrm>
            <a:off x="827088" y="1196975"/>
            <a:ext cx="5329237"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a:t>看看三维空间中的向量</a:t>
            </a:r>
            <a:r>
              <a:rPr lang="en-US" altLang="zh-CN"/>
              <a:t>(</a:t>
            </a:r>
            <a:r>
              <a:rPr lang="zh-CN" altLang="en-US"/>
              <a:t>如图</a:t>
            </a:r>
            <a:r>
              <a:rPr lang="en-US" altLang="zh-CN"/>
              <a:t>)</a:t>
            </a:r>
          </a:p>
        </p:txBody>
      </p:sp>
      <p:grpSp>
        <p:nvGrpSpPr>
          <p:cNvPr id="181253" name="Group 5"/>
          <p:cNvGrpSpPr>
            <a:grpSpLocks/>
          </p:cNvGrpSpPr>
          <p:nvPr/>
        </p:nvGrpSpPr>
        <p:grpSpPr bwMode="auto">
          <a:xfrm>
            <a:off x="815975" y="3657600"/>
            <a:ext cx="9085263" cy="563563"/>
            <a:chOff x="196" y="2440"/>
            <a:chExt cx="5723" cy="355"/>
          </a:xfrm>
        </p:grpSpPr>
        <p:grpSp>
          <p:nvGrpSpPr>
            <p:cNvPr id="10265" name="Group 6"/>
            <p:cNvGrpSpPr>
              <a:grpSpLocks/>
            </p:cNvGrpSpPr>
            <p:nvPr/>
          </p:nvGrpSpPr>
          <p:grpSpPr bwMode="auto">
            <a:xfrm>
              <a:off x="196" y="2440"/>
              <a:ext cx="2865" cy="327"/>
              <a:chOff x="22" y="2440"/>
              <a:chExt cx="2865" cy="327"/>
            </a:xfrm>
          </p:grpSpPr>
          <p:sp>
            <p:nvSpPr>
              <p:cNvPr id="10269" name="Text Box 7"/>
              <p:cNvSpPr txBox="1">
                <a:spLocks noChangeArrowheads="1"/>
              </p:cNvSpPr>
              <p:nvPr/>
            </p:nvSpPr>
            <p:spPr bwMode="auto">
              <a:xfrm>
                <a:off x="22" y="2440"/>
                <a:ext cx="1632"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a:t>设     可表为</a:t>
                </a:r>
              </a:p>
            </p:txBody>
          </p:sp>
          <p:graphicFrame>
            <p:nvGraphicFramePr>
              <p:cNvPr id="10270" name="Object 8"/>
              <p:cNvGraphicFramePr>
                <a:graphicFrameLocks noChangeAspect="1"/>
              </p:cNvGraphicFramePr>
              <p:nvPr/>
            </p:nvGraphicFramePr>
            <p:xfrm>
              <a:off x="1247" y="2478"/>
              <a:ext cx="1640" cy="264"/>
            </p:xfrm>
            <a:graphic>
              <a:graphicData uri="http://schemas.openxmlformats.org/presentationml/2006/ole">
                <mc:AlternateContent xmlns:mc="http://schemas.openxmlformats.org/markup-compatibility/2006">
                  <mc:Choice xmlns:v="urn:schemas-microsoft-com:vml" Requires="v">
                    <p:oleObj name="公式" r:id="rId3" imgW="2603500" imgH="419100" progId="Equation.3">
                      <p:embed/>
                    </p:oleObj>
                  </mc:Choice>
                  <mc:Fallback>
                    <p:oleObj name="公式" r:id="rId3" imgW="2603500" imgH="419100" progId="Equation.3">
                      <p:embed/>
                      <p:pic>
                        <p:nvPicPr>
                          <p:cNvPr id="0" name="Object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47" y="2478"/>
                            <a:ext cx="1640" cy="2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271" name="Object 9"/>
              <p:cNvGraphicFramePr>
                <a:graphicFrameLocks noChangeAspect="1"/>
              </p:cNvGraphicFramePr>
              <p:nvPr/>
            </p:nvGraphicFramePr>
            <p:xfrm>
              <a:off x="326" y="2470"/>
              <a:ext cx="248" cy="264"/>
            </p:xfrm>
            <a:graphic>
              <a:graphicData uri="http://schemas.openxmlformats.org/presentationml/2006/ole">
                <mc:AlternateContent xmlns:mc="http://schemas.openxmlformats.org/markup-compatibility/2006">
                  <mc:Choice xmlns:v="urn:schemas-microsoft-com:vml" Requires="v">
                    <p:oleObj name="公式" r:id="rId5" imgW="393529" imgH="418918" progId="Equation.3">
                      <p:embed/>
                    </p:oleObj>
                  </mc:Choice>
                  <mc:Fallback>
                    <p:oleObj name="公式" r:id="rId5" imgW="393529" imgH="418918" progId="Equation.3">
                      <p:embed/>
                      <p:pic>
                        <p:nvPicPr>
                          <p:cNvPr id="0" name="Object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6" y="2470"/>
                            <a:ext cx="248" cy="2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10266" name="Group 10"/>
            <p:cNvGrpSpPr>
              <a:grpSpLocks/>
            </p:cNvGrpSpPr>
            <p:nvPr/>
          </p:nvGrpSpPr>
          <p:grpSpPr bwMode="auto">
            <a:xfrm>
              <a:off x="3025" y="2468"/>
              <a:ext cx="2894" cy="327"/>
              <a:chOff x="2562" y="981"/>
              <a:chExt cx="2894" cy="327"/>
            </a:xfrm>
          </p:grpSpPr>
          <p:graphicFrame>
            <p:nvGraphicFramePr>
              <p:cNvPr id="10267" name="Object 11"/>
              <p:cNvGraphicFramePr>
                <a:graphicFrameLocks noChangeAspect="1"/>
              </p:cNvGraphicFramePr>
              <p:nvPr/>
            </p:nvGraphicFramePr>
            <p:xfrm>
              <a:off x="3207" y="1000"/>
              <a:ext cx="896" cy="264"/>
            </p:xfrm>
            <a:graphic>
              <a:graphicData uri="http://schemas.openxmlformats.org/presentationml/2006/ole">
                <mc:AlternateContent xmlns:mc="http://schemas.openxmlformats.org/markup-compatibility/2006">
                  <mc:Choice xmlns:v="urn:schemas-microsoft-com:vml" Requires="v">
                    <p:oleObj name="公式" r:id="rId7" imgW="1422400" imgH="419100" progId="Equation.3">
                      <p:embed/>
                    </p:oleObj>
                  </mc:Choice>
                  <mc:Fallback>
                    <p:oleObj name="公式" r:id="rId7" imgW="1422400" imgH="419100" progId="Equation.3">
                      <p:embed/>
                      <p:pic>
                        <p:nvPicPr>
                          <p:cNvPr id="0" name="Object 1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207" y="1000"/>
                            <a:ext cx="896" cy="2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268" name="Rectangle 12"/>
              <p:cNvSpPr>
                <a:spLocks noChangeArrowheads="1"/>
              </p:cNvSpPr>
              <p:nvPr/>
            </p:nvSpPr>
            <p:spPr bwMode="auto">
              <a:xfrm>
                <a:off x="2562" y="981"/>
                <a:ext cx="2894"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a:t>, </a:t>
                </a:r>
                <a:r>
                  <a:rPr lang="zh-CN" altLang="en-US"/>
                  <a:t>说明</a:t>
                </a:r>
              </a:p>
            </p:txBody>
          </p:sp>
        </p:grpSp>
      </p:grpSp>
      <p:sp>
        <p:nvSpPr>
          <p:cNvPr id="10247" name="Text Box 13"/>
          <p:cNvSpPr txBox="1">
            <a:spLocks noChangeArrowheads="1"/>
          </p:cNvSpPr>
          <p:nvPr/>
        </p:nvSpPr>
        <p:spPr bwMode="auto">
          <a:xfrm>
            <a:off x="1908175" y="5300663"/>
            <a:ext cx="2374900"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endParaRPr lang="zh-CN" altLang="zh-CN"/>
          </a:p>
        </p:txBody>
      </p:sp>
      <p:grpSp>
        <p:nvGrpSpPr>
          <p:cNvPr id="181262" name="Group 14"/>
          <p:cNvGrpSpPr>
            <a:grpSpLocks/>
          </p:cNvGrpSpPr>
          <p:nvPr/>
        </p:nvGrpSpPr>
        <p:grpSpPr bwMode="auto">
          <a:xfrm>
            <a:off x="900113" y="5084763"/>
            <a:ext cx="8424862" cy="519112"/>
            <a:chOff x="453" y="2862"/>
            <a:chExt cx="5307" cy="327"/>
          </a:xfrm>
        </p:grpSpPr>
        <p:graphicFrame>
          <p:nvGraphicFramePr>
            <p:cNvPr id="10263" name="Object 15"/>
            <p:cNvGraphicFramePr>
              <a:graphicFrameLocks noChangeAspect="1"/>
            </p:cNvGraphicFramePr>
            <p:nvPr/>
          </p:nvGraphicFramePr>
          <p:xfrm>
            <a:off x="453" y="2886"/>
            <a:ext cx="904" cy="272"/>
          </p:xfrm>
          <a:graphic>
            <a:graphicData uri="http://schemas.openxmlformats.org/presentationml/2006/ole">
              <mc:AlternateContent xmlns:mc="http://schemas.openxmlformats.org/markup-compatibility/2006">
                <mc:Choice xmlns:v="urn:schemas-microsoft-com:vml" Requires="v">
                  <p:oleObj name="公式" r:id="rId9" imgW="1435100" imgH="431800" progId="Equation.3">
                    <p:embed/>
                  </p:oleObj>
                </mc:Choice>
                <mc:Fallback>
                  <p:oleObj name="公式" r:id="rId9" imgW="1435100" imgH="431800" progId="Equation.3">
                    <p:embed/>
                    <p:pic>
                      <p:nvPicPr>
                        <p:cNvPr id="0" name="Object 1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53" y="2886"/>
                          <a:ext cx="904" cy="2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264" name="Text Box 16"/>
            <p:cNvSpPr txBox="1">
              <a:spLocks noChangeArrowheads="1"/>
            </p:cNvSpPr>
            <p:nvPr/>
          </p:nvSpPr>
          <p:spPr bwMode="auto">
            <a:xfrm>
              <a:off x="1360" y="2862"/>
              <a:ext cx="440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a:t>这三个向量任何一个都不能由其它两个</a:t>
              </a:r>
            </a:p>
          </p:txBody>
        </p:sp>
      </p:grpSp>
      <p:sp>
        <p:nvSpPr>
          <p:cNvPr id="181265" name="Rectangle 17"/>
          <p:cNvSpPr>
            <a:spLocks noChangeArrowheads="1"/>
          </p:cNvSpPr>
          <p:nvPr/>
        </p:nvSpPr>
        <p:spPr bwMode="auto">
          <a:xfrm>
            <a:off x="82550" y="5805488"/>
            <a:ext cx="5426075"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a:t>向量线性表示</a:t>
            </a:r>
            <a:r>
              <a:rPr lang="en-US" altLang="zh-CN"/>
              <a:t>, </a:t>
            </a:r>
            <a:r>
              <a:rPr lang="zh-CN" altLang="en-US"/>
              <a:t>说明它们是异面的</a:t>
            </a:r>
            <a:r>
              <a:rPr lang="en-US" altLang="zh-CN"/>
              <a:t>.</a:t>
            </a:r>
          </a:p>
        </p:txBody>
      </p:sp>
      <p:sp>
        <p:nvSpPr>
          <p:cNvPr id="181266" name="Rectangle 18"/>
          <p:cNvSpPr>
            <a:spLocks noChangeArrowheads="1"/>
          </p:cNvSpPr>
          <p:nvPr/>
        </p:nvSpPr>
        <p:spPr bwMode="auto">
          <a:xfrm>
            <a:off x="107950" y="4365625"/>
            <a:ext cx="6480175"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a:t>这三个向量在一个平面内</a:t>
            </a:r>
            <a:r>
              <a:rPr lang="en-US" altLang="zh-CN"/>
              <a:t>(</a:t>
            </a:r>
            <a:r>
              <a:rPr lang="zh-CN" altLang="en-US"/>
              <a:t>共面</a:t>
            </a:r>
            <a:r>
              <a:rPr lang="en-US" altLang="zh-CN"/>
              <a:t>).</a:t>
            </a:r>
          </a:p>
        </p:txBody>
      </p:sp>
      <p:grpSp>
        <p:nvGrpSpPr>
          <p:cNvPr id="10251" name="Group 19"/>
          <p:cNvGrpSpPr>
            <a:grpSpLocks/>
          </p:cNvGrpSpPr>
          <p:nvPr/>
        </p:nvGrpSpPr>
        <p:grpSpPr bwMode="auto">
          <a:xfrm>
            <a:off x="3619500" y="1644650"/>
            <a:ext cx="2451100" cy="1862138"/>
            <a:chOff x="3721" y="1018"/>
            <a:chExt cx="1140" cy="1173"/>
          </a:xfrm>
        </p:grpSpPr>
        <p:sp>
          <p:nvSpPr>
            <p:cNvPr id="10253" name="Line 20"/>
            <p:cNvSpPr>
              <a:spLocks noChangeShapeType="1"/>
            </p:cNvSpPr>
            <p:nvPr/>
          </p:nvSpPr>
          <p:spPr bwMode="auto">
            <a:xfrm>
              <a:off x="4077" y="1707"/>
              <a:ext cx="680" cy="0"/>
            </a:xfrm>
            <a:prstGeom prst="line">
              <a:avLst/>
            </a:prstGeom>
            <a:noFill/>
            <a:ln w="349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10254" name="Line 21"/>
            <p:cNvSpPr>
              <a:spLocks noChangeShapeType="1"/>
            </p:cNvSpPr>
            <p:nvPr/>
          </p:nvSpPr>
          <p:spPr bwMode="auto">
            <a:xfrm flipH="1">
              <a:off x="3849" y="1707"/>
              <a:ext cx="228" cy="272"/>
            </a:xfrm>
            <a:prstGeom prst="line">
              <a:avLst/>
            </a:prstGeom>
            <a:noFill/>
            <a:ln w="349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10255" name="Line 22"/>
            <p:cNvSpPr>
              <a:spLocks noChangeShapeType="1"/>
            </p:cNvSpPr>
            <p:nvPr/>
          </p:nvSpPr>
          <p:spPr bwMode="auto">
            <a:xfrm flipH="1">
              <a:off x="3923" y="1888"/>
              <a:ext cx="544" cy="0"/>
            </a:xfrm>
            <a:prstGeom prst="line">
              <a:avLst/>
            </a:prstGeom>
            <a:noFill/>
            <a:ln w="1270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10256" name="Line 23"/>
            <p:cNvSpPr>
              <a:spLocks noChangeShapeType="1"/>
            </p:cNvSpPr>
            <p:nvPr/>
          </p:nvSpPr>
          <p:spPr bwMode="auto">
            <a:xfrm flipV="1">
              <a:off x="4440" y="1707"/>
              <a:ext cx="136" cy="181"/>
            </a:xfrm>
            <a:prstGeom prst="line">
              <a:avLst/>
            </a:prstGeom>
            <a:noFill/>
            <a:ln w="1270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graphicFrame>
          <p:nvGraphicFramePr>
            <p:cNvPr id="10257" name="Object 24"/>
            <p:cNvGraphicFramePr>
              <a:graphicFrameLocks noChangeAspect="1"/>
            </p:cNvGraphicFramePr>
            <p:nvPr/>
          </p:nvGraphicFramePr>
          <p:xfrm>
            <a:off x="3721" y="1888"/>
            <a:ext cx="192" cy="303"/>
          </p:xfrm>
          <a:graphic>
            <a:graphicData uri="http://schemas.openxmlformats.org/presentationml/2006/ole">
              <mc:AlternateContent xmlns:mc="http://schemas.openxmlformats.org/markup-compatibility/2006">
                <mc:Choice xmlns:v="urn:schemas-microsoft-com:vml" Requires="v">
                  <p:oleObj name="Equation" r:id="rId11" imgW="152592" imgH="219175" progId="Equation.DSMT4">
                    <p:embed/>
                  </p:oleObj>
                </mc:Choice>
                <mc:Fallback>
                  <p:oleObj name="Equation" r:id="rId11" imgW="152592" imgH="219175" progId="Equation.DSMT4">
                    <p:embed/>
                    <p:pic>
                      <p:nvPicPr>
                        <p:cNvPr id="0" name="Object 2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721" y="1888"/>
                          <a:ext cx="192" cy="3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258" name="Object 25"/>
            <p:cNvGraphicFramePr>
              <a:graphicFrameLocks noChangeAspect="1"/>
            </p:cNvGraphicFramePr>
            <p:nvPr/>
          </p:nvGraphicFramePr>
          <p:xfrm>
            <a:off x="3969" y="1018"/>
            <a:ext cx="235" cy="319"/>
          </p:xfrm>
          <a:graphic>
            <a:graphicData uri="http://schemas.openxmlformats.org/presentationml/2006/ole">
              <mc:AlternateContent xmlns:mc="http://schemas.openxmlformats.org/markup-compatibility/2006">
                <mc:Choice xmlns:v="urn:schemas-microsoft-com:vml" Requires="v">
                  <p:oleObj name="Equation" r:id="rId13" imgW="171378" imgH="219175" progId="Equation.DSMT4">
                    <p:embed/>
                  </p:oleObj>
                </mc:Choice>
                <mc:Fallback>
                  <p:oleObj name="Equation" r:id="rId13" imgW="171378" imgH="219175" progId="Equation.DSMT4">
                    <p:embed/>
                    <p:pic>
                      <p:nvPicPr>
                        <p:cNvPr id="0" name="Object 25"/>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969" y="1018"/>
                          <a:ext cx="235" cy="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259" name="Object 26"/>
            <p:cNvGraphicFramePr>
              <a:graphicFrameLocks noChangeAspect="1"/>
            </p:cNvGraphicFramePr>
            <p:nvPr/>
          </p:nvGraphicFramePr>
          <p:xfrm>
            <a:off x="4712" y="1582"/>
            <a:ext cx="149" cy="393"/>
          </p:xfrm>
          <a:graphic>
            <a:graphicData uri="http://schemas.openxmlformats.org/presentationml/2006/ole">
              <mc:AlternateContent xmlns:mc="http://schemas.openxmlformats.org/markup-compatibility/2006">
                <mc:Choice xmlns:v="urn:schemas-microsoft-com:vml" Requires="v">
                  <p:oleObj name="Equation" r:id="rId15" imgW="171378" imgH="219175" progId="Equation.DSMT4">
                    <p:embed/>
                  </p:oleObj>
                </mc:Choice>
                <mc:Fallback>
                  <p:oleObj name="Equation" r:id="rId15" imgW="171378" imgH="219175" progId="Equation.DSMT4">
                    <p:embed/>
                    <p:pic>
                      <p:nvPicPr>
                        <p:cNvPr id="0" name="Object 26"/>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712" y="1582"/>
                          <a:ext cx="149" cy="3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0260" name="Line 27"/>
            <p:cNvSpPr>
              <a:spLocks noChangeShapeType="1"/>
            </p:cNvSpPr>
            <p:nvPr/>
          </p:nvSpPr>
          <p:spPr bwMode="auto">
            <a:xfrm>
              <a:off x="4086" y="1715"/>
              <a:ext cx="363" cy="182"/>
            </a:xfrm>
            <a:prstGeom prst="line">
              <a:avLst/>
            </a:prstGeom>
            <a:noFill/>
            <a:ln w="349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graphicFrame>
          <p:nvGraphicFramePr>
            <p:cNvPr id="10261" name="Object 28"/>
            <p:cNvGraphicFramePr>
              <a:graphicFrameLocks noChangeAspect="1"/>
            </p:cNvGraphicFramePr>
            <p:nvPr/>
          </p:nvGraphicFramePr>
          <p:xfrm>
            <a:off x="4452" y="1859"/>
            <a:ext cx="197" cy="210"/>
          </p:xfrm>
          <a:graphic>
            <a:graphicData uri="http://schemas.openxmlformats.org/presentationml/2006/ole">
              <mc:AlternateContent xmlns:mc="http://schemas.openxmlformats.org/markup-compatibility/2006">
                <mc:Choice xmlns:v="urn:schemas-microsoft-com:vml" Requires="v">
                  <p:oleObj name="公式" r:id="rId17" imgW="393529" imgH="418918" progId="Equation.3">
                    <p:embed/>
                  </p:oleObj>
                </mc:Choice>
                <mc:Fallback>
                  <p:oleObj name="公式" r:id="rId17" imgW="393529" imgH="418918" progId="Equation.3">
                    <p:embed/>
                    <p:pic>
                      <p:nvPicPr>
                        <p:cNvPr id="0" name="Object 28"/>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452" y="1859"/>
                          <a:ext cx="197" cy="2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262" name="Line 29"/>
            <p:cNvSpPr>
              <a:spLocks noChangeShapeType="1"/>
            </p:cNvSpPr>
            <p:nvPr/>
          </p:nvSpPr>
          <p:spPr bwMode="auto">
            <a:xfrm flipV="1">
              <a:off x="4083" y="1253"/>
              <a:ext cx="0" cy="453"/>
            </a:xfrm>
            <a:prstGeom prst="line">
              <a:avLst/>
            </a:prstGeom>
            <a:noFill/>
            <a:ln w="349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grpSp>
      <p:pic>
        <p:nvPicPr>
          <p:cNvPr id="10252" name="Picture 38"/>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004888" y="1052513"/>
            <a:ext cx="7566025" cy="365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181253"/>
                                        </p:tgtEl>
                                        <p:attrNameLst>
                                          <p:attrName>style.visibility</p:attrName>
                                        </p:attrNameLst>
                                      </p:cBhvr>
                                      <p:to>
                                        <p:strVal val="visible"/>
                                      </p:to>
                                    </p:set>
                                    <p:animEffect transition="in" filter="wipe(left)">
                                      <p:cBhvr>
                                        <p:cTn id="7" dur="500"/>
                                        <p:tgtEl>
                                          <p:spTgt spid="18125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181266">
                                            <p:txEl>
                                              <p:pRg st="0" end="0"/>
                                            </p:txEl>
                                          </p:spTgt>
                                        </p:tgtEl>
                                        <p:attrNameLst>
                                          <p:attrName>style.visibility</p:attrName>
                                        </p:attrNameLst>
                                      </p:cBhvr>
                                      <p:to>
                                        <p:strVal val="visible"/>
                                      </p:to>
                                    </p:set>
                                    <p:animEffect transition="in" filter="wipe(left)">
                                      <p:cBhvr>
                                        <p:cTn id="12" dur="500"/>
                                        <p:tgtEl>
                                          <p:spTgt spid="181266">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181262"/>
                                        </p:tgtEl>
                                        <p:attrNameLst>
                                          <p:attrName>style.visibility</p:attrName>
                                        </p:attrNameLst>
                                      </p:cBhvr>
                                      <p:to>
                                        <p:strVal val="visible"/>
                                      </p:to>
                                    </p:set>
                                    <p:animEffect transition="in" filter="wipe(left)">
                                      <p:cBhvr>
                                        <p:cTn id="17" dur="500"/>
                                        <p:tgtEl>
                                          <p:spTgt spid="181262"/>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181265">
                                            <p:txEl>
                                              <p:pRg st="0" end="0"/>
                                            </p:txEl>
                                          </p:spTgt>
                                        </p:tgtEl>
                                        <p:attrNameLst>
                                          <p:attrName>style.visibility</p:attrName>
                                        </p:attrNameLst>
                                      </p:cBhvr>
                                      <p:to>
                                        <p:strVal val="visible"/>
                                      </p:to>
                                    </p:set>
                                    <p:animEffect transition="in" filter="wipe(left)">
                                      <p:cBhvr>
                                        <p:cTn id="22" dur="500"/>
                                        <p:tgtEl>
                                          <p:spTgt spid="18126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pPr>
              <a:defRPr/>
            </a:pPr>
            <a:r>
              <a:rPr lang="en-US" altLang="zh-CN"/>
              <a:t>-</a:t>
            </a:r>
            <a:fld id="{0541C894-9D0E-4769-9954-960E2037CBAD}" type="slidenum">
              <a:rPr lang="en-US" altLang="zh-CN" sz="1800" smtClean="0">
                <a:solidFill>
                  <a:srgbClr val="0000FF"/>
                </a:solidFill>
              </a:rPr>
              <a:pPr>
                <a:defRPr/>
              </a:pPr>
              <a:t>40</a:t>
            </a:fld>
            <a:r>
              <a:rPr lang="en-US" altLang="zh-CN"/>
              <a:t>-</a:t>
            </a:r>
          </a:p>
        </p:txBody>
      </p:sp>
      <p:sp>
        <p:nvSpPr>
          <p:cNvPr id="3" name="灯片编号占位符 1"/>
          <p:cNvSpPr txBox="1">
            <a:spLocks/>
          </p:cNvSpPr>
          <p:nvPr/>
        </p:nvSpPr>
        <p:spPr bwMode="auto">
          <a:xfrm>
            <a:off x="8459788" y="6416675"/>
            <a:ext cx="684212" cy="396875"/>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defPPr>
              <a:defRPr lang="zh-CN"/>
            </a:defPPr>
            <a:lvl1pPr algn="ctr" rtl="0" eaLnBrk="1" fontAlgn="base" hangingPunct="1">
              <a:spcBef>
                <a:spcPct val="0"/>
              </a:spcBef>
              <a:spcAft>
                <a:spcPct val="0"/>
              </a:spcAft>
              <a:defRPr kumimoji="1" sz="2000" b="1" kern="1200">
                <a:solidFill>
                  <a:srgbClr val="FF0000"/>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800" b="1"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800" b="1"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800" b="1"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800" b="1"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800" b="1"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800" b="1"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800" b="1"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800" b="1" kern="1200">
                <a:solidFill>
                  <a:schemeClr val="tx1"/>
                </a:solidFill>
                <a:latin typeface="Times New Roman" panose="02020603050405020304" pitchFamily="18" charset="0"/>
                <a:ea typeface="宋体" panose="02010600030101010101" pitchFamily="2" charset="-122"/>
                <a:cs typeface="+mn-cs"/>
              </a:defRPr>
            </a:lvl9pPr>
          </a:lstStyle>
          <a:p>
            <a:pPr>
              <a:defRPr/>
            </a:pPr>
            <a:r>
              <a:rPr lang="en-US" altLang="zh-CN"/>
              <a:t>-</a:t>
            </a:r>
            <a:fld id="{0541C894-9D0E-4769-9954-960E2037CBAD}" type="slidenum">
              <a:rPr lang="en-US" altLang="zh-CN" sz="1800" smtClean="0">
                <a:solidFill>
                  <a:srgbClr val="0000FF"/>
                </a:solidFill>
              </a:rPr>
              <a:pPr>
                <a:defRPr/>
              </a:pPr>
              <a:t>40</a:t>
            </a:fld>
            <a:r>
              <a:rPr lang="en-US" altLang="zh-CN"/>
              <a:t>-</a:t>
            </a:r>
          </a:p>
        </p:txBody>
      </p:sp>
      <p:sp>
        <p:nvSpPr>
          <p:cNvPr id="4" name="矩形 3"/>
          <p:cNvSpPr/>
          <p:nvPr/>
        </p:nvSpPr>
        <p:spPr>
          <a:xfrm>
            <a:off x="1201362" y="5781121"/>
            <a:ext cx="7065439" cy="523220"/>
          </a:xfrm>
          <a:prstGeom prst="rect">
            <a:avLst/>
          </a:prstGeom>
        </p:spPr>
        <p:txBody>
          <a:bodyPr wrap="square">
            <a:spAutoFit/>
          </a:bodyPr>
          <a:lstStyle/>
          <a:p>
            <a:r>
              <a:rPr lang="zh-CN" altLang="en-US" dirty="0"/>
              <a:t>从极大无关组的角度理解海森堡测不准原理</a:t>
            </a:r>
          </a:p>
        </p:txBody>
      </p:sp>
      <p:pic>
        <p:nvPicPr>
          <p:cNvPr id="5" name="图片 4"/>
          <p:cNvPicPr>
            <a:picLocks noChangeAspect="1"/>
          </p:cNvPicPr>
          <p:nvPr/>
        </p:nvPicPr>
        <p:blipFill>
          <a:blip r:embed="rId3"/>
          <a:stretch>
            <a:fillRect/>
          </a:stretch>
        </p:blipFill>
        <p:spPr>
          <a:xfrm>
            <a:off x="395536" y="271140"/>
            <a:ext cx="1728389" cy="1135385"/>
          </a:xfrm>
          <a:prstGeom prst="rect">
            <a:avLst/>
          </a:prstGeom>
        </p:spPr>
      </p:pic>
      <p:pic>
        <p:nvPicPr>
          <p:cNvPr id="6" name="图片 5"/>
          <p:cNvPicPr>
            <a:picLocks noChangeAspect="1"/>
          </p:cNvPicPr>
          <p:nvPr/>
        </p:nvPicPr>
        <p:blipFill>
          <a:blip r:embed="rId4"/>
          <a:stretch>
            <a:fillRect/>
          </a:stretch>
        </p:blipFill>
        <p:spPr>
          <a:xfrm>
            <a:off x="2555776" y="271140"/>
            <a:ext cx="1800200" cy="1168880"/>
          </a:xfrm>
          <a:prstGeom prst="rect">
            <a:avLst/>
          </a:prstGeom>
        </p:spPr>
      </p:pic>
      <p:pic>
        <p:nvPicPr>
          <p:cNvPr id="7" name="图片 6"/>
          <p:cNvPicPr>
            <a:picLocks noChangeAspect="1"/>
          </p:cNvPicPr>
          <p:nvPr/>
        </p:nvPicPr>
        <p:blipFill>
          <a:blip r:embed="rId5"/>
          <a:stretch>
            <a:fillRect/>
          </a:stretch>
        </p:blipFill>
        <p:spPr>
          <a:xfrm>
            <a:off x="4715819" y="271140"/>
            <a:ext cx="1979247" cy="1265304"/>
          </a:xfrm>
          <a:prstGeom prst="rect">
            <a:avLst/>
          </a:prstGeom>
        </p:spPr>
      </p:pic>
      <p:pic>
        <p:nvPicPr>
          <p:cNvPr id="8" name="图片 7"/>
          <p:cNvPicPr>
            <a:picLocks noChangeAspect="1"/>
          </p:cNvPicPr>
          <p:nvPr/>
        </p:nvPicPr>
        <p:blipFill>
          <a:blip r:embed="rId6"/>
          <a:stretch>
            <a:fillRect/>
          </a:stretch>
        </p:blipFill>
        <p:spPr>
          <a:xfrm>
            <a:off x="7039183" y="271140"/>
            <a:ext cx="1589906" cy="1227296"/>
          </a:xfrm>
          <a:prstGeom prst="rect">
            <a:avLst/>
          </a:prstGeom>
        </p:spPr>
      </p:pic>
      <p:sp>
        <p:nvSpPr>
          <p:cNvPr id="9" name="矩形 8"/>
          <p:cNvSpPr/>
          <p:nvPr/>
        </p:nvSpPr>
        <p:spPr>
          <a:xfrm>
            <a:off x="806721" y="1586570"/>
            <a:ext cx="906017" cy="523220"/>
          </a:xfrm>
          <a:prstGeom prst="rect">
            <a:avLst/>
          </a:prstGeom>
        </p:spPr>
        <p:txBody>
          <a:bodyPr wrap="none">
            <a:spAutoFit/>
          </a:bodyPr>
          <a:lstStyle/>
          <a:p>
            <a:r>
              <a:rPr lang="zh-CN" altLang="en-US" dirty="0"/>
              <a:t>山楂</a:t>
            </a:r>
          </a:p>
        </p:txBody>
      </p:sp>
      <p:sp>
        <p:nvSpPr>
          <p:cNvPr id="10" name="矩形 9"/>
          <p:cNvSpPr/>
          <p:nvPr/>
        </p:nvSpPr>
        <p:spPr>
          <a:xfrm>
            <a:off x="2935416" y="1586570"/>
            <a:ext cx="906017" cy="523220"/>
          </a:xfrm>
          <a:prstGeom prst="rect">
            <a:avLst/>
          </a:prstGeom>
        </p:spPr>
        <p:txBody>
          <a:bodyPr wrap="none">
            <a:spAutoFit/>
          </a:bodyPr>
          <a:lstStyle/>
          <a:p>
            <a:r>
              <a:rPr lang="zh-CN" altLang="en-US" dirty="0"/>
              <a:t>苹果</a:t>
            </a:r>
          </a:p>
        </p:txBody>
      </p:sp>
      <p:sp>
        <p:nvSpPr>
          <p:cNvPr id="11" name="矩形 10"/>
          <p:cNvSpPr/>
          <p:nvPr/>
        </p:nvSpPr>
        <p:spPr>
          <a:xfrm>
            <a:off x="5252433" y="1586570"/>
            <a:ext cx="906017" cy="523220"/>
          </a:xfrm>
          <a:prstGeom prst="rect">
            <a:avLst/>
          </a:prstGeom>
        </p:spPr>
        <p:txBody>
          <a:bodyPr wrap="none">
            <a:spAutoFit/>
          </a:bodyPr>
          <a:lstStyle/>
          <a:p>
            <a:r>
              <a:rPr lang="zh-CN" altLang="en-US" dirty="0"/>
              <a:t>柠檬</a:t>
            </a:r>
          </a:p>
        </p:txBody>
      </p:sp>
      <p:sp>
        <p:nvSpPr>
          <p:cNvPr id="12" name="矩形 11"/>
          <p:cNvSpPr/>
          <p:nvPr/>
        </p:nvSpPr>
        <p:spPr>
          <a:xfrm>
            <a:off x="7411887" y="1586570"/>
            <a:ext cx="906017" cy="523220"/>
          </a:xfrm>
          <a:prstGeom prst="rect">
            <a:avLst/>
          </a:prstGeom>
        </p:spPr>
        <p:txBody>
          <a:bodyPr wrap="none">
            <a:spAutoFit/>
          </a:bodyPr>
          <a:lstStyle/>
          <a:p>
            <a:r>
              <a:rPr lang="zh-CN" altLang="en-US" dirty="0"/>
              <a:t>香蕉</a:t>
            </a:r>
          </a:p>
        </p:txBody>
      </p:sp>
      <p:sp>
        <p:nvSpPr>
          <p:cNvPr id="13" name="矩形 12"/>
          <p:cNvSpPr/>
          <p:nvPr/>
        </p:nvSpPr>
        <p:spPr>
          <a:xfrm>
            <a:off x="80120" y="2555962"/>
            <a:ext cx="2108269" cy="523220"/>
          </a:xfrm>
          <a:prstGeom prst="rect">
            <a:avLst/>
          </a:prstGeom>
        </p:spPr>
        <p:txBody>
          <a:bodyPr wrap="none">
            <a:spAutoFit/>
          </a:bodyPr>
          <a:lstStyle/>
          <a:p>
            <a:r>
              <a:rPr lang="zh-CN" altLang="en-US" dirty="0"/>
              <a:t>按</a:t>
            </a:r>
            <a:r>
              <a:rPr lang="zh-CN" altLang="en-US" dirty="0">
                <a:solidFill>
                  <a:srgbClr val="FF0000"/>
                </a:solidFill>
              </a:rPr>
              <a:t>颜色分类</a:t>
            </a:r>
            <a:r>
              <a:rPr lang="en-US" altLang="zh-CN" dirty="0">
                <a:solidFill>
                  <a:srgbClr val="FF0000"/>
                </a:solidFill>
              </a:rPr>
              <a:t>:</a:t>
            </a:r>
            <a:endParaRPr lang="zh-CN" altLang="en-US" dirty="0"/>
          </a:p>
        </p:txBody>
      </p:sp>
      <p:sp>
        <p:nvSpPr>
          <p:cNvPr id="14" name="矩形 13"/>
          <p:cNvSpPr/>
          <p:nvPr/>
        </p:nvSpPr>
        <p:spPr>
          <a:xfrm>
            <a:off x="2833421" y="2393549"/>
            <a:ext cx="1988045" cy="523220"/>
          </a:xfrm>
          <a:prstGeom prst="rect">
            <a:avLst/>
          </a:prstGeom>
        </p:spPr>
        <p:txBody>
          <a:bodyPr wrap="none">
            <a:spAutoFit/>
          </a:bodyPr>
          <a:lstStyle/>
          <a:p>
            <a:r>
              <a:rPr lang="zh-CN" altLang="en-US" dirty="0">
                <a:solidFill>
                  <a:srgbClr val="FF0000"/>
                </a:solidFill>
              </a:rPr>
              <a:t>苹果和山楂</a:t>
            </a:r>
            <a:endParaRPr lang="zh-CN" altLang="en-US" dirty="0"/>
          </a:p>
        </p:txBody>
      </p:sp>
      <p:sp>
        <p:nvSpPr>
          <p:cNvPr id="15" name="矩形 14"/>
          <p:cNvSpPr/>
          <p:nvPr/>
        </p:nvSpPr>
        <p:spPr>
          <a:xfrm>
            <a:off x="6017245" y="2395166"/>
            <a:ext cx="1986441" cy="523220"/>
          </a:xfrm>
          <a:prstGeom prst="rect">
            <a:avLst/>
          </a:prstGeom>
        </p:spPr>
        <p:txBody>
          <a:bodyPr wrap="none">
            <a:spAutoFit/>
          </a:bodyPr>
          <a:lstStyle/>
          <a:p>
            <a:r>
              <a:rPr lang="zh-CN" altLang="en-US" dirty="0">
                <a:solidFill>
                  <a:srgbClr val="FF0000"/>
                </a:solidFill>
              </a:rPr>
              <a:t>柠檬和香蕉</a:t>
            </a:r>
            <a:endParaRPr lang="zh-CN" altLang="en-US" dirty="0"/>
          </a:p>
        </p:txBody>
      </p:sp>
      <p:sp>
        <p:nvSpPr>
          <p:cNvPr id="16" name="矩形 15"/>
          <p:cNvSpPr/>
          <p:nvPr/>
        </p:nvSpPr>
        <p:spPr>
          <a:xfrm>
            <a:off x="80120" y="4390176"/>
            <a:ext cx="2108269" cy="523220"/>
          </a:xfrm>
          <a:prstGeom prst="rect">
            <a:avLst/>
          </a:prstGeom>
        </p:spPr>
        <p:txBody>
          <a:bodyPr wrap="none">
            <a:spAutoFit/>
          </a:bodyPr>
          <a:lstStyle/>
          <a:p>
            <a:r>
              <a:rPr lang="zh-CN" altLang="en-US" dirty="0"/>
              <a:t>按</a:t>
            </a:r>
            <a:r>
              <a:rPr lang="zh-CN" altLang="en-US" dirty="0">
                <a:solidFill>
                  <a:srgbClr val="0000FF"/>
                </a:solidFill>
              </a:rPr>
              <a:t>口味分类</a:t>
            </a:r>
            <a:r>
              <a:rPr lang="en-US" altLang="zh-CN" dirty="0">
                <a:solidFill>
                  <a:srgbClr val="0000FF"/>
                </a:solidFill>
              </a:rPr>
              <a:t>:</a:t>
            </a:r>
            <a:endParaRPr lang="zh-CN" altLang="en-US" dirty="0"/>
          </a:p>
        </p:txBody>
      </p:sp>
      <p:sp>
        <p:nvSpPr>
          <p:cNvPr id="17" name="矩形 16"/>
          <p:cNvSpPr/>
          <p:nvPr/>
        </p:nvSpPr>
        <p:spPr>
          <a:xfrm>
            <a:off x="2833421" y="4264976"/>
            <a:ext cx="1988045" cy="523220"/>
          </a:xfrm>
          <a:prstGeom prst="rect">
            <a:avLst/>
          </a:prstGeom>
        </p:spPr>
        <p:txBody>
          <a:bodyPr wrap="none">
            <a:spAutoFit/>
          </a:bodyPr>
          <a:lstStyle/>
          <a:p>
            <a:r>
              <a:rPr lang="zh-CN" altLang="en-US" dirty="0">
                <a:solidFill>
                  <a:srgbClr val="0000FF"/>
                </a:solidFill>
              </a:rPr>
              <a:t>苹果和香蕉</a:t>
            </a:r>
            <a:endParaRPr lang="zh-CN" altLang="en-US" dirty="0"/>
          </a:p>
        </p:txBody>
      </p:sp>
      <p:sp>
        <p:nvSpPr>
          <p:cNvPr id="18" name="矩形 17"/>
          <p:cNvSpPr/>
          <p:nvPr/>
        </p:nvSpPr>
        <p:spPr>
          <a:xfrm>
            <a:off x="6017245" y="4242779"/>
            <a:ext cx="1988045" cy="523220"/>
          </a:xfrm>
          <a:prstGeom prst="rect">
            <a:avLst/>
          </a:prstGeom>
        </p:spPr>
        <p:txBody>
          <a:bodyPr wrap="none">
            <a:spAutoFit/>
          </a:bodyPr>
          <a:lstStyle/>
          <a:p>
            <a:r>
              <a:rPr lang="zh-CN" altLang="en-US" dirty="0">
                <a:solidFill>
                  <a:srgbClr val="0000FF"/>
                </a:solidFill>
              </a:rPr>
              <a:t>山楂和柠檬</a:t>
            </a:r>
            <a:endParaRPr lang="zh-CN" altLang="en-US" dirty="0"/>
          </a:p>
        </p:txBody>
      </p:sp>
      <p:sp>
        <p:nvSpPr>
          <p:cNvPr id="19" name="矩形 18"/>
          <p:cNvSpPr/>
          <p:nvPr/>
        </p:nvSpPr>
        <p:spPr>
          <a:xfrm>
            <a:off x="80120" y="3007525"/>
            <a:ext cx="2656496" cy="707886"/>
          </a:xfrm>
          <a:prstGeom prst="rect">
            <a:avLst/>
          </a:prstGeom>
        </p:spPr>
        <p:txBody>
          <a:bodyPr wrap="none">
            <a:spAutoFit/>
          </a:bodyPr>
          <a:lstStyle/>
          <a:p>
            <a:r>
              <a:rPr lang="zh-CN" altLang="en-US" dirty="0">
                <a:solidFill>
                  <a:srgbClr val="FF0000"/>
                </a:solidFill>
              </a:rPr>
              <a:t>“颜色</a:t>
            </a:r>
            <a:r>
              <a:rPr lang="zh-CN" altLang="en-US" sz="4000" dirty="0">
                <a:solidFill>
                  <a:srgbClr val="FF0000"/>
                </a:solidFill>
              </a:rPr>
              <a:t>表象</a:t>
            </a:r>
            <a:r>
              <a:rPr lang="zh-CN" altLang="en-US" dirty="0">
                <a:solidFill>
                  <a:srgbClr val="FF0000"/>
                </a:solidFill>
              </a:rPr>
              <a:t>”</a:t>
            </a:r>
            <a:endParaRPr lang="zh-CN" altLang="en-US" dirty="0"/>
          </a:p>
        </p:txBody>
      </p:sp>
      <p:sp>
        <p:nvSpPr>
          <p:cNvPr id="20" name="矩形 19"/>
          <p:cNvSpPr/>
          <p:nvPr/>
        </p:nvSpPr>
        <p:spPr>
          <a:xfrm>
            <a:off x="80120" y="4911783"/>
            <a:ext cx="2656496" cy="707886"/>
          </a:xfrm>
          <a:prstGeom prst="rect">
            <a:avLst/>
          </a:prstGeom>
        </p:spPr>
        <p:txBody>
          <a:bodyPr wrap="none">
            <a:spAutoFit/>
          </a:bodyPr>
          <a:lstStyle/>
          <a:p>
            <a:r>
              <a:rPr lang="zh-CN" altLang="en-US" dirty="0">
                <a:solidFill>
                  <a:srgbClr val="0000FF"/>
                </a:solidFill>
              </a:rPr>
              <a:t>“口味</a:t>
            </a:r>
            <a:r>
              <a:rPr lang="zh-CN" altLang="en-US" sz="4000" dirty="0">
                <a:solidFill>
                  <a:srgbClr val="0000FF"/>
                </a:solidFill>
              </a:rPr>
              <a:t>表象</a:t>
            </a:r>
            <a:r>
              <a:rPr lang="zh-CN" altLang="en-US" dirty="0">
                <a:solidFill>
                  <a:srgbClr val="0000FF"/>
                </a:solidFill>
              </a:rPr>
              <a:t>”</a:t>
            </a:r>
            <a:endParaRPr lang="zh-CN" altLang="en-US" dirty="0"/>
          </a:p>
        </p:txBody>
      </p:sp>
      <p:pic>
        <p:nvPicPr>
          <p:cNvPr id="21" name="图片 20"/>
          <p:cNvPicPr>
            <a:picLocks noChangeAspect="1"/>
          </p:cNvPicPr>
          <p:nvPr/>
        </p:nvPicPr>
        <p:blipFill>
          <a:blip r:embed="rId5"/>
          <a:stretch>
            <a:fillRect/>
          </a:stretch>
        </p:blipFill>
        <p:spPr>
          <a:xfrm>
            <a:off x="5943197" y="2907462"/>
            <a:ext cx="926971" cy="592599"/>
          </a:xfrm>
          <a:prstGeom prst="rect">
            <a:avLst/>
          </a:prstGeom>
        </p:spPr>
      </p:pic>
      <p:pic>
        <p:nvPicPr>
          <p:cNvPr id="22" name="图片 21"/>
          <p:cNvPicPr>
            <a:picLocks noChangeAspect="1"/>
          </p:cNvPicPr>
          <p:nvPr/>
        </p:nvPicPr>
        <p:blipFill>
          <a:blip r:embed="rId6"/>
          <a:stretch>
            <a:fillRect/>
          </a:stretch>
        </p:blipFill>
        <p:spPr>
          <a:xfrm>
            <a:off x="7140334" y="2883009"/>
            <a:ext cx="795808" cy="614308"/>
          </a:xfrm>
          <a:prstGeom prst="rect">
            <a:avLst/>
          </a:prstGeom>
        </p:spPr>
      </p:pic>
      <p:pic>
        <p:nvPicPr>
          <p:cNvPr id="23" name="图片 22"/>
          <p:cNvPicPr>
            <a:picLocks noChangeAspect="1"/>
          </p:cNvPicPr>
          <p:nvPr/>
        </p:nvPicPr>
        <p:blipFill>
          <a:blip r:embed="rId3"/>
          <a:stretch>
            <a:fillRect/>
          </a:stretch>
        </p:blipFill>
        <p:spPr>
          <a:xfrm>
            <a:off x="2696579" y="2929572"/>
            <a:ext cx="963124" cy="632680"/>
          </a:xfrm>
          <a:prstGeom prst="rect">
            <a:avLst/>
          </a:prstGeom>
        </p:spPr>
      </p:pic>
      <p:pic>
        <p:nvPicPr>
          <p:cNvPr id="24" name="图片 23"/>
          <p:cNvPicPr>
            <a:picLocks noChangeAspect="1"/>
          </p:cNvPicPr>
          <p:nvPr/>
        </p:nvPicPr>
        <p:blipFill>
          <a:blip r:embed="rId4"/>
          <a:stretch>
            <a:fillRect/>
          </a:stretch>
        </p:blipFill>
        <p:spPr>
          <a:xfrm>
            <a:off x="3736926" y="2959903"/>
            <a:ext cx="895345" cy="581352"/>
          </a:xfrm>
          <a:prstGeom prst="rect">
            <a:avLst/>
          </a:prstGeom>
        </p:spPr>
      </p:pic>
      <p:pic>
        <p:nvPicPr>
          <p:cNvPr id="25" name="图片 24"/>
          <p:cNvPicPr>
            <a:picLocks noChangeAspect="1"/>
          </p:cNvPicPr>
          <p:nvPr/>
        </p:nvPicPr>
        <p:blipFill>
          <a:blip r:embed="rId4"/>
          <a:stretch>
            <a:fillRect/>
          </a:stretch>
        </p:blipFill>
        <p:spPr>
          <a:xfrm>
            <a:off x="2696579" y="4873052"/>
            <a:ext cx="895345" cy="581352"/>
          </a:xfrm>
          <a:prstGeom prst="rect">
            <a:avLst/>
          </a:prstGeom>
        </p:spPr>
      </p:pic>
      <p:pic>
        <p:nvPicPr>
          <p:cNvPr id="26" name="图片 25"/>
          <p:cNvPicPr>
            <a:picLocks noChangeAspect="1"/>
          </p:cNvPicPr>
          <p:nvPr/>
        </p:nvPicPr>
        <p:blipFill>
          <a:blip r:embed="rId6"/>
          <a:stretch>
            <a:fillRect/>
          </a:stretch>
        </p:blipFill>
        <p:spPr>
          <a:xfrm>
            <a:off x="3736926" y="4788196"/>
            <a:ext cx="795808" cy="614308"/>
          </a:xfrm>
          <a:prstGeom prst="rect">
            <a:avLst/>
          </a:prstGeom>
        </p:spPr>
      </p:pic>
      <p:pic>
        <p:nvPicPr>
          <p:cNvPr id="27" name="图片 26"/>
          <p:cNvPicPr>
            <a:picLocks noChangeAspect="1"/>
          </p:cNvPicPr>
          <p:nvPr/>
        </p:nvPicPr>
        <p:blipFill>
          <a:blip r:embed="rId3"/>
          <a:stretch>
            <a:fillRect/>
          </a:stretch>
        </p:blipFill>
        <p:spPr>
          <a:xfrm>
            <a:off x="5943197" y="4911257"/>
            <a:ext cx="963124" cy="632680"/>
          </a:xfrm>
          <a:prstGeom prst="rect">
            <a:avLst/>
          </a:prstGeom>
        </p:spPr>
      </p:pic>
      <p:pic>
        <p:nvPicPr>
          <p:cNvPr id="28" name="图片 27"/>
          <p:cNvPicPr>
            <a:picLocks noChangeAspect="1"/>
          </p:cNvPicPr>
          <p:nvPr/>
        </p:nvPicPr>
        <p:blipFill>
          <a:blip r:embed="rId5"/>
          <a:stretch>
            <a:fillRect/>
          </a:stretch>
        </p:blipFill>
        <p:spPr>
          <a:xfrm>
            <a:off x="7140334" y="4890849"/>
            <a:ext cx="926971" cy="592599"/>
          </a:xfrm>
          <a:prstGeom prst="rect">
            <a:avLst/>
          </a:prstGeom>
        </p:spPr>
      </p:pic>
      <p:sp>
        <p:nvSpPr>
          <p:cNvPr id="29" name="矩形 28"/>
          <p:cNvSpPr/>
          <p:nvPr/>
        </p:nvSpPr>
        <p:spPr>
          <a:xfrm>
            <a:off x="4765443" y="2808708"/>
            <a:ext cx="829073" cy="523220"/>
          </a:xfrm>
          <a:prstGeom prst="rect">
            <a:avLst/>
          </a:prstGeom>
        </p:spPr>
        <p:txBody>
          <a:bodyPr wrap="none">
            <a:spAutoFit/>
          </a:bodyPr>
          <a:lstStyle/>
          <a:p>
            <a:r>
              <a:rPr lang="en-US" altLang="zh-CN" dirty="0"/>
              <a:t>|</a:t>
            </a:r>
            <a:r>
              <a:rPr lang="zh-CN" altLang="en-US" dirty="0">
                <a:solidFill>
                  <a:srgbClr val="FF0000"/>
                </a:solidFill>
              </a:rPr>
              <a:t>红</a:t>
            </a:r>
            <a:r>
              <a:rPr lang="en-US" altLang="zh-CN" dirty="0"/>
              <a:t>&gt;</a:t>
            </a:r>
            <a:endParaRPr lang="zh-CN" altLang="en-US" dirty="0"/>
          </a:p>
        </p:txBody>
      </p:sp>
      <p:sp>
        <p:nvSpPr>
          <p:cNvPr id="30" name="矩形 29"/>
          <p:cNvSpPr/>
          <p:nvPr/>
        </p:nvSpPr>
        <p:spPr>
          <a:xfrm>
            <a:off x="8096720" y="2792960"/>
            <a:ext cx="829073" cy="523220"/>
          </a:xfrm>
          <a:prstGeom prst="rect">
            <a:avLst/>
          </a:prstGeom>
        </p:spPr>
        <p:txBody>
          <a:bodyPr wrap="none">
            <a:spAutoFit/>
          </a:bodyPr>
          <a:lstStyle/>
          <a:p>
            <a:r>
              <a:rPr lang="en-US" altLang="zh-CN" dirty="0"/>
              <a:t>|</a:t>
            </a:r>
            <a:r>
              <a:rPr lang="zh-CN" altLang="en-US" dirty="0">
                <a:solidFill>
                  <a:srgbClr val="FFC000"/>
                </a:solidFill>
              </a:rPr>
              <a:t>黄</a:t>
            </a:r>
            <a:r>
              <a:rPr lang="en-US" altLang="zh-CN" dirty="0"/>
              <a:t>&gt;</a:t>
            </a:r>
            <a:endParaRPr lang="zh-CN" altLang="en-US" dirty="0"/>
          </a:p>
        </p:txBody>
      </p:sp>
      <p:sp>
        <p:nvSpPr>
          <p:cNvPr id="31" name="矩形 30"/>
          <p:cNvSpPr/>
          <p:nvPr/>
        </p:nvSpPr>
        <p:spPr>
          <a:xfrm>
            <a:off x="8096720" y="4879284"/>
            <a:ext cx="829073" cy="523220"/>
          </a:xfrm>
          <a:prstGeom prst="rect">
            <a:avLst/>
          </a:prstGeom>
        </p:spPr>
        <p:txBody>
          <a:bodyPr wrap="none">
            <a:spAutoFit/>
          </a:bodyPr>
          <a:lstStyle/>
          <a:p>
            <a:r>
              <a:rPr lang="en-US" altLang="zh-CN" dirty="0"/>
              <a:t>|</a:t>
            </a:r>
            <a:r>
              <a:rPr lang="zh-CN" altLang="en-US" dirty="0">
                <a:solidFill>
                  <a:srgbClr val="0070C0"/>
                </a:solidFill>
              </a:rPr>
              <a:t>酸</a:t>
            </a:r>
            <a:r>
              <a:rPr lang="en-US" altLang="zh-CN" dirty="0"/>
              <a:t>&gt;</a:t>
            </a:r>
            <a:endParaRPr lang="zh-CN" altLang="en-US" dirty="0"/>
          </a:p>
        </p:txBody>
      </p:sp>
      <p:sp>
        <p:nvSpPr>
          <p:cNvPr id="32" name="矩形 31"/>
          <p:cNvSpPr/>
          <p:nvPr/>
        </p:nvSpPr>
        <p:spPr>
          <a:xfrm>
            <a:off x="4821466" y="4873052"/>
            <a:ext cx="829073" cy="523220"/>
          </a:xfrm>
          <a:prstGeom prst="rect">
            <a:avLst/>
          </a:prstGeom>
        </p:spPr>
        <p:txBody>
          <a:bodyPr wrap="none">
            <a:spAutoFit/>
          </a:bodyPr>
          <a:lstStyle/>
          <a:p>
            <a:r>
              <a:rPr lang="en-US" altLang="zh-CN" dirty="0"/>
              <a:t>|</a:t>
            </a:r>
            <a:r>
              <a:rPr lang="zh-CN" altLang="en-US" dirty="0"/>
              <a:t>甜</a:t>
            </a:r>
            <a:r>
              <a:rPr lang="en-US" altLang="zh-CN" dirty="0"/>
              <a:t>&gt;</a:t>
            </a:r>
            <a:endParaRPr lang="zh-CN" altLang="en-US" dirty="0"/>
          </a:p>
        </p:txBody>
      </p:sp>
    </p:spTree>
    <p:extLst>
      <p:ext uri="{BB962C8B-B14F-4D97-AF65-F5344CB8AC3E}">
        <p14:creationId xmlns:p14="http://schemas.microsoft.com/office/powerpoint/2010/main" val="1584147500"/>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21"/>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9"/>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9"/>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30"/>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16"/>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17"/>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25"/>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26"/>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18"/>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nodeType="clickEffect">
                                  <p:stCondLst>
                                    <p:cond delay="0"/>
                                  </p:stCondLst>
                                  <p:childTnLst>
                                    <p:set>
                                      <p:cBhvr>
                                        <p:cTn id="80" dur="1" fill="hold">
                                          <p:stCondLst>
                                            <p:cond delay="0"/>
                                          </p:stCondLst>
                                        </p:cTn>
                                        <p:tgtEl>
                                          <p:spTgt spid="27"/>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28"/>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20"/>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32"/>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p:bldP spid="10" grpId="0"/>
      <p:bldP spid="11" grpId="0"/>
      <p:bldP spid="12" grpId="0"/>
      <p:bldP spid="13" grpId="0"/>
      <p:bldP spid="14" grpId="0"/>
      <p:bldP spid="15" grpId="0"/>
      <p:bldP spid="16" grpId="0"/>
      <p:bldP spid="17" grpId="0"/>
      <p:bldP spid="18" grpId="0"/>
      <p:bldP spid="19" grpId="0"/>
      <p:bldP spid="20" grpId="0"/>
      <p:bldP spid="29" grpId="0"/>
      <p:bldP spid="30" grpId="0"/>
      <p:bldP spid="31" grpId="0"/>
      <p:bldP spid="32"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灯片编号占位符 1"/>
          <p:cNvSpPr>
            <a:spLocks noGrp="1"/>
          </p:cNvSpPr>
          <p:nvPr>
            <p:ph type="sldNum" sz="quarter" idx="10"/>
          </p:nvPr>
        </p:nvSpPr>
        <p:spPr>
          <a:noFill/>
        </p:spPr>
        <p:txBody>
          <a:bodyP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r>
              <a:rPr lang="en-US" altLang="zh-CN" sz="2000">
                <a:solidFill>
                  <a:srgbClr val="FF0000"/>
                </a:solidFill>
              </a:rPr>
              <a:t>-</a:t>
            </a:r>
            <a:fld id="{5F5D1665-5310-4DF5-ACC1-C0FCE5867D1A}" type="slidenum">
              <a:rPr lang="en-US" altLang="zh-CN" sz="1800" smtClean="0">
                <a:solidFill>
                  <a:srgbClr val="0000FF"/>
                </a:solidFill>
              </a:rPr>
              <a:pPr/>
              <a:t>41</a:t>
            </a:fld>
            <a:r>
              <a:rPr lang="en-US" altLang="zh-CN" sz="2000">
                <a:solidFill>
                  <a:srgbClr val="FF0000"/>
                </a:solidFill>
              </a:rPr>
              <a:t>-</a:t>
            </a:r>
          </a:p>
        </p:txBody>
      </p:sp>
      <p:graphicFrame>
        <p:nvGraphicFramePr>
          <p:cNvPr id="3" name="Object 2"/>
          <p:cNvGraphicFramePr>
            <a:graphicFrameLocks noChangeAspect="1"/>
          </p:cNvGraphicFramePr>
          <p:nvPr/>
        </p:nvGraphicFramePr>
        <p:xfrm>
          <a:off x="4032250" y="119063"/>
          <a:ext cx="1574800" cy="514350"/>
        </p:xfrm>
        <a:graphic>
          <a:graphicData uri="http://schemas.openxmlformats.org/presentationml/2006/ole">
            <mc:AlternateContent xmlns:mc="http://schemas.openxmlformats.org/markup-compatibility/2006">
              <mc:Choice xmlns:v="urn:schemas-microsoft-com:vml" Requires="v">
                <p:oleObj name="Equation" r:id="rId2" imgW="774364" imgH="228501" progId="Equation.3">
                  <p:embed/>
                </p:oleObj>
              </mc:Choice>
              <mc:Fallback>
                <p:oleObj name="Equation" r:id="rId2" imgW="774364" imgH="228501" progId="Equation.3">
                  <p:embed/>
                  <p:pic>
                    <p:nvPicPr>
                      <p:cNvPr id="0" name="Object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2250" y="119063"/>
                        <a:ext cx="1574800"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 name="Object 3"/>
          <p:cNvGraphicFramePr>
            <a:graphicFrameLocks noChangeAspect="1"/>
          </p:cNvGraphicFramePr>
          <p:nvPr>
            <p:extLst>
              <p:ext uri="{D42A27DB-BD31-4B8C-83A1-F6EECF244321}">
                <p14:modId xmlns:p14="http://schemas.microsoft.com/office/powerpoint/2010/main" val="562963264"/>
              </p:ext>
            </p:extLst>
          </p:nvPr>
        </p:nvGraphicFramePr>
        <p:xfrm>
          <a:off x="333375" y="704850"/>
          <a:ext cx="2132013" cy="546100"/>
        </p:xfrm>
        <a:graphic>
          <a:graphicData uri="http://schemas.openxmlformats.org/presentationml/2006/ole">
            <mc:AlternateContent xmlns:mc="http://schemas.openxmlformats.org/markup-compatibility/2006">
              <mc:Choice xmlns:v="urn:schemas-microsoft-com:vml" Requires="v">
                <p:oleObj name="Equation" r:id="rId4" imgW="876300" imgH="228600" progId="Equation.DSMT4">
                  <p:embed/>
                </p:oleObj>
              </mc:Choice>
              <mc:Fallback>
                <p:oleObj name="Equation" r:id="rId4" imgW="876300" imgH="228600" progId="Equation.DSMT4">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3375" y="704850"/>
                        <a:ext cx="2132013" cy="54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 name="Object 5"/>
          <p:cNvGraphicFramePr>
            <a:graphicFrameLocks noChangeAspect="1"/>
          </p:cNvGraphicFramePr>
          <p:nvPr/>
        </p:nvGraphicFramePr>
        <p:xfrm>
          <a:off x="6242050" y="682625"/>
          <a:ext cx="1724025" cy="498475"/>
        </p:xfrm>
        <a:graphic>
          <a:graphicData uri="http://schemas.openxmlformats.org/presentationml/2006/ole">
            <mc:AlternateContent xmlns:mc="http://schemas.openxmlformats.org/markup-compatibility/2006">
              <mc:Choice xmlns:v="urn:schemas-microsoft-com:vml" Requires="v">
                <p:oleObj name="Equation" r:id="rId6" imgW="774364" imgH="228501" progId="Equation.3">
                  <p:embed/>
                </p:oleObj>
              </mc:Choice>
              <mc:Fallback>
                <p:oleObj name="Equation" r:id="rId6" imgW="774364" imgH="228501" progId="Equation.3">
                  <p:embed/>
                  <p:pic>
                    <p:nvPicPr>
                      <p:cNvPr id="0" name="Object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2050" y="682625"/>
                        <a:ext cx="1724025" cy="49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5063" name="Rectangle 6"/>
          <p:cNvSpPr>
            <a:spLocks noChangeArrowheads="1"/>
          </p:cNvSpPr>
          <p:nvPr/>
        </p:nvSpPr>
        <p:spPr bwMode="auto">
          <a:xfrm>
            <a:off x="127000" y="119063"/>
            <a:ext cx="3975100" cy="585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3200">
                <a:solidFill>
                  <a:schemeClr val="accent2"/>
                </a:solidFill>
              </a:rPr>
              <a:t>定理</a:t>
            </a:r>
            <a:r>
              <a:rPr lang="en-US" altLang="zh-CN" sz="3200">
                <a:solidFill>
                  <a:schemeClr val="accent2"/>
                </a:solidFill>
              </a:rPr>
              <a:t>3.3</a:t>
            </a:r>
            <a:r>
              <a:rPr lang="en-US" altLang="zh-CN"/>
              <a:t>     </a:t>
            </a:r>
            <a:r>
              <a:rPr lang="zh-CN" altLang="en-US"/>
              <a:t>设</a:t>
            </a:r>
            <a:r>
              <a:rPr lang="en-US" altLang="zh-CN"/>
              <a:t>n</a:t>
            </a:r>
            <a:r>
              <a:rPr lang="zh-CN" altLang="en-US"/>
              <a:t>维向量组</a:t>
            </a:r>
          </a:p>
        </p:txBody>
      </p:sp>
      <p:sp>
        <p:nvSpPr>
          <p:cNvPr id="8" name="Rectangle 7"/>
          <p:cNvSpPr>
            <a:spLocks noChangeArrowheads="1"/>
          </p:cNvSpPr>
          <p:nvPr/>
        </p:nvSpPr>
        <p:spPr bwMode="auto">
          <a:xfrm>
            <a:off x="5646738" y="119063"/>
            <a:ext cx="23368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a:t>线性无关，而</a:t>
            </a:r>
          </a:p>
        </p:txBody>
      </p:sp>
      <p:sp>
        <p:nvSpPr>
          <p:cNvPr id="9" name="Rectangle 8"/>
          <p:cNvSpPr>
            <a:spLocks noChangeArrowheads="1"/>
          </p:cNvSpPr>
          <p:nvPr/>
        </p:nvSpPr>
        <p:spPr bwMode="auto">
          <a:xfrm>
            <a:off x="2555875" y="704850"/>
            <a:ext cx="23368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a:t>线性相关，则</a:t>
            </a:r>
          </a:p>
        </p:txBody>
      </p:sp>
      <p:sp>
        <p:nvSpPr>
          <p:cNvPr id="10" name="Rectangle 9"/>
          <p:cNvSpPr>
            <a:spLocks noChangeArrowheads="1"/>
          </p:cNvSpPr>
          <p:nvPr/>
        </p:nvSpPr>
        <p:spPr bwMode="auto">
          <a:xfrm>
            <a:off x="5340350" y="650875"/>
            <a:ext cx="9017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a:t>可由</a:t>
            </a:r>
          </a:p>
        </p:txBody>
      </p:sp>
      <p:sp>
        <p:nvSpPr>
          <p:cNvPr id="11" name="Rectangle 10"/>
          <p:cNvSpPr>
            <a:spLocks noChangeArrowheads="1"/>
          </p:cNvSpPr>
          <p:nvPr/>
        </p:nvSpPr>
        <p:spPr bwMode="auto">
          <a:xfrm>
            <a:off x="393700" y="1263650"/>
            <a:ext cx="44894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dirty="0"/>
              <a:t>线性表出，且表示法唯一。</a:t>
            </a:r>
          </a:p>
        </p:txBody>
      </p:sp>
      <p:sp>
        <p:nvSpPr>
          <p:cNvPr id="12" name="Rectangle 11"/>
          <p:cNvSpPr>
            <a:spLocks noChangeArrowheads="1"/>
          </p:cNvSpPr>
          <p:nvPr/>
        </p:nvSpPr>
        <p:spPr bwMode="auto">
          <a:xfrm>
            <a:off x="179388" y="1960563"/>
            <a:ext cx="1633537" cy="58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3200">
                <a:solidFill>
                  <a:schemeClr val="accent2"/>
                </a:solidFill>
              </a:rPr>
              <a:t>证明</a:t>
            </a:r>
            <a:r>
              <a:rPr lang="zh-CN" altLang="en-US" sz="3200"/>
              <a:t> </a:t>
            </a:r>
            <a:r>
              <a:rPr lang="zh-CN" altLang="en-US"/>
              <a:t>  由</a:t>
            </a:r>
          </a:p>
        </p:txBody>
      </p:sp>
      <p:graphicFrame>
        <p:nvGraphicFramePr>
          <p:cNvPr id="13" name="Object 12"/>
          <p:cNvGraphicFramePr>
            <a:graphicFrameLocks noChangeAspect="1"/>
          </p:cNvGraphicFramePr>
          <p:nvPr/>
        </p:nvGraphicFramePr>
        <p:xfrm>
          <a:off x="1843088" y="2035175"/>
          <a:ext cx="1917700" cy="493713"/>
        </p:xfrm>
        <a:graphic>
          <a:graphicData uri="http://schemas.openxmlformats.org/presentationml/2006/ole">
            <mc:AlternateContent xmlns:mc="http://schemas.openxmlformats.org/markup-compatibility/2006">
              <mc:Choice xmlns:v="urn:schemas-microsoft-com:vml" Requires="v">
                <p:oleObj name="Equation" r:id="rId7" imgW="876300" imgH="228600" progId="Equation.3">
                  <p:embed/>
                </p:oleObj>
              </mc:Choice>
              <mc:Fallback>
                <p:oleObj name="Equation" r:id="rId7" imgW="876300" imgH="228600" progId="Equation.3">
                  <p:embed/>
                  <p:pic>
                    <p:nvPicPr>
                      <p:cNvPr id="0" name="Object 1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43088" y="2035175"/>
                        <a:ext cx="1917700" cy="49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4" name="Rectangle 13"/>
          <p:cNvSpPr>
            <a:spLocks noChangeArrowheads="1"/>
          </p:cNvSpPr>
          <p:nvPr/>
        </p:nvSpPr>
        <p:spPr bwMode="auto">
          <a:xfrm>
            <a:off x="7883525" y="2032000"/>
            <a:ext cx="126047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a:t>零的数</a:t>
            </a:r>
          </a:p>
        </p:txBody>
      </p:sp>
      <p:sp>
        <p:nvSpPr>
          <p:cNvPr id="15" name="Rectangle 14"/>
          <p:cNvSpPr>
            <a:spLocks noChangeArrowheads="1"/>
          </p:cNvSpPr>
          <p:nvPr/>
        </p:nvSpPr>
        <p:spPr bwMode="auto">
          <a:xfrm>
            <a:off x="3906838" y="1987550"/>
            <a:ext cx="4198937"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a:t>线性相关知，存在不全为</a:t>
            </a:r>
          </a:p>
        </p:txBody>
      </p:sp>
      <p:graphicFrame>
        <p:nvGraphicFramePr>
          <p:cNvPr id="16" name="Object 15"/>
          <p:cNvGraphicFramePr>
            <a:graphicFrameLocks noChangeAspect="1"/>
          </p:cNvGraphicFramePr>
          <p:nvPr/>
        </p:nvGraphicFramePr>
        <p:xfrm>
          <a:off x="239713" y="2586038"/>
          <a:ext cx="2163762" cy="522287"/>
        </p:xfrm>
        <a:graphic>
          <a:graphicData uri="http://schemas.openxmlformats.org/presentationml/2006/ole">
            <mc:AlternateContent xmlns:mc="http://schemas.openxmlformats.org/markup-compatibility/2006">
              <mc:Choice xmlns:v="urn:schemas-microsoft-com:vml" Requires="v">
                <p:oleObj name="Equation" r:id="rId9" imgW="977900" imgH="241300" progId="Equation.3">
                  <p:embed/>
                </p:oleObj>
              </mc:Choice>
              <mc:Fallback>
                <p:oleObj name="Equation" r:id="rId9" imgW="977900" imgH="241300" progId="Equation.3">
                  <p:embed/>
                  <p:pic>
                    <p:nvPicPr>
                      <p:cNvPr id="0" name="Object 1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39713" y="2586038"/>
                        <a:ext cx="2163762"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7" name="Rectangle 16"/>
          <p:cNvSpPr>
            <a:spLocks noChangeArrowheads="1"/>
          </p:cNvSpPr>
          <p:nvPr/>
        </p:nvSpPr>
        <p:spPr bwMode="auto">
          <a:xfrm>
            <a:off x="2547938" y="2555875"/>
            <a:ext cx="9017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a:t>使得</a:t>
            </a:r>
          </a:p>
        </p:txBody>
      </p:sp>
      <p:graphicFrame>
        <p:nvGraphicFramePr>
          <p:cNvPr id="18" name="Object 17"/>
          <p:cNvGraphicFramePr>
            <a:graphicFrameLocks noChangeAspect="1"/>
          </p:cNvGraphicFramePr>
          <p:nvPr/>
        </p:nvGraphicFramePr>
        <p:xfrm>
          <a:off x="2686050" y="3074988"/>
          <a:ext cx="4154488" cy="501650"/>
        </p:xfrm>
        <a:graphic>
          <a:graphicData uri="http://schemas.openxmlformats.org/presentationml/2006/ole">
            <mc:AlternateContent xmlns:mc="http://schemas.openxmlformats.org/markup-compatibility/2006">
              <mc:Choice xmlns:v="urn:schemas-microsoft-com:vml" Requires="v">
                <p:oleObj name="Equation" r:id="rId11" imgW="1866900" imgH="228600" progId="Equation.3">
                  <p:embed/>
                </p:oleObj>
              </mc:Choice>
              <mc:Fallback>
                <p:oleObj name="Equation" r:id="rId11" imgW="1866900" imgH="228600" progId="Equation.3">
                  <p:embed/>
                  <p:pic>
                    <p:nvPicPr>
                      <p:cNvPr id="0" name="Object 1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686050" y="3074988"/>
                        <a:ext cx="4154488"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9" name="Object 18"/>
          <p:cNvGraphicFramePr>
            <a:graphicFrameLocks noChangeAspect="1"/>
          </p:cNvGraphicFramePr>
          <p:nvPr/>
        </p:nvGraphicFramePr>
        <p:xfrm>
          <a:off x="846138" y="3700463"/>
          <a:ext cx="935037" cy="473075"/>
        </p:xfrm>
        <a:graphic>
          <a:graphicData uri="http://schemas.openxmlformats.org/presentationml/2006/ole">
            <mc:AlternateContent xmlns:mc="http://schemas.openxmlformats.org/markup-compatibility/2006">
              <mc:Choice xmlns:v="urn:schemas-microsoft-com:vml" Requires="v">
                <p:oleObj name="Equation" r:id="rId13" imgW="368300" imgH="190500" progId="Equation.3">
                  <p:embed/>
                </p:oleObj>
              </mc:Choice>
              <mc:Fallback>
                <p:oleObj name="Equation" r:id="rId13" imgW="368300" imgH="190500" progId="Equation.3">
                  <p:embed/>
                  <p:pic>
                    <p:nvPicPr>
                      <p:cNvPr id="0" name="Object 18"/>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46138" y="3700463"/>
                        <a:ext cx="935037" cy="47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0" name="Object 19"/>
          <p:cNvGraphicFramePr>
            <a:graphicFrameLocks noChangeAspect="1"/>
          </p:cNvGraphicFramePr>
          <p:nvPr/>
        </p:nvGraphicFramePr>
        <p:xfrm>
          <a:off x="2522538" y="3624263"/>
          <a:ext cx="1974850" cy="558800"/>
        </p:xfrm>
        <a:graphic>
          <a:graphicData uri="http://schemas.openxmlformats.org/presentationml/2006/ole">
            <mc:AlternateContent xmlns:mc="http://schemas.openxmlformats.org/markup-compatibility/2006">
              <mc:Choice xmlns:v="urn:schemas-microsoft-com:vml" Requires="v">
                <p:oleObj name="Equation" r:id="rId15" imgW="838200" imgH="241300" progId="Equation.3">
                  <p:embed/>
                </p:oleObj>
              </mc:Choice>
              <mc:Fallback>
                <p:oleObj name="Equation" r:id="rId15" imgW="838200" imgH="241300" progId="Equation.3">
                  <p:embed/>
                  <p:pic>
                    <p:nvPicPr>
                      <p:cNvPr id="0" name="Object 19"/>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522538" y="3624263"/>
                        <a:ext cx="1974850"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1" name="Object 20"/>
          <p:cNvGraphicFramePr>
            <a:graphicFrameLocks noChangeAspect="1"/>
          </p:cNvGraphicFramePr>
          <p:nvPr/>
        </p:nvGraphicFramePr>
        <p:xfrm>
          <a:off x="2771775" y="4221163"/>
          <a:ext cx="3683000" cy="614362"/>
        </p:xfrm>
        <a:graphic>
          <a:graphicData uri="http://schemas.openxmlformats.org/presentationml/2006/ole">
            <mc:AlternateContent xmlns:mc="http://schemas.openxmlformats.org/markup-compatibility/2006">
              <mc:Choice xmlns:v="urn:schemas-microsoft-com:vml" Requires="v">
                <p:oleObj name="Equation" r:id="rId17" imgW="1612900" imgH="228600" progId="Equation.3">
                  <p:embed/>
                </p:oleObj>
              </mc:Choice>
              <mc:Fallback>
                <p:oleObj name="Equation" r:id="rId17" imgW="1612900" imgH="228600" progId="Equation.3">
                  <p:embed/>
                  <p:pic>
                    <p:nvPicPr>
                      <p:cNvPr id="0" name="Object 20"/>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771775" y="4221163"/>
                        <a:ext cx="3683000" cy="614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2" name="Rectangle 21"/>
          <p:cNvSpPr>
            <a:spLocks noChangeArrowheads="1"/>
          </p:cNvSpPr>
          <p:nvPr/>
        </p:nvSpPr>
        <p:spPr bwMode="auto">
          <a:xfrm>
            <a:off x="236538" y="3624263"/>
            <a:ext cx="72072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a:t> </a:t>
            </a:r>
            <a:r>
              <a:rPr lang="zh-CN" altLang="en-US"/>
              <a:t>若 </a:t>
            </a:r>
          </a:p>
        </p:txBody>
      </p:sp>
      <p:sp>
        <p:nvSpPr>
          <p:cNvPr id="23" name="Rectangle 22"/>
          <p:cNvSpPr>
            <a:spLocks noChangeArrowheads="1"/>
          </p:cNvSpPr>
          <p:nvPr/>
        </p:nvSpPr>
        <p:spPr bwMode="auto">
          <a:xfrm>
            <a:off x="1912938" y="3624263"/>
            <a:ext cx="54292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a:t>则</a:t>
            </a:r>
          </a:p>
        </p:txBody>
      </p:sp>
      <p:sp>
        <p:nvSpPr>
          <p:cNvPr id="24" name="Rectangle 23"/>
          <p:cNvSpPr>
            <a:spLocks noChangeArrowheads="1"/>
          </p:cNvSpPr>
          <p:nvPr/>
        </p:nvSpPr>
        <p:spPr bwMode="auto">
          <a:xfrm>
            <a:off x="4351338" y="3624263"/>
            <a:ext cx="269557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a:t>不全为零，而有</a:t>
            </a:r>
          </a:p>
        </p:txBody>
      </p:sp>
      <p:graphicFrame>
        <p:nvGraphicFramePr>
          <p:cNvPr id="25" name="Object 24"/>
          <p:cNvGraphicFramePr>
            <a:graphicFrameLocks noChangeAspect="1"/>
          </p:cNvGraphicFramePr>
          <p:nvPr/>
        </p:nvGraphicFramePr>
        <p:xfrm>
          <a:off x="1206500" y="4897438"/>
          <a:ext cx="1800225" cy="520700"/>
        </p:xfrm>
        <a:graphic>
          <a:graphicData uri="http://schemas.openxmlformats.org/presentationml/2006/ole">
            <mc:AlternateContent xmlns:mc="http://schemas.openxmlformats.org/markup-compatibility/2006">
              <mc:Choice xmlns:v="urn:schemas-microsoft-com:vml" Requires="v">
                <p:oleObj name="Equation" r:id="rId19" imgW="774364" imgH="228501" progId="Equation.3">
                  <p:embed/>
                </p:oleObj>
              </mc:Choice>
              <mc:Fallback>
                <p:oleObj name="Equation" r:id="rId19" imgW="774364" imgH="228501" progId="Equation.3">
                  <p:embed/>
                  <p:pic>
                    <p:nvPicPr>
                      <p:cNvPr id="0" name="Object 2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6500" y="4897438"/>
                        <a:ext cx="1800225"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6" name="Rectangle 25"/>
          <p:cNvSpPr>
            <a:spLocks noChangeArrowheads="1"/>
          </p:cNvSpPr>
          <p:nvPr/>
        </p:nvSpPr>
        <p:spPr bwMode="auto">
          <a:xfrm>
            <a:off x="277813" y="4897438"/>
            <a:ext cx="9017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a:t>这与</a:t>
            </a:r>
          </a:p>
        </p:txBody>
      </p:sp>
      <p:sp>
        <p:nvSpPr>
          <p:cNvPr id="27" name="Rectangle 26"/>
          <p:cNvSpPr>
            <a:spLocks noChangeArrowheads="1"/>
          </p:cNvSpPr>
          <p:nvPr/>
        </p:nvSpPr>
        <p:spPr bwMode="auto">
          <a:xfrm>
            <a:off x="3097213" y="4897438"/>
            <a:ext cx="305435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a:t>线性无关相矛盾，</a:t>
            </a:r>
          </a:p>
        </p:txBody>
      </p:sp>
      <p:graphicFrame>
        <p:nvGraphicFramePr>
          <p:cNvPr id="46" name="Object 2"/>
          <p:cNvGraphicFramePr>
            <a:graphicFrameLocks noChangeAspect="1"/>
          </p:cNvGraphicFramePr>
          <p:nvPr/>
        </p:nvGraphicFramePr>
        <p:xfrm>
          <a:off x="2632075" y="6284913"/>
          <a:ext cx="1798638" cy="519112"/>
        </p:xfrm>
        <a:graphic>
          <a:graphicData uri="http://schemas.openxmlformats.org/presentationml/2006/ole">
            <mc:AlternateContent xmlns:mc="http://schemas.openxmlformats.org/markup-compatibility/2006">
              <mc:Choice xmlns:v="urn:schemas-microsoft-com:vml" Requires="v">
                <p:oleObj name="Equation" r:id="rId20" imgW="774364" imgH="228501" progId="Equation.3">
                  <p:embed/>
                </p:oleObj>
              </mc:Choice>
              <mc:Fallback>
                <p:oleObj name="Equation" r:id="rId20" imgW="774364" imgH="228501" progId="Equation.3">
                  <p:embed/>
                  <p:pic>
                    <p:nvPicPr>
                      <p:cNvPr id="0" name="Object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32075" y="6284913"/>
                        <a:ext cx="1798638"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7" name="Object 3"/>
          <p:cNvGraphicFramePr>
            <a:graphicFrameLocks noChangeAspect="1"/>
          </p:cNvGraphicFramePr>
          <p:nvPr/>
        </p:nvGraphicFramePr>
        <p:xfrm>
          <a:off x="1179513" y="5614988"/>
          <a:ext cx="908050" cy="473075"/>
        </p:xfrm>
        <a:graphic>
          <a:graphicData uri="http://schemas.openxmlformats.org/presentationml/2006/ole">
            <mc:AlternateContent xmlns:mc="http://schemas.openxmlformats.org/markup-compatibility/2006">
              <mc:Choice xmlns:v="urn:schemas-microsoft-com:vml" Requires="v">
                <p:oleObj name="Equation" r:id="rId21" imgW="368300" imgH="190500" progId="Equation.3">
                  <p:embed/>
                </p:oleObj>
              </mc:Choice>
              <mc:Fallback>
                <p:oleObj name="Equation" r:id="rId21" imgW="368300" imgH="190500" progId="Equation.3">
                  <p:embed/>
                  <p:pic>
                    <p:nvPicPr>
                      <p:cNvPr id="0" name="Object 3"/>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179513" y="5614988"/>
                        <a:ext cx="908050" cy="47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8" name="Object 4"/>
          <p:cNvGraphicFramePr>
            <a:graphicFrameLocks noChangeAspect="1"/>
          </p:cNvGraphicFramePr>
          <p:nvPr/>
        </p:nvGraphicFramePr>
        <p:xfrm>
          <a:off x="2922588" y="5383213"/>
          <a:ext cx="4222750" cy="889000"/>
        </p:xfrm>
        <a:graphic>
          <a:graphicData uri="http://schemas.openxmlformats.org/presentationml/2006/ole">
            <mc:AlternateContent xmlns:mc="http://schemas.openxmlformats.org/markup-compatibility/2006">
              <mc:Choice xmlns:v="urn:schemas-microsoft-com:vml" Requires="v">
                <p:oleObj name="Equation" r:id="rId23" imgW="1854200" imgH="393700" progId="Equation.3">
                  <p:embed/>
                </p:oleObj>
              </mc:Choice>
              <mc:Fallback>
                <p:oleObj name="Equation" r:id="rId23" imgW="1854200" imgH="393700" progId="Equation.3">
                  <p:embed/>
                  <p:pic>
                    <p:nvPicPr>
                      <p:cNvPr id="0" name="Object 4"/>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2922588" y="5383213"/>
                        <a:ext cx="4222750" cy="88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0" name="Rectangle 6"/>
          <p:cNvSpPr>
            <a:spLocks noChangeArrowheads="1"/>
          </p:cNvSpPr>
          <p:nvPr/>
        </p:nvSpPr>
        <p:spPr bwMode="auto">
          <a:xfrm>
            <a:off x="277813" y="5568950"/>
            <a:ext cx="9017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fontAlgn="auto" hangingPunct="1">
              <a:spcBef>
                <a:spcPts val="0"/>
              </a:spcBef>
              <a:spcAft>
                <a:spcPts val="0"/>
              </a:spcAft>
              <a:defRPr/>
            </a:pPr>
            <a:r>
              <a:rPr kumimoji="0" lang="zh-CN" altLang="en-US" kern="0" dirty="0">
                <a:solidFill>
                  <a:sysClr val="windowText" lastClr="000000"/>
                </a:solidFill>
              </a:rPr>
              <a:t>从而</a:t>
            </a:r>
          </a:p>
        </p:txBody>
      </p:sp>
      <p:sp>
        <p:nvSpPr>
          <p:cNvPr id="51" name="Rectangle 7"/>
          <p:cNvSpPr>
            <a:spLocks noChangeArrowheads="1"/>
          </p:cNvSpPr>
          <p:nvPr/>
        </p:nvSpPr>
        <p:spPr bwMode="auto">
          <a:xfrm>
            <a:off x="1941513" y="5568950"/>
            <a:ext cx="10795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fontAlgn="auto" hangingPunct="1">
              <a:spcBef>
                <a:spcPts val="0"/>
              </a:spcBef>
              <a:spcAft>
                <a:spcPts val="0"/>
              </a:spcAft>
              <a:defRPr/>
            </a:pPr>
            <a:r>
              <a:rPr kumimoji="0" lang="en-US" altLang="zh-CN" b="0" kern="0" dirty="0">
                <a:solidFill>
                  <a:sysClr val="windowText" lastClr="000000"/>
                </a:solidFill>
              </a:rPr>
              <a:t> </a:t>
            </a:r>
            <a:r>
              <a:rPr kumimoji="0" lang="zh-CN" altLang="en-US" kern="0" dirty="0">
                <a:solidFill>
                  <a:sysClr val="windowText" lastClr="000000"/>
                </a:solidFill>
              </a:rPr>
              <a:t>于是 </a:t>
            </a:r>
          </a:p>
        </p:txBody>
      </p:sp>
      <p:sp>
        <p:nvSpPr>
          <p:cNvPr id="52" name="Rectangle 8"/>
          <p:cNvSpPr>
            <a:spLocks noChangeArrowheads="1"/>
          </p:cNvSpPr>
          <p:nvPr/>
        </p:nvSpPr>
        <p:spPr bwMode="auto">
          <a:xfrm>
            <a:off x="407988" y="6237288"/>
            <a:ext cx="54292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fontAlgn="auto" hangingPunct="1">
              <a:spcBef>
                <a:spcPts val="0"/>
              </a:spcBef>
              <a:spcAft>
                <a:spcPts val="0"/>
              </a:spcAft>
              <a:defRPr/>
            </a:pPr>
            <a:r>
              <a:rPr kumimoji="0" lang="zh-CN" altLang="en-US" kern="0" dirty="0">
                <a:solidFill>
                  <a:sysClr val="windowText" lastClr="000000"/>
                </a:solidFill>
              </a:rPr>
              <a:t>即</a:t>
            </a:r>
          </a:p>
        </p:txBody>
      </p:sp>
      <p:sp>
        <p:nvSpPr>
          <p:cNvPr id="53" name="Rectangle 9"/>
          <p:cNvSpPr>
            <a:spLocks noChangeArrowheads="1"/>
          </p:cNvSpPr>
          <p:nvPr/>
        </p:nvSpPr>
        <p:spPr bwMode="auto">
          <a:xfrm>
            <a:off x="1550988" y="6237288"/>
            <a:ext cx="9144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fontAlgn="auto" hangingPunct="1">
              <a:spcBef>
                <a:spcPts val="0"/>
              </a:spcBef>
              <a:spcAft>
                <a:spcPts val="0"/>
              </a:spcAft>
              <a:defRPr/>
            </a:pPr>
            <a:r>
              <a:rPr kumimoji="0" lang="zh-CN" altLang="en-US" kern="0" dirty="0">
                <a:solidFill>
                  <a:sysClr val="windowText" lastClr="000000"/>
                </a:solidFill>
              </a:rPr>
              <a:t>可由</a:t>
            </a:r>
          </a:p>
        </p:txBody>
      </p:sp>
      <p:sp>
        <p:nvSpPr>
          <p:cNvPr id="54" name="Rectangle 10"/>
          <p:cNvSpPr>
            <a:spLocks noChangeArrowheads="1"/>
          </p:cNvSpPr>
          <p:nvPr/>
        </p:nvSpPr>
        <p:spPr bwMode="auto">
          <a:xfrm>
            <a:off x="4598988" y="6237288"/>
            <a:ext cx="206692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fontAlgn="auto" hangingPunct="1">
              <a:spcBef>
                <a:spcPts val="0"/>
              </a:spcBef>
              <a:spcAft>
                <a:spcPts val="0"/>
              </a:spcAft>
              <a:defRPr/>
            </a:pPr>
            <a:r>
              <a:rPr kumimoji="0" lang="zh-CN" altLang="en-US" kern="0">
                <a:solidFill>
                  <a:sysClr val="windowText" lastClr="000000"/>
                </a:solidFill>
              </a:rPr>
              <a:t>线性表示 。</a:t>
            </a:r>
          </a:p>
        </p:txBody>
      </p:sp>
      <mc:AlternateContent xmlns:mc="http://schemas.openxmlformats.org/markup-compatibility/2006" xmlns:a14="http://schemas.microsoft.com/office/drawing/2010/main">
        <mc:Choice Requires="a14">
          <p:sp>
            <p:nvSpPr>
              <p:cNvPr id="2" name="矩形 1"/>
              <p:cNvSpPr/>
              <p:nvPr/>
            </p:nvSpPr>
            <p:spPr>
              <a:xfrm>
                <a:off x="4936412" y="673354"/>
                <a:ext cx="47628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i="1">
                          <a:latin typeface="Cambria Math" panose="02040503050406030204" pitchFamily="18" charset="0"/>
                        </a:rPr>
                        <m:t>𝑏</m:t>
                      </m:r>
                    </m:oMath>
                  </m:oMathPara>
                </a14:m>
                <a:endParaRPr lang="zh-CN" altLang="en-US" dirty="0"/>
              </a:p>
            </p:txBody>
          </p:sp>
        </mc:Choice>
        <mc:Fallback xmlns="">
          <p:sp>
            <p:nvSpPr>
              <p:cNvPr id="2" name="矩形 1"/>
              <p:cNvSpPr>
                <a:spLocks noRot="1" noChangeAspect="1" noMove="1" noResize="1" noEditPoints="1" noAdjustHandles="1" noChangeArrowheads="1" noChangeShapeType="1" noTextEdit="1"/>
              </p:cNvSpPr>
              <p:nvPr/>
            </p:nvSpPr>
            <p:spPr>
              <a:xfrm>
                <a:off x="4936412" y="673354"/>
                <a:ext cx="476284" cy="523220"/>
              </a:xfrm>
              <a:prstGeom prst="rect">
                <a:avLst/>
              </a:prstGeom>
              <a:blipFill rotWithShape="0">
                <a:blip r:embed="rId2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p:cNvSpPr/>
              <p:nvPr/>
            </p:nvSpPr>
            <p:spPr>
              <a:xfrm>
                <a:off x="990567" y="6237288"/>
                <a:ext cx="47628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i="1">
                          <a:latin typeface="Cambria Math" panose="02040503050406030204" pitchFamily="18" charset="0"/>
                        </a:rPr>
                        <m:t>𝑏</m:t>
                      </m:r>
                    </m:oMath>
                  </m:oMathPara>
                </a14:m>
                <a:endParaRPr lang="zh-CN" altLang="en-US" dirty="0"/>
              </a:p>
            </p:txBody>
          </p:sp>
        </mc:Choice>
        <mc:Fallback xmlns="">
          <p:sp>
            <p:nvSpPr>
              <p:cNvPr id="7" name="矩形 6"/>
              <p:cNvSpPr>
                <a:spLocks noRot="1" noChangeAspect="1" noMove="1" noResize="1" noEditPoints="1" noAdjustHandles="1" noChangeArrowheads="1" noChangeShapeType="1" noTextEdit="1"/>
              </p:cNvSpPr>
              <p:nvPr/>
            </p:nvSpPr>
            <p:spPr>
              <a:xfrm>
                <a:off x="990567" y="6237288"/>
                <a:ext cx="476284" cy="523220"/>
              </a:xfrm>
              <a:prstGeom prst="rect">
                <a:avLst/>
              </a:prstGeom>
              <a:blipFill rotWithShape="0">
                <a:blip r:embed="rId27"/>
                <a:stretch>
                  <a:fillRect/>
                </a:stretch>
              </a:blipFill>
            </p:spPr>
            <p:txBody>
              <a:bodyPr/>
              <a:lstStyle/>
              <a:p>
                <a:r>
                  <a:rPr lang="zh-CN" altLang="en-US">
                    <a:noFill/>
                  </a:rPr>
                  <a:t> </a:t>
                </a:r>
              </a:p>
            </p:txBody>
          </p:sp>
        </mc:Fallback>
      </mc:AlternateContent>
    </p:spTree>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8">
                                            <p:txEl>
                                              <p:pRg st="0" end="0"/>
                                            </p:txEl>
                                          </p:spTgt>
                                        </p:tgtEl>
                                        <p:attrNameLst>
                                          <p:attrName>style.visibility</p:attrName>
                                        </p:attrNameLst>
                                      </p:cBhvr>
                                      <p:to>
                                        <p:strVal val="visible"/>
                                      </p:to>
                                    </p:set>
                                    <p:animEffect transition="in" filter="wipe(left)">
                                      <p:cBhvr>
                                        <p:cTn id="12" dur="500"/>
                                        <p:tgtEl>
                                          <p:spTgt spid="8">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left)">
                                      <p:cBhvr>
                                        <p:cTn id="17" dur="500"/>
                                        <p:tgtEl>
                                          <p:spTgt spid="4"/>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9">
                                            <p:txEl>
                                              <p:pRg st="0" end="0"/>
                                            </p:txEl>
                                          </p:spTgt>
                                        </p:tgtEl>
                                        <p:attrNameLst>
                                          <p:attrName>style.visibility</p:attrName>
                                        </p:attrNameLst>
                                      </p:cBhvr>
                                      <p:to>
                                        <p:strVal val="visible"/>
                                      </p:to>
                                    </p:set>
                                    <p:animEffect transition="in" filter="wipe(left)">
                                      <p:cBhvr>
                                        <p:cTn id="22" dur="500"/>
                                        <p:tgtEl>
                                          <p:spTgt spid="9">
                                            <p:txEl>
                                              <p:pRg st="0" end="0"/>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10">
                                            <p:txEl>
                                              <p:pRg st="0" end="0"/>
                                            </p:txEl>
                                          </p:spTgt>
                                        </p:tgtEl>
                                        <p:attrNameLst>
                                          <p:attrName>style.visibility</p:attrName>
                                        </p:attrNameLst>
                                      </p:cBhvr>
                                      <p:to>
                                        <p:strVal val="visible"/>
                                      </p:to>
                                    </p:set>
                                    <p:animEffect transition="in" filter="wipe(left)">
                                      <p:cBhvr>
                                        <p:cTn id="31" dur="500"/>
                                        <p:tgtEl>
                                          <p:spTgt spid="10">
                                            <p:txEl>
                                              <p:pRg st="0" end="0"/>
                                            </p:txEl>
                                          </p:spTgt>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22" presetClass="entr" presetSubtype="8" fill="hold" nodeType="clickEffect">
                                  <p:stCondLst>
                                    <p:cond delay="0"/>
                                  </p:stCondLst>
                                  <p:childTnLst>
                                    <p:set>
                                      <p:cBhvr>
                                        <p:cTn id="35" dur="1" fill="hold">
                                          <p:stCondLst>
                                            <p:cond delay="0"/>
                                          </p:stCondLst>
                                        </p:cTn>
                                        <p:tgtEl>
                                          <p:spTgt spid="6"/>
                                        </p:tgtEl>
                                        <p:attrNameLst>
                                          <p:attrName>style.visibility</p:attrName>
                                        </p:attrNameLst>
                                      </p:cBhvr>
                                      <p:to>
                                        <p:strVal val="visible"/>
                                      </p:to>
                                    </p:set>
                                    <p:animEffect transition="in" filter="wipe(left)">
                                      <p:cBhvr>
                                        <p:cTn id="36" dur="500"/>
                                        <p:tgtEl>
                                          <p:spTgt spid="6"/>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22" presetClass="entr" presetSubtype="8" fill="hold" grpId="0" nodeType="clickEffect">
                                  <p:stCondLst>
                                    <p:cond delay="0"/>
                                  </p:stCondLst>
                                  <p:childTnLst>
                                    <p:set>
                                      <p:cBhvr>
                                        <p:cTn id="40" dur="1" fill="hold">
                                          <p:stCondLst>
                                            <p:cond delay="0"/>
                                          </p:stCondLst>
                                        </p:cTn>
                                        <p:tgtEl>
                                          <p:spTgt spid="11">
                                            <p:txEl>
                                              <p:pRg st="0" end="0"/>
                                            </p:txEl>
                                          </p:spTgt>
                                        </p:tgtEl>
                                        <p:attrNameLst>
                                          <p:attrName>style.visibility</p:attrName>
                                        </p:attrNameLst>
                                      </p:cBhvr>
                                      <p:to>
                                        <p:strVal val="visible"/>
                                      </p:to>
                                    </p:set>
                                    <p:animEffect transition="in" filter="wipe(left)">
                                      <p:cBhvr>
                                        <p:cTn id="41" dur="500"/>
                                        <p:tgtEl>
                                          <p:spTgt spid="11">
                                            <p:txEl>
                                              <p:pRg st="0" end="0"/>
                                            </p:txEl>
                                          </p:spTgt>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22" presetClass="entr" presetSubtype="8" fill="hold" grpId="0" nodeType="clickEffect">
                                  <p:stCondLst>
                                    <p:cond delay="0"/>
                                  </p:stCondLst>
                                  <p:childTnLst>
                                    <p:set>
                                      <p:cBhvr>
                                        <p:cTn id="45" dur="1" fill="hold">
                                          <p:stCondLst>
                                            <p:cond delay="0"/>
                                          </p:stCondLst>
                                        </p:cTn>
                                        <p:tgtEl>
                                          <p:spTgt spid="12">
                                            <p:txEl>
                                              <p:pRg st="0" end="0"/>
                                            </p:txEl>
                                          </p:spTgt>
                                        </p:tgtEl>
                                        <p:attrNameLst>
                                          <p:attrName>style.visibility</p:attrName>
                                        </p:attrNameLst>
                                      </p:cBhvr>
                                      <p:to>
                                        <p:strVal val="visible"/>
                                      </p:to>
                                    </p:set>
                                    <p:animEffect transition="in" filter="wipe(left)">
                                      <p:cBhvr>
                                        <p:cTn id="46" dur="500"/>
                                        <p:tgtEl>
                                          <p:spTgt spid="12">
                                            <p:txEl>
                                              <p:pRg st="0" end="0"/>
                                            </p:txEl>
                                          </p:spTgt>
                                        </p:tgtEl>
                                      </p:cBhvr>
                                    </p:animEffect>
                                  </p:childTnLst>
                                </p:cTn>
                              </p:par>
                            </p:childTnLst>
                          </p:cTn>
                        </p:par>
                      </p:childTnLst>
                    </p:cTn>
                  </p:par>
                  <p:par>
                    <p:cTn id="47" fill="hold" nodeType="clickPar">
                      <p:stCondLst>
                        <p:cond delay="indefinite"/>
                      </p:stCondLst>
                      <p:childTnLst>
                        <p:par>
                          <p:cTn id="48" fill="hold" nodeType="withGroup">
                            <p:stCondLst>
                              <p:cond delay="0"/>
                            </p:stCondLst>
                            <p:childTnLst>
                              <p:par>
                                <p:cTn id="49" presetID="22" presetClass="entr" presetSubtype="8" fill="hold" nodeType="clickEffect">
                                  <p:stCondLst>
                                    <p:cond delay="0"/>
                                  </p:stCondLst>
                                  <p:childTnLst>
                                    <p:set>
                                      <p:cBhvr>
                                        <p:cTn id="50" dur="1" fill="hold">
                                          <p:stCondLst>
                                            <p:cond delay="0"/>
                                          </p:stCondLst>
                                        </p:cTn>
                                        <p:tgtEl>
                                          <p:spTgt spid="13"/>
                                        </p:tgtEl>
                                        <p:attrNameLst>
                                          <p:attrName>style.visibility</p:attrName>
                                        </p:attrNameLst>
                                      </p:cBhvr>
                                      <p:to>
                                        <p:strVal val="visible"/>
                                      </p:to>
                                    </p:set>
                                    <p:animEffect transition="in" filter="wipe(left)">
                                      <p:cBhvr>
                                        <p:cTn id="51" dur="500"/>
                                        <p:tgtEl>
                                          <p:spTgt spid="13"/>
                                        </p:tgtEl>
                                      </p:cBhvr>
                                    </p:animEffect>
                                  </p:childTnLst>
                                </p:cTn>
                              </p:par>
                            </p:childTnLst>
                          </p:cTn>
                        </p:par>
                      </p:childTnLst>
                    </p:cTn>
                  </p:par>
                  <p:par>
                    <p:cTn id="52" fill="hold" nodeType="clickPar">
                      <p:stCondLst>
                        <p:cond delay="indefinite"/>
                      </p:stCondLst>
                      <p:childTnLst>
                        <p:par>
                          <p:cTn id="53" fill="hold" nodeType="withGroup">
                            <p:stCondLst>
                              <p:cond delay="0"/>
                            </p:stCondLst>
                            <p:childTnLst>
                              <p:par>
                                <p:cTn id="54" presetID="2" presetClass="entr" presetSubtype="8" fill="hold" grpId="0" nodeType="clickEffect">
                                  <p:stCondLst>
                                    <p:cond delay="0"/>
                                  </p:stCondLst>
                                  <p:childTnLst>
                                    <p:set>
                                      <p:cBhvr>
                                        <p:cTn id="55" dur="1" fill="hold">
                                          <p:stCondLst>
                                            <p:cond delay="0"/>
                                          </p:stCondLst>
                                        </p:cTn>
                                        <p:tgtEl>
                                          <p:spTgt spid="15"/>
                                        </p:tgtEl>
                                        <p:attrNameLst>
                                          <p:attrName>style.visibility</p:attrName>
                                        </p:attrNameLst>
                                      </p:cBhvr>
                                      <p:to>
                                        <p:strVal val="visible"/>
                                      </p:to>
                                    </p:set>
                                    <p:anim calcmode="lin" valueType="num">
                                      <p:cBhvr additive="base">
                                        <p:cTn id="56" dur="500" fill="hold"/>
                                        <p:tgtEl>
                                          <p:spTgt spid="15"/>
                                        </p:tgtEl>
                                        <p:attrNameLst>
                                          <p:attrName>ppt_x</p:attrName>
                                        </p:attrNameLst>
                                      </p:cBhvr>
                                      <p:tavLst>
                                        <p:tav tm="0">
                                          <p:val>
                                            <p:strVal val="0-#ppt_w/2"/>
                                          </p:val>
                                        </p:tav>
                                        <p:tav tm="100000">
                                          <p:val>
                                            <p:strVal val="#ppt_x"/>
                                          </p:val>
                                        </p:tav>
                                      </p:tavLst>
                                    </p:anim>
                                    <p:anim calcmode="lin" valueType="num">
                                      <p:cBhvr additive="base">
                                        <p:cTn id="57" dur="50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58" fill="hold" nodeType="clickPar">
                      <p:stCondLst>
                        <p:cond delay="indefinite"/>
                      </p:stCondLst>
                      <p:childTnLst>
                        <p:par>
                          <p:cTn id="59" fill="hold" nodeType="withGroup">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14">
                                            <p:txEl>
                                              <p:pRg st="0" end="0"/>
                                            </p:txEl>
                                          </p:spTgt>
                                        </p:tgtEl>
                                        <p:attrNameLst>
                                          <p:attrName>style.visibility</p:attrName>
                                        </p:attrNameLst>
                                      </p:cBhvr>
                                      <p:to>
                                        <p:strVal val="visible"/>
                                      </p:to>
                                    </p:set>
                                    <p:animEffect transition="in" filter="wipe(left)">
                                      <p:cBhvr>
                                        <p:cTn id="62" dur="500"/>
                                        <p:tgtEl>
                                          <p:spTgt spid="14">
                                            <p:txEl>
                                              <p:pRg st="0" end="0"/>
                                            </p:txEl>
                                          </p:spTgt>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22" presetClass="entr" presetSubtype="8" fill="hold" nodeType="clickEffect">
                                  <p:stCondLst>
                                    <p:cond delay="0"/>
                                  </p:stCondLst>
                                  <p:childTnLst>
                                    <p:set>
                                      <p:cBhvr>
                                        <p:cTn id="66" dur="1" fill="hold">
                                          <p:stCondLst>
                                            <p:cond delay="0"/>
                                          </p:stCondLst>
                                        </p:cTn>
                                        <p:tgtEl>
                                          <p:spTgt spid="16"/>
                                        </p:tgtEl>
                                        <p:attrNameLst>
                                          <p:attrName>style.visibility</p:attrName>
                                        </p:attrNameLst>
                                      </p:cBhvr>
                                      <p:to>
                                        <p:strVal val="visible"/>
                                      </p:to>
                                    </p:set>
                                    <p:animEffect transition="in" filter="wipe(left)">
                                      <p:cBhvr>
                                        <p:cTn id="67" dur="500"/>
                                        <p:tgtEl>
                                          <p:spTgt spid="16"/>
                                        </p:tgtEl>
                                      </p:cBhvr>
                                    </p:animEffect>
                                  </p:childTnLst>
                                </p:cTn>
                              </p:par>
                            </p:childTnLst>
                          </p:cTn>
                        </p:par>
                      </p:childTnLst>
                    </p:cTn>
                  </p:par>
                  <p:par>
                    <p:cTn id="68" fill="hold" nodeType="clickPar">
                      <p:stCondLst>
                        <p:cond delay="indefinite"/>
                      </p:stCondLst>
                      <p:childTnLst>
                        <p:par>
                          <p:cTn id="69" fill="hold" nodeType="withGroup">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17">
                                            <p:txEl>
                                              <p:pRg st="0" end="0"/>
                                            </p:txEl>
                                          </p:spTgt>
                                        </p:tgtEl>
                                        <p:attrNameLst>
                                          <p:attrName>style.visibility</p:attrName>
                                        </p:attrNameLst>
                                      </p:cBhvr>
                                      <p:to>
                                        <p:strVal val="visible"/>
                                      </p:to>
                                    </p:set>
                                    <p:animEffect transition="in" filter="wipe(left)">
                                      <p:cBhvr>
                                        <p:cTn id="72" dur="500"/>
                                        <p:tgtEl>
                                          <p:spTgt spid="17">
                                            <p:txEl>
                                              <p:pRg st="0" end="0"/>
                                            </p:txEl>
                                          </p:spTgt>
                                        </p:tgtEl>
                                      </p:cBhvr>
                                    </p:animEffect>
                                  </p:childTnLst>
                                </p:cTn>
                              </p:par>
                            </p:childTnLst>
                          </p:cTn>
                        </p:par>
                      </p:childTnLst>
                    </p:cTn>
                  </p:par>
                  <p:par>
                    <p:cTn id="73" fill="hold" nodeType="clickPar">
                      <p:stCondLst>
                        <p:cond delay="indefinite"/>
                      </p:stCondLst>
                      <p:childTnLst>
                        <p:par>
                          <p:cTn id="74" fill="hold" nodeType="withGroup">
                            <p:stCondLst>
                              <p:cond delay="0"/>
                            </p:stCondLst>
                            <p:childTnLst>
                              <p:par>
                                <p:cTn id="75" presetID="22" presetClass="entr" presetSubtype="8" fill="hold" nodeType="clickEffect">
                                  <p:stCondLst>
                                    <p:cond delay="0"/>
                                  </p:stCondLst>
                                  <p:childTnLst>
                                    <p:set>
                                      <p:cBhvr>
                                        <p:cTn id="76" dur="1" fill="hold">
                                          <p:stCondLst>
                                            <p:cond delay="0"/>
                                          </p:stCondLst>
                                        </p:cTn>
                                        <p:tgtEl>
                                          <p:spTgt spid="18"/>
                                        </p:tgtEl>
                                        <p:attrNameLst>
                                          <p:attrName>style.visibility</p:attrName>
                                        </p:attrNameLst>
                                      </p:cBhvr>
                                      <p:to>
                                        <p:strVal val="visible"/>
                                      </p:to>
                                    </p:set>
                                    <p:animEffect transition="in" filter="wipe(left)">
                                      <p:cBhvr>
                                        <p:cTn id="77" dur="500"/>
                                        <p:tgtEl>
                                          <p:spTgt spid="18"/>
                                        </p:tgtEl>
                                      </p:cBhvr>
                                    </p:animEffect>
                                  </p:childTnLst>
                                </p:cTn>
                              </p:par>
                            </p:childTnLst>
                          </p:cTn>
                        </p:par>
                      </p:childTnLst>
                    </p:cTn>
                  </p:par>
                  <p:par>
                    <p:cTn id="78" fill="hold" nodeType="clickPar">
                      <p:stCondLst>
                        <p:cond delay="indefinite"/>
                      </p:stCondLst>
                      <p:childTnLst>
                        <p:par>
                          <p:cTn id="79" fill="hold" nodeType="withGroup">
                            <p:stCondLst>
                              <p:cond delay="0"/>
                            </p:stCondLst>
                            <p:childTnLst>
                              <p:par>
                                <p:cTn id="80" presetID="22" presetClass="entr" presetSubtype="8" fill="hold" grpId="0" nodeType="clickEffect">
                                  <p:stCondLst>
                                    <p:cond delay="0"/>
                                  </p:stCondLst>
                                  <p:childTnLst>
                                    <p:set>
                                      <p:cBhvr>
                                        <p:cTn id="81" dur="1" fill="hold">
                                          <p:stCondLst>
                                            <p:cond delay="0"/>
                                          </p:stCondLst>
                                        </p:cTn>
                                        <p:tgtEl>
                                          <p:spTgt spid="22">
                                            <p:txEl>
                                              <p:pRg st="0" end="0"/>
                                            </p:txEl>
                                          </p:spTgt>
                                        </p:tgtEl>
                                        <p:attrNameLst>
                                          <p:attrName>style.visibility</p:attrName>
                                        </p:attrNameLst>
                                      </p:cBhvr>
                                      <p:to>
                                        <p:strVal val="visible"/>
                                      </p:to>
                                    </p:set>
                                    <p:animEffect transition="in" filter="wipe(left)">
                                      <p:cBhvr>
                                        <p:cTn id="82" dur="500"/>
                                        <p:tgtEl>
                                          <p:spTgt spid="22">
                                            <p:txEl>
                                              <p:pRg st="0" end="0"/>
                                            </p:txEl>
                                          </p:spTgt>
                                        </p:tgtEl>
                                      </p:cBhvr>
                                    </p:animEffect>
                                  </p:childTnLst>
                                </p:cTn>
                              </p:par>
                            </p:childTnLst>
                          </p:cTn>
                        </p:par>
                      </p:childTnLst>
                    </p:cTn>
                  </p:par>
                  <p:par>
                    <p:cTn id="83" fill="hold" nodeType="clickPar">
                      <p:stCondLst>
                        <p:cond delay="indefinite"/>
                      </p:stCondLst>
                      <p:childTnLst>
                        <p:par>
                          <p:cTn id="84" fill="hold" nodeType="withGroup">
                            <p:stCondLst>
                              <p:cond delay="0"/>
                            </p:stCondLst>
                            <p:childTnLst>
                              <p:par>
                                <p:cTn id="85" presetID="22" presetClass="entr" presetSubtype="8" fill="hold" nodeType="clickEffect">
                                  <p:stCondLst>
                                    <p:cond delay="0"/>
                                  </p:stCondLst>
                                  <p:childTnLst>
                                    <p:set>
                                      <p:cBhvr>
                                        <p:cTn id="86" dur="1" fill="hold">
                                          <p:stCondLst>
                                            <p:cond delay="0"/>
                                          </p:stCondLst>
                                        </p:cTn>
                                        <p:tgtEl>
                                          <p:spTgt spid="19"/>
                                        </p:tgtEl>
                                        <p:attrNameLst>
                                          <p:attrName>style.visibility</p:attrName>
                                        </p:attrNameLst>
                                      </p:cBhvr>
                                      <p:to>
                                        <p:strVal val="visible"/>
                                      </p:to>
                                    </p:set>
                                    <p:animEffect transition="in" filter="wipe(left)">
                                      <p:cBhvr>
                                        <p:cTn id="87" dur="500"/>
                                        <p:tgtEl>
                                          <p:spTgt spid="19"/>
                                        </p:tgtEl>
                                      </p:cBhvr>
                                    </p:animEffect>
                                  </p:childTnLst>
                                </p:cTn>
                              </p:par>
                            </p:childTnLst>
                          </p:cTn>
                        </p:par>
                      </p:childTnLst>
                    </p:cTn>
                  </p:par>
                  <p:par>
                    <p:cTn id="88" fill="hold" nodeType="clickPar">
                      <p:stCondLst>
                        <p:cond delay="indefinite"/>
                      </p:stCondLst>
                      <p:childTnLst>
                        <p:par>
                          <p:cTn id="89" fill="hold" nodeType="withGroup">
                            <p:stCondLst>
                              <p:cond delay="0"/>
                            </p:stCondLst>
                            <p:childTnLst>
                              <p:par>
                                <p:cTn id="90" presetID="22" presetClass="entr" presetSubtype="8" fill="hold" grpId="0" nodeType="clickEffect">
                                  <p:stCondLst>
                                    <p:cond delay="0"/>
                                  </p:stCondLst>
                                  <p:childTnLst>
                                    <p:set>
                                      <p:cBhvr>
                                        <p:cTn id="91" dur="1" fill="hold">
                                          <p:stCondLst>
                                            <p:cond delay="0"/>
                                          </p:stCondLst>
                                        </p:cTn>
                                        <p:tgtEl>
                                          <p:spTgt spid="23">
                                            <p:txEl>
                                              <p:pRg st="0" end="0"/>
                                            </p:txEl>
                                          </p:spTgt>
                                        </p:tgtEl>
                                        <p:attrNameLst>
                                          <p:attrName>style.visibility</p:attrName>
                                        </p:attrNameLst>
                                      </p:cBhvr>
                                      <p:to>
                                        <p:strVal val="visible"/>
                                      </p:to>
                                    </p:set>
                                    <p:animEffect transition="in" filter="wipe(left)">
                                      <p:cBhvr>
                                        <p:cTn id="92" dur="500"/>
                                        <p:tgtEl>
                                          <p:spTgt spid="23">
                                            <p:txEl>
                                              <p:pRg st="0" end="0"/>
                                            </p:txEl>
                                          </p:spTgt>
                                        </p:tgtEl>
                                      </p:cBhvr>
                                    </p:animEffect>
                                  </p:childTnLst>
                                </p:cTn>
                              </p:par>
                            </p:childTnLst>
                          </p:cTn>
                        </p:par>
                      </p:childTnLst>
                    </p:cTn>
                  </p:par>
                  <p:par>
                    <p:cTn id="93" fill="hold" nodeType="clickPar">
                      <p:stCondLst>
                        <p:cond delay="indefinite"/>
                      </p:stCondLst>
                      <p:childTnLst>
                        <p:par>
                          <p:cTn id="94" fill="hold" nodeType="withGroup">
                            <p:stCondLst>
                              <p:cond delay="0"/>
                            </p:stCondLst>
                            <p:childTnLst>
                              <p:par>
                                <p:cTn id="95" presetID="22" presetClass="entr" presetSubtype="8" fill="hold" nodeType="clickEffect">
                                  <p:stCondLst>
                                    <p:cond delay="0"/>
                                  </p:stCondLst>
                                  <p:childTnLst>
                                    <p:set>
                                      <p:cBhvr>
                                        <p:cTn id="96" dur="1" fill="hold">
                                          <p:stCondLst>
                                            <p:cond delay="0"/>
                                          </p:stCondLst>
                                        </p:cTn>
                                        <p:tgtEl>
                                          <p:spTgt spid="20"/>
                                        </p:tgtEl>
                                        <p:attrNameLst>
                                          <p:attrName>style.visibility</p:attrName>
                                        </p:attrNameLst>
                                      </p:cBhvr>
                                      <p:to>
                                        <p:strVal val="visible"/>
                                      </p:to>
                                    </p:set>
                                    <p:animEffect transition="in" filter="wipe(left)">
                                      <p:cBhvr>
                                        <p:cTn id="97" dur="500"/>
                                        <p:tgtEl>
                                          <p:spTgt spid="20"/>
                                        </p:tgtEl>
                                      </p:cBhvr>
                                    </p:animEffect>
                                  </p:childTnLst>
                                </p:cTn>
                              </p:par>
                            </p:childTnLst>
                          </p:cTn>
                        </p:par>
                      </p:childTnLst>
                    </p:cTn>
                  </p:par>
                  <p:par>
                    <p:cTn id="98" fill="hold" nodeType="clickPar">
                      <p:stCondLst>
                        <p:cond delay="indefinite"/>
                      </p:stCondLst>
                      <p:childTnLst>
                        <p:par>
                          <p:cTn id="99" fill="hold" nodeType="withGroup">
                            <p:stCondLst>
                              <p:cond delay="0"/>
                            </p:stCondLst>
                            <p:childTnLst>
                              <p:par>
                                <p:cTn id="100" presetID="22" presetClass="entr" presetSubtype="8" fill="hold" grpId="0" nodeType="clickEffect">
                                  <p:stCondLst>
                                    <p:cond delay="0"/>
                                  </p:stCondLst>
                                  <p:childTnLst>
                                    <p:set>
                                      <p:cBhvr>
                                        <p:cTn id="101" dur="1" fill="hold">
                                          <p:stCondLst>
                                            <p:cond delay="0"/>
                                          </p:stCondLst>
                                        </p:cTn>
                                        <p:tgtEl>
                                          <p:spTgt spid="24">
                                            <p:txEl>
                                              <p:pRg st="0" end="0"/>
                                            </p:txEl>
                                          </p:spTgt>
                                        </p:tgtEl>
                                        <p:attrNameLst>
                                          <p:attrName>style.visibility</p:attrName>
                                        </p:attrNameLst>
                                      </p:cBhvr>
                                      <p:to>
                                        <p:strVal val="visible"/>
                                      </p:to>
                                    </p:set>
                                    <p:animEffect transition="in" filter="wipe(left)">
                                      <p:cBhvr>
                                        <p:cTn id="102" dur="500"/>
                                        <p:tgtEl>
                                          <p:spTgt spid="24">
                                            <p:txEl>
                                              <p:pRg st="0" end="0"/>
                                            </p:txEl>
                                          </p:spTgt>
                                        </p:tgtEl>
                                      </p:cBhvr>
                                    </p:animEffect>
                                  </p:childTnLst>
                                </p:cTn>
                              </p:par>
                            </p:childTnLst>
                          </p:cTn>
                        </p:par>
                      </p:childTnLst>
                    </p:cTn>
                  </p:par>
                  <p:par>
                    <p:cTn id="103" fill="hold" nodeType="clickPar">
                      <p:stCondLst>
                        <p:cond delay="indefinite"/>
                      </p:stCondLst>
                      <p:childTnLst>
                        <p:par>
                          <p:cTn id="104" fill="hold" nodeType="withGroup">
                            <p:stCondLst>
                              <p:cond delay="0"/>
                            </p:stCondLst>
                            <p:childTnLst>
                              <p:par>
                                <p:cTn id="105" presetID="22" presetClass="entr" presetSubtype="8" fill="hold" nodeType="clickEffect">
                                  <p:stCondLst>
                                    <p:cond delay="0"/>
                                  </p:stCondLst>
                                  <p:childTnLst>
                                    <p:set>
                                      <p:cBhvr>
                                        <p:cTn id="106" dur="1" fill="hold">
                                          <p:stCondLst>
                                            <p:cond delay="0"/>
                                          </p:stCondLst>
                                        </p:cTn>
                                        <p:tgtEl>
                                          <p:spTgt spid="21"/>
                                        </p:tgtEl>
                                        <p:attrNameLst>
                                          <p:attrName>style.visibility</p:attrName>
                                        </p:attrNameLst>
                                      </p:cBhvr>
                                      <p:to>
                                        <p:strVal val="visible"/>
                                      </p:to>
                                    </p:set>
                                    <p:animEffect transition="in" filter="wipe(left)">
                                      <p:cBhvr>
                                        <p:cTn id="107" dur="500"/>
                                        <p:tgtEl>
                                          <p:spTgt spid="21"/>
                                        </p:tgtEl>
                                      </p:cBhvr>
                                    </p:animEffect>
                                  </p:childTnLst>
                                </p:cTn>
                              </p:par>
                            </p:childTnLst>
                          </p:cTn>
                        </p:par>
                      </p:childTnLst>
                    </p:cTn>
                  </p:par>
                  <p:par>
                    <p:cTn id="108" fill="hold" nodeType="clickPar">
                      <p:stCondLst>
                        <p:cond delay="indefinite"/>
                      </p:stCondLst>
                      <p:childTnLst>
                        <p:par>
                          <p:cTn id="109" fill="hold" nodeType="withGroup">
                            <p:stCondLst>
                              <p:cond delay="0"/>
                            </p:stCondLst>
                            <p:childTnLst>
                              <p:par>
                                <p:cTn id="110" presetID="22" presetClass="entr" presetSubtype="8" fill="hold" grpId="0" nodeType="clickEffect">
                                  <p:stCondLst>
                                    <p:cond delay="0"/>
                                  </p:stCondLst>
                                  <p:childTnLst>
                                    <p:set>
                                      <p:cBhvr>
                                        <p:cTn id="111" dur="1" fill="hold">
                                          <p:stCondLst>
                                            <p:cond delay="0"/>
                                          </p:stCondLst>
                                        </p:cTn>
                                        <p:tgtEl>
                                          <p:spTgt spid="26">
                                            <p:txEl>
                                              <p:pRg st="0" end="0"/>
                                            </p:txEl>
                                          </p:spTgt>
                                        </p:tgtEl>
                                        <p:attrNameLst>
                                          <p:attrName>style.visibility</p:attrName>
                                        </p:attrNameLst>
                                      </p:cBhvr>
                                      <p:to>
                                        <p:strVal val="visible"/>
                                      </p:to>
                                    </p:set>
                                    <p:animEffect transition="in" filter="wipe(left)">
                                      <p:cBhvr>
                                        <p:cTn id="112" dur="500"/>
                                        <p:tgtEl>
                                          <p:spTgt spid="26">
                                            <p:txEl>
                                              <p:pRg st="0" end="0"/>
                                            </p:txEl>
                                          </p:spTgt>
                                        </p:tgtEl>
                                      </p:cBhvr>
                                    </p:animEffect>
                                  </p:childTnLst>
                                </p:cTn>
                              </p:par>
                            </p:childTnLst>
                          </p:cTn>
                        </p:par>
                      </p:childTnLst>
                    </p:cTn>
                  </p:par>
                  <p:par>
                    <p:cTn id="113" fill="hold" nodeType="clickPar">
                      <p:stCondLst>
                        <p:cond delay="indefinite"/>
                      </p:stCondLst>
                      <p:childTnLst>
                        <p:par>
                          <p:cTn id="114" fill="hold" nodeType="withGroup">
                            <p:stCondLst>
                              <p:cond delay="0"/>
                            </p:stCondLst>
                            <p:childTnLst>
                              <p:par>
                                <p:cTn id="115" presetID="22" presetClass="entr" presetSubtype="8" fill="hold" nodeType="clickEffect">
                                  <p:stCondLst>
                                    <p:cond delay="0"/>
                                  </p:stCondLst>
                                  <p:childTnLst>
                                    <p:set>
                                      <p:cBhvr>
                                        <p:cTn id="116" dur="1" fill="hold">
                                          <p:stCondLst>
                                            <p:cond delay="0"/>
                                          </p:stCondLst>
                                        </p:cTn>
                                        <p:tgtEl>
                                          <p:spTgt spid="25"/>
                                        </p:tgtEl>
                                        <p:attrNameLst>
                                          <p:attrName>style.visibility</p:attrName>
                                        </p:attrNameLst>
                                      </p:cBhvr>
                                      <p:to>
                                        <p:strVal val="visible"/>
                                      </p:to>
                                    </p:set>
                                    <p:animEffect transition="in" filter="wipe(left)">
                                      <p:cBhvr>
                                        <p:cTn id="117" dur="500"/>
                                        <p:tgtEl>
                                          <p:spTgt spid="25"/>
                                        </p:tgtEl>
                                      </p:cBhvr>
                                    </p:animEffect>
                                  </p:childTnLst>
                                </p:cTn>
                              </p:par>
                            </p:childTnLst>
                          </p:cTn>
                        </p:par>
                      </p:childTnLst>
                    </p:cTn>
                  </p:par>
                  <p:par>
                    <p:cTn id="118" fill="hold" nodeType="clickPar">
                      <p:stCondLst>
                        <p:cond delay="indefinite"/>
                      </p:stCondLst>
                      <p:childTnLst>
                        <p:par>
                          <p:cTn id="119" fill="hold" nodeType="withGroup">
                            <p:stCondLst>
                              <p:cond delay="0"/>
                            </p:stCondLst>
                            <p:childTnLst>
                              <p:par>
                                <p:cTn id="120" presetID="22" presetClass="entr" presetSubtype="8" fill="hold" grpId="0" nodeType="clickEffect">
                                  <p:stCondLst>
                                    <p:cond delay="0"/>
                                  </p:stCondLst>
                                  <p:childTnLst>
                                    <p:set>
                                      <p:cBhvr>
                                        <p:cTn id="121" dur="1" fill="hold">
                                          <p:stCondLst>
                                            <p:cond delay="0"/>
                                          </p:stCondLst>
                                        </p:cTn>
                                        <p:tgtEl>
                                          <p:spTgt spid="27">
                                            <p:txEl>
                                              <p:pRg st="0" end="0"/>
                                            </p:txEl>
                                          </p:spTgt>
                                        </p:tgtEl>
                                        <p:attrNameLst>
                                          <p:attrName>style.visibility</p:attrName>
                                        </p:attrNameLst>
                                      </p:cBhvr>
                                      <p:to>
                                        <p:strVal val="visible"/>
                                      </p:to>
                                    </p:set>
                                    <p:animEffect transition="in" filter="wipe(left)">
                                      <p:cBhvr>
                                        <p:cTn id="122" dur="500"/>
                                        <p:tgtEl>
                                          <p:spTgt spid="27">
                                            <p:txEl>
                                              <p:pRg st="0" end="0"/>
                                            </p:txEl>
                                          </p:spTgt>
                                        </p:tgtEl>
                                      </p:cBhvr>
                                    </p:animEffect>
                                  </p:childTnLst>
                                </p:cTn>
                              </p:par>
                            </p:childTnLst>
                          </p:cTn>
                        </p:par>
                      </p:childTnLst>
                    </p:cTn>
                  </p:par>
                  <p:par>
                    <p:cTn id="123" fill="hold" nodeType="clickPar">
                      <p:stCondLst>
                        <p:cond delay="indefinite"/>
                      </p:stCondLst>
                      <p:childTnLst>
                        <p:par>
                          <p:cTn id="124" fill="hold" nodeType="withGroup">
                            <p:stCondLst>
                              <p:cond delay="0"/>
                            </p:stCondLst>
                            <p:childTnLst>
                              <p:par>
                                <p:cTn id="125" presetID="1" presetClass="entr" presetSubtype="0" fill="hold" grpId="0" nodeType="clickEffect">
                                  <p:stCondLst>
                                    <p:cond delay="0"/>
                                  </p:stCondLst>
                                  <p:childTnLst>
                                    <p:set>
                                      <p:cBhvr>
                                        <p:cTn id="126" dur="1" fill="hold">
                                          <p:stCondLst>
                                            <p:cond delay="0"/>
                                          </p:stCondLst>
                                        </p:cTn>
                                        <p:tgtEl>
                                          <p:spTgt spid="50"/>
                                        </p:tgtEl>
                                        <p:attrNameLst>
                                          <p:attrName>style.visibility</p:attrName>
                                        </p:attrNameLst>
                                      </p:cBhvr>
                                      <p:to>
                                        <p:strVal val="visible"/>
                                      </p:to>
                                    </p:set>
                                  </p:childTnLst>
                                </p:cTn>
                              </p:par>
                            </p:childTnLst>
                          </p:cTn>
                        </p:par>
                      </p:childTnLst>
                    </p:cTn>
                  </p:par>
                  <p:par>
                    <p:cTn id="127" fill="hold" nodeType="clickPar">
                      <p:stCondLst>
                        <p:cond delay="indefinite"/>
                      </p:stCondLst>
                      <p:childTnLst>
                        <p:par>
                          <p:cTn id="128" fill="hold" nodeType="withGroup">
                            <p:stCondLst>
                              <p:cond delay="0"/>
                            </p:stCondLst>
                            <p:childTnLst>
                              <p:par>
                                <p:cTn id="129" presetID="22" presetClass="entr" presetSubtype="8" fill="hold" nodeType="clickEffect">
                                  <p:stCondLst>
                                    <p:cond delay="0"/>
                                  </p:stCondLst>
                                  <p:childTnLst>
                                    <p:set>
                                      <p:cBhvr>
                                        <p:cTn id="130" dur="1" fill="hold">
                                          <p:stCondLst>
                                            <p:cond delay="0"/>
                                          </p:stCondLst>
                                        </p:cTn>
                                        <p:tgtEl>
                                          <p:spTgt spid="47"/>
                                        </p:tgtEl>
                                        <p:attrNameLst>
                                          <p:attrName>style.visibility</p:attrName>
                                        </p:attrNameLst>
                                      </p:cBhvr>
                                      <p:to>
                                        <p:strVal val="visible"/>
                                      </p:to>
                                    </p:set>
                                    <p:animEffect transition="in" filter="wipe(left)">
                                      <p:cBhvr>
                                        <p:cTn id="131" dur="500"/>
                                        <p:tgtEl>
                                          <p:spTgt spid="47"/>
                                        </p:tgtEl>
                                      </p:cBhvr>
                                    </p:animEffect>
                                  </p:childTnLst>
                                </p:cTn>
                              </p:par>
                            </p:childTnLst>
                          </p:cTn>
                        </p:par>
                      </p:childTnLst>
                    </p:cTn>
                  </p:par>
                  <p:par>
                    <p:cTn id="132" fill="hold" nodeType="clickPar">
                      <p:stCondLst>
                        <p:cond delay="indefinite"/>
                      </p:stCondLst>
                      <p:childTnLst>
                        <p:par>
                          <p:cTn id="133" fill="hold" nodeType="withGroup">
                            <p:stCondLst>
                              <p:cond delay="0"/>
                            </p:stCondLst>
                            <p:childTnLst>
                              <p:par>
                                <p:cTn id="134" presetID="22" presetClass="entr" presetSubtype="8" fill="hold" grpId="0" nodeType="clickEffect">
                                  <p:stCondLst>
                                    <p:cond delay="0"/>
                                  </p:stCondLst>
                                  <p:childTnLst>
                                    <p:set>
                                      <p:cBhvr>
                                        <p:cTn id="135" dur="1" fill="hold">
                                          <p:stCondLst>
                                            <p:cond delay="0"/>
                                          </p:stCondLst>
                                        </p:cTn>
                                        <p:tgtEl>
                                          <p:spTgt spid="51">
                                            <p:txEl>
                                              <p:pRg st="0" end="0"/>
                                            </p:txEl>
                                          </p:spTgt>
                                        </p:tgtEl>
                                        <p:attrNameLst>
                                          <p:attrName>style.visibility</p:attrName>
                                        </p:attrNameLst>
                                      </p:cBhvr>
                                      <p:to>
                                        <p:strVal val="visible"/>
                                      </p:to>
                                    </p:set>
                                    <p:animEffect transition="in" filter="wipe(left)">
                                      <p:cBhvr>
                                        <p:cTn id="136" dur="500"/>
                                        <p:tgtEl>
                                          <p:spTgt spid="51">
                                            <p:txEl>
                                              <p:pRg st="0" end="0"/>
                                            </p:txEl>
                                          </p:spTgt>
                                        </p:tgtEl>
                                      </p:cBhvr>
                                    </p:animEffect>
                                  </p:childTnLst>
                                </p:cTn>
                              </p:par>
                            </p:childTnLst>
                          </p:cTn>
                        </p:par>
                      </p:childTnLst>
                    </p:cTn>
                  </p:par>
                  <p:par>
                    <p:cTn id="137" fill="hold" nodeType="clickPar">
                      <p:stCondLst>
                        <p:cond delay="indefinite"/>
                      </p:stCondLst>
                      <p:childTnLst>
                        <p:par>
                          <p:cTn id="138" fill="hold" nodeType="withGroup">
                            <p:stCondLst>
                              <p:cond delay="0"/>
                            </p:stCondLst>
                            <p:childTnLst>
                              <p:par>
                                <p:cTn id="139" presetID="22" presetClass="entr" presetSubtype="8" fill="hold" nodeType="clickEffect">
                                  <p:stCondLst>
                                    <p:cond delay="0"/>
                                  </p:stCondLst>
                                  <p:childTnLst>
                                    <p:set>
                                      <p:cBhvr>
                                        <p:cTn id="140" dur="1" fill="hold">
                                          <p:stCondLst>
                                            <p:cond delay="0"/>
                                          </p:stCondLst>
                                        </p:cTn>
                                        <p:tgtEl>
                                          <p:spTgt spid="48"/>
                                        </p:tgtEl>
                                        <p:attrNameLst>
                                          <p:attrName>style.visibility</p:attrName>
                                        </p:attrNameLst>
                                      </p:cBhvr>
                                      <p:to>
                                        <p:strVal val="visible"/>
                                      </p:to>
                                    </p:set>
                                    <p:animEffect transition="in" filter="wipe(left)">
                                      <p:cBhvr>
                                        <p:cTn id="141" dur="500"/>
                                        <p:tgtEl>
                                          <p:spTgt spid="48"/>
                                        </p:tgtEl>
                                      </p:cBhvr>
                                    </p:animEffect>
                                  </p:childTnLst>
                                </p:cTn>
                              </p:par>
                            </p:childTnLst>
                          </p:cTn>
                        </p:par>
                      </p:childTnLst>
                    </p:cTn>
                  </p:par>
                  <p:par>
                    <p:cTn id="142" fill="hold" nodeType="clickPar">
                      <p:stCondLst>
                        <p:cond delay="indefinite"/>
                      </p:stCondLst>
                      <p:childTnLst>
                        <p:par>
                          <p:cTn id="143" fill="hold" nodeType="withGroup">
                            <p:stCondLst>
                              <p:cond delay="0"/>
                            </p:stCondLst>
                            <p:childTnLst>
                              <p:par>
                                <p:cTn id="144" presetID="22" presetClass="entr" presetSubtype="8" fill="hold" grpId="0" nodeType="clickEffect">
                                  <p:stCondLst>
                                    <p:cond delay="0"/>
                                  </p:stCondLst>
                                  <p:childTnLst>
                                    <p:set>
                                      <p:cBhvr>
                                        <p:cTn id="145" dur="1" fill="hold">
                                          <p:stCondLst>
                                            <p:cond delay="0"/>
                                          </p:stCondLst>
                                        </p:cTn>
                                        <p:tgtEl>
                                          <p:spTgt spid="52">
                                            <p:txEl>
                                              <p:pRg st="0" end="0"/>
                                            </p:txEl>
                                          </p:spTgt>
                                        </p:tgtEl>
                                        <p:attrNameLst>
                                          <p:attrName>style.visibility</p:attrName>
                                        </p:attrNameLst>
                                      </p:cBhvr>
                                      <p:to>
                                        <p:strVal val="visible"/>
                                      </p:to>
                                    </p:set>
                                    <p:animEffect transition="in" filter="wipe(left)">
                                      <p:cBhvr>
                                        <p:cTn id="146" dur="500"/>
                                        <p:tgtEl>
                                          <p:spTgt spid="52">
                                            <p:txEl>
                                              <p:pRg st="0" end="0"/>
                                            </p:txEl>
                                          </p:spTgt>
                                        </p:tgtEl>
                                      </p:cBhvr>
                                    </p:animEffect>
                                  </p:childTnLst>
                                </p:cTn>
                              </p:par>
                            </p:childTnLst>
                          </p:cTn>
                        </p:par>
                      </p:childTnLst>
                    </p:cTn>
                  </p:par>
                  <p:par>
                    <p:cTn id="147" fill="hold" nodeType="clickPar">
                      <p:stCondLst>
                        <p:cond delay="indefinite"/>
                      </p:stCondLst>
                      <p:childTnLst>
                        <p:par>
                          <p:cTn id="148" fill="hold" nodeType="withGroup">
                            <p:stCondLst>
                              <p:cond delay="0"/>
                            </p:stCondLst>
                            <p:childTnLst>
                              <p:par>
                                <p:cTn id="149" presetID="1" presetClass="entr" presetSubtype="0" fill="hold" grpId="0" nodeType="clickEffect">
                                  <p:stCondLst>
                                    <p:cond delay="0"/>
                                  </p:stCondLst>
                                  <p:childTnLst>
                                    <p:set>
                                      <p:cBhvr>
                                        <p:cTn id="150" dur="1" fill="hold">
                                          <p:stCondLst>
                                            <p:cond delay="0"/>
                                          </p:stCondLst>
                                        </p:cTn>
                                        <p:tgtEl>
                                          <p:spTgt spid="7"/>
                                        </p:tgtEl>
                                        <p:attrNameLst>
                                          <p:attrName>style.visibility</p:attrName>
                                        </p:attrNameLst>
                                      </p:cBhvr>
                                      <p:to>
                                        <p:strVal val="visible"/>
                                      </p:to>
                                    </p:set>
                                  </p:childTnLst>
                                </p:cTn>
                              </p:par>
                            </p:childTnLst>
                          </p:cTn>
                        </p:par>
                      </p:childTnLst>
                    </p:cTn>
                  </p:par>
                  <p:par>
                    <p:cTn id="151" fill="hold">
                      <p:stCondLst>
                        <p:cond delay="indefinite"/>
                      </p:stCondLst>
                      <p:childTnLst>
                        <p:par>
                          <p:cTn id="152" fill="hold">
                            <p:stCondLst>
                              <p:cond delay="0"/>
                            </p:stCondLst>
                            <p:childTnLst>
                              <p:par>
                                <p:cTn id="153" presetID="22" presetClass="entr" presetSubtype="8" fill="hold" grpId="0" nodeType="clickEffect">
                                  <p:stCondLst>
                                    <p:cond delay="0"/>
                                  </p:stCondLst>
                                  <p:childTnLst>
                                    <p:set>
                                      <p:cBhvr>
                                        <p:cTn id="154" dur="1" fill="hold">
                                          <p:stCondLst>
                                            <p:cond delay="0"/>
                                          </p:stCondLst>
                                        </p:cTn>
                                        <p:tgtEl>
                                          <p:spTgt spid="53">
                                            <p:txEl>
                                              <p:pRg st="0" end="0"/>
                                            </p:txEl>
                                          </p:spTgt>
                                        </p:tgtEl>
                                        <p:attrNameLst>
                                          <p:attrName>style.visibility</p:attrName>
                                        </p:attrNameLst>
                                      </p:cBhvr>
                                      <p:to>
                                        <p:strVal val="visible"/>
                                      </p:to>
                                    </p:set>
                                    <p:animEffect transition="in" filter="wipe(left)">
                                      <p:cBhvr>
                                        <p:cTn id="155" dur="500"/>
                                        <p:tgtEl>
                                          <p:spTgt spid="53">
                                            <p:txEl>
                                              <p:pRg st="0" end="0"/>
                                            </p:txEl>
                                          </p:spTgt>
                                        </p:tgtEl>
                                      </p:cBhvr>
                                    </p:animEffect>
                                  </p:childTnLst>
                                </p:cTn>
                              </p:par>
                            </p:childTnLst>
                          </p:cTn>
                        </p:par>
                      </p:childTnLst>
                    </p:cTn>
                  </p:par>
                  <p:par>
                    <p:cTn id="156" fill="hold" nodeType="clickPar">
                      <p:stCondLst>
                        <p:cond delay="indefinite"/>
                      </p:stCondLst>
                      <p:childTnLst>
                        <p:par>
                          <p:cTn id="157" fill="hold" nodeType="withGroup">
                            <p:stCondLst>
                              <p:cond delay="0"/>
                            </p:stCondLst>
                            <p:childTnLst>
                              <p:par>
                                <p:cTn id="158" presetID="22" presetClass="entr" presetSubtype="8" fill="hold" nodeType="clickEffect">
                                  <p:stCondLst>
                                    <p:cond delay="0"/>
                                  </p:stCondLst>
                                  <p:childTnLst>
                                    <p:set>
                                      <p:cBhvr>
                                        <p:cTn id="159" dur="1" fill="hold">
                                          <p:stCondLst>
                                            <p:cond delay="0"/>
                                          </p:stCondLst>
                                        </p:cTn>
                                        <p:tgtEl>
                                          <p:spTgt spid="46"/>
                                        </p:tgtEl>
                                        <p:attrNameLst>
                                          <p:attrName>style.visibility</p:attrName>
                                        </p:attrNameLst>
                                      </p:cBhvr>
                                      <p:to>
                                        <p:strVal val="visible"/>
                                      </p:to>
                                    </p:set>
                                    <p:animEffect transition="in" filter="wipe(left)">
                                      <p:cBhvr>
                                        <p:cTn id="160" dur="500"/>
                                        <p:tgtEl>
                                          <p:spTgt spid="46"/>
                                        </p:tgtEl>
                                      </p:cBhvr>
                                    </p:animEffect>
                                  </p:childTnLst>
                                </p:cTn>
                              </p:par>
                            </p:childTnLst>
                          </p:cTn>
                        </p:par>
                      </p:childTnLst>
                    </p:cTn>
                  </p:par>
                  <p:par>
                    <p:cTn id="161" fill="hold" nodeType="clickPar">
                      <p:stCondLst>
                        <p:cond delay="indefinite"/>
                      </p:stCondLst>
                      <p:childTnLst>
                        <p:par>
                          <p:cTn id="162" fill="hold" nodeType="withGroup">
                            <p:stCondLst>
                              <p:cond delay="0"/>
                            </p:stCondLst>
                            <p:childTnLst>
                              <p:par>
                                <p:cTn id="163" presetID="22" presetClass="entr" presetSubtype="8" fill="hold" grpId="0" nodeType="clickEffect">
                                  <p:stCondLst>
                                    <p:cond delay="0"/>
                                  </p:stCondLst>
                                  <p:childTnLst>
                                    <p:set>
                                      <p:cBhvr>
                                        <p:cTn id="164" dur="1" fill="hold">
                                          <p:stCondLst>
                                            <p:cond delay="0"/>
                                          </p:stCondLst>
                                        </p:cTn>
                                        <p:tgtEl>
                                          <p:spTgt spid="54">
                                            <p:txEl>
                                              <p:pRg st="0" end="0"/>
                                            </p:txEl>
                                          </p:spTgt>
                                        </p:tgtEl>
                                        <p:attrNameLst>
                                          <p:attrName>style.visibility</p:attrName>
                                        </p:attrNameLst>
                                      </p:cBhvr>
                                      <p:to>
                                        <p:strVal val="visible"/>
                                      </p:to>
                                    </p:set>
                                    <p:animEffect transition="in" filter="wipe(left)">
                                      <p:cBhvr>
                                        <p:cTn id="165" dur="500"/>
                                        <p:tgtEl>
                                          <p:spTgt spid="5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autoUpdateAnimBg="0"/>
      <p:bldP spid="9" grpId="0" build="p" autoUpdateAnimBg="0"/>
      <p:bldP spid="10" grpId="0" build="p" autoUpdateAnimBg="0"/>
      <p:bldP spid="11" grpId="0" build="p" autoUpdateAnimBg="0"/>
      <p:bldP spid="12" grpId="0" build="p" autoUpdateAnimBg="0"/>
      <p:bldP spid="14" grpId="0" build="p" autoUpdateAnimBg="0"/>
      <p:bldP spid="15" grpId="0" autoUpdateAnimBg="0"/>
      <p:bldP spid="17" grpId="0" build="p" autoUpdateAnimBg="0"/>
      <p:bldP spid="22" grpId="0" build="p" autoUpdateAnimBg="0"/>
      <p:bldP spid="23" grpId="0" build="p" autoUpdateAnimBg="0"/>
      <p:bldP spid="24" grpId="0" build="p" autoUpdateAnimBg="0"/>
      <p:bldP spid="26" grpId="0" build="p" autoUpdateAnimBg="0"/>
      <p:bldP spid="27" grpId="0" build="p" autoUpdateAnimBg="0"/>
      <p:bldP spid="50" grpId="0"/>
      <p:bldP spid="51" grpId="0" build="p" autoUpdateAnimBg="0"/>
      <p:bldP spid="52" grpId="0" build="p" autoUpdateAnimBg="0"/>
      <p:bldP spid="53" grpId="0" build="p" autoUpdateAnimBg="0"/>
      <p:bldP spid="54" grpId="0" build="p" autoUpdateAnimBg="0"/>
      <p:bldP spid="2" grpId="0"/>
      <p:bldP spid="7"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灯片编号占位符 1"/>
          <p:cNvSpPr>
            <a:spLocks noGrp="1"/>
          </p:cNvSpPr>
          <p:nvPr>
            <p:ph type="sldNum" sz="quarter" idx="10"/>
          </p:nvPr>
        </p:nvSpPr>
        <p:spPr>
          <a:noFill/>
        </p:spPr>
        <p:txBody>
          <a:bodyP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r>
              <a:rPr lang="en-US" altLang="zh-CN" sz="2000">
                <a:solidFill>
                  <a:srgbClr val="FF0000"/>
                </a:solidFill>
              </a:rPr>
              <a:t>-</a:t>
            </a:r>
            <a:fld id="{8AD81D9A-270F-4E68-B35E-1CE0823C0581}" type="slidenum">
              <a:rPr lang="en-US" altLang="zh-CN" sz="1800" smtClean="0">
                <a:solidFill>
                  <a:srgbClr val="0000FF"/>
                </a:solidFill>
              </a:rPr>
              <a:pPr/>
              <a:t>42</a:t>
            </a:fld>
            <a:r>
              <a:rPr lang="en-US" altLang="zh-CN" sz="2000">
                <a:solidFill>
                  <a:srgbClr val="FF0000"/>
                </a:solidFill>
              </a:rPr>
              <a:t>-</a:t>
            </a:r>
          </a:p>
        </p:txBody>
      </p:sp>
      <p:graphicFrame>
        <p:nvGraphicFramePr>
          <p:cNvPr id="13" name="Object 12"/>
          <p:cNvGraphicFramePr>
            <a:graphicFrameLocks noChangeAspect="1"/>
          </p:cNvGraphicFramePr>
          <p:nvPr/>
        </p:nvGraphicFramePr>
        <p:xfrm>
          <a:off x="4500563" y="1341438"/>
          <a:ext cx="3748087" cy="519112"/>
        </p:xfrm>
        <a:graphic>
          <a:graphicData uri="http://schemas.openxmlformats.org/presentationml/2006/ole">
            <mc:AlternateContent xmlns:mc="http://schemas.openxmlformats.org/markup-compatibility/2006">
              <mc:Choice xmlns:v="urn:schemas-microsoft-com:vml" Requires="v">
                <p:oleObj name="Equation" r:id="rId2" imgW="1625600" imgH="228600" progId="Equation.3">
                  <p:embed/>
                </p:oleObj>
              </mc:Choice>
              <mc:Fallback>
                <p:oleObj name="Equation" r:id="rId2" imgW="1625600" imgH="228600" progId="Equation.3">
                  <p:embed/>
                  <p:pic>
                    <p:nvPicPr>
                      <p:cNvPr id="0" name="Object 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00563" y="1341438"/>
                        <a:ext cx="3748087"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4" name="Object 13"/>
          <p:cNvGraphicFramePr>
            <a:graphicFrameLocks noChangeAspect="1"/>
          </p:cNvGraphicFramePr>
          <p:nvPr/>
        </p:nvGraphicFramePr>
        <p:xfrm>
          <a:off x="347663" y="1341438"/>
          <a:ext cx="3876675" cy="517525"/>
        </p:xfrm>
        <a:graphic>
          <a:graphicData uri="http://schemas.openxmlformats.org/presentationml/2006/ole">
            <mc:AlternateContent xmlns:mc="http://schemas.openxmlformats.org/markup-compatibility/2006">
              <mc:Choice xmlns:v="urn:schemas-microsoft-com:vml" Requires="v">
                <p:oleObj name="Equation" r:id="rId4" imgW="1676400" imgH="228600" progId="Equation.3">
                  <p:embed/>
                </p:oleObj>
              </mc:Choice>
              <mc:Fallback>
                <p:oleObj name="Equation" r:id="rId4" imgW="1676400" imgH="228600" progId="Equation.3">
                  <p:embed/>
                  <p:pic>
                    <p:nvPicPr>
                      <p:cNvPr id="0" name="Object 1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7663" y="1341438"/>
                        <a:ext cx="3876675"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5" name="Rectangle 14"/>
          <p:cNvSpPr>
            <a:spLocks noChangeArrowheads="1"/>
          </p:cNvSpPr>
          <p:nvPr/>
        </p:nvSpPr>
        <p:spPr bwMode="auto">
          <a:xfrm>
            <a:off x="1676400" y="658813"/>
            <a:ext cx="10668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fontAlgn="auto" hangingPunct="1">
              <a:spcBef>
                <a:spcPts val="0"/>
              </a:spcBef>
              <a:spcAft>
                <a:spcPts val="0"/>
              </a:spcAft>
              <a:defRPr/>
            </a:pPr>
            <a:r>
              <a:rPr kumimoji="0" lang="en-US" altLang="zh-CN" sz="1000" b="0" kern="0">
                <a:solidFill>
                  <a:sysClr val="windowText" lastClr="000000"/>
                </a:solidFill>
              </a:rPr>
              <a:t> </a:t>
            </a:r>
            <a:r>
              <a:rPr kumimoji="0" lang="zh-CN" altLang="en-US" kern="0">
                <a:solidFill>
                  <a:sysClr val="windowText" lastClr="000000"/>
                </a:solidFill>
              </a:rPr>
              <a:t>假若</a:t>
            </a:r>
          </a:p>
        </p:txBody>
      </p:sp>
      <p:sp>
        <p:nvSpPr>
          <p:cNvPr id="16" name="Rectangle 15"/>
          <p:cNvSpPr>
            <a:spLocks noChangeArrowheads="1"/>
          </p:cNvSpPr>
          <p:nvPr/>
        </p:nvSpPr>
        <p:spPr bwMode="auto">
          <a:xfrm>
            <a:off x="2895600" y="642938"/>
            <a:ext cx="484822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fontAlgn="auto" hangingPunct="1">
              <a:spcBef>
                <a:spcPts val="0"/>
              </a:spcBef>
              <a:spcAft>
                <a:spcPts val="0"/>
              </a:spcAft>
              <a:defRPr/>
            </a:pPr>
            <a:r>
              <a:rPr kumimoji="0" lang="zh-CN" altLang="en-US" kern="0">
                <a:solidFill>
                  <a:sysClr val="windowText" lastClr="000000"/>
                </a:solidFill>
              </a:rPr>
              <a:t>可有两种不同的表示方法，设</a:t>
            </a:r>
          </a:p>
        </p:txBody>
      </p:sp>
      <p:graphicFrame>
        <p:nvGraphicFramePr>
          <p:cNvPr id="17" name="Object 16"/>
          <p:cNvGraphicFramePr>
            <a:graphicFrameLocks noChangeAspect="1"/>
          </p:cNvGraphicFramePr>
          <p:nvPr/>
        </p:nvGraphicFramePr>
        <p:xfrm>
          <a:off x="1820863" y="2781300"/>
          <a:ext cx="5410200" cy="534988"/>
        </p:xfrm>
        <a:graphic>
          <a:graphicData uri="http://schemas.openxmlformats.org/presentationml/2006/ole">
            <mc:AlternateContent xmlns:mc="http://schemas.openxmlformats.org/markup-compatibility/2006">
              <mc:Choice xmlns:v="urn:schemas-microsoft-com:vml" Requires="v">
                <p:oleObj name="Equation" r:id="rId6" imgW="2844800" imgH="228600" progId="Equation.3">
                  <p:embed/>
                </p:oleObj>
              </mc:Choice>
              <mc:Fallback>
                <p:oleObj name="Equation" r:id="rId6" imgW="2844800" imgH="228600" progId="Equation.3">
                  <p:embed/>
                  <p:pic>
                    <p:nvPicPr>
                      <p:cNvPr id="0" name="Object 1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20863" y="2781300"/>
                        <a:ext cx="5410200" cy="534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8" name="Rectangle 17"/>
          <p:cNvSpPr>
            <a:spLocks noChangeArrowheads="1"/>
          </p:cNvSpPr>
          <p:nvPr/>
        </p:nvSpPr>
        <p:spPr bwMode="auto">
          <a:xfrm>
            <a:off x="152400" y="2090738"/>
            <a:ext cx="24257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fontAlgn="auto" hangingPunct="1">
              <a:spcBef>
                <a:spcPts val="0"/>
              </a:spcBef>
              <a:spcAft>
                <a:spcPts val="0"/>
              </a:spcAft>
              <a:defRPr/>
            </a:pPr>
            <a:r>
              <a:rPr kumimoji="0" lang="zh-CN" altLang="en-US" kern="0">
                <a:solidFill>
                  <a:sysClr val="windowText" lastClr="000000"/>
                </a:solidFill>
              </a:rPr>
              <a:t>两式相减，得</a:t>
            </a:r>
            <a:r>
              <a:rPr kumimoji="0" lang="zh-CN" altLang="en-US" b="0" kern="0">
                <a:solidFill>
                  <a:sysClr val="windowText" lastClr="000000"/>
                </a:solidFill>
              </a:rPr>
              <a:t> </a:t>
            </a:r>
          </a:p>
        </p:txBody>
      </p:sp>
      <p:sp>
        <p:nvSpPr>
          <p:cNvPr id="19" name="Text Box 18"/>
          <p:cNvSpPr txBox="1">
            <a:spLocks noChangeArrowheads="1"/>
          </p:cNvSpPr>
          <p:nvPr/>
        </p:nvSpPr>
        <p:spPr bwMode="auto">
          <a:xfrm>
            <a:off x="228600" y="642938"/>
            <a:ext cx="15240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a:solidFill>
                  <a:schemeClr val="tx1"/>
                </a:solidFill>
                <a:latin typeface="Times New Roman" pitchFamily="18" charset="0"/>
                <a:ea typeface="宋体" pitchFamily="2" charset="-122"/>
              </a:defRPr>
            </a:lvl1pPr>
            <a:lvl2pPr marL="742950" indent="-285750">
              <a:defRPr kumimoji="1" sz="2400">
                <a:solidFill>
                  <a:schemeClr val="tx1"/>
                </a:solidFill>
                <a:latin typeface="Times New Roman" pitchFamily="18" charset="0"/>
                <a:ea typeface="宋体" pitchFamily="2" charset="-122"/>
              </a:defRPr>
            </a:lvl2pPr>
            <a:lvl3pPr marL="1143000" indent="-228600">
              <a:defRPr kumimoji="1" sz="2400">
                <a:solidFill>
                  <a:schemeClr val="tx1"/>
                </a:solidFill>
                <a:latin typeface="Times New Roman" pitchFamily="18" charset="0"/>
                <a:ea typeface="宋体" pitchFamily="2" charset="-122"/>
              </a:defRPr>
            </a:lvl3pPr>
            <a:lvl4pPr marL="1600200" indent="-228600">
              <a:defRPr kumimoji="1" sz="2400">
                <a:solidFill>
                  <a:schemeClr val="tx1"/>
                </a:solidFill>
                <a:latin typeface="Times New Roman" pitchFamily="18" charset="0"/>
                <a:ea typeface="宋体" pitchFamily="2" charset="-122"/>
              </a:defRPr>
            </a:lvl4pPr>
            <a:lvl5pPr marL="2057400" indent="-22860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ctr" eaLnBrk="1" fontAlgn="auto" hangingPunct="1">
              <a:spcBef>
                <a:spcPct val="50000"/>
              </a:spcBef>
              <a:spcAft>
                <a:spcPts val="0"/>
              </a:spcAft>
              <a:defRPr/>
            </a:pPr>
            <a:r>
              <a:rPr lang="zh-CN" altLang="en-US" sz="2800" kern="0">
                <a:solidFill>
                  <a:srgbClr val="3333CC"/>
                </a:solidFill>
              </a:rPr>
              <a:t>唯一性</a:t>
            </a:r>
          </a:p>
        </p:txBody>
      </p:sp>
      <p:sp>
        <p:nvSpPr>
          <p:cNvPr id="20" name="Rectangle 19"/>
          <p:cNvSpPr>
            <a:spLocks noChangeArrowheads="1"/>
          </p:cNvSpPr>
          <p:nvPr/>
        </p:nvSpPr>
        <p:spPr bwMode="auto">
          <a:xfrm>
            <a:off x="2392363" y="4073525"/>
            <a:ext cx="30543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fontAlgn="auto" hangingPunct="1">
              <a:spcBef>
                <a:spcPts val="0"/>
              </a:spcBef>
              <a:spcAft>
                <a:spcPts val="0"/>
              </a:spcAft>
              <a:defRPr/>
            </a:pPr>
            <a:r>
              <a:rPr kumimoji="0" lang="zh-CN" altLang="en-US" kern="0" dirty="0">
                <a:solidFill>
                  <a:sysClr val="windowText" lastClr="000000"/>
                </a:solidFill>
              </a:rPr>
              <a:t>线性无关相矛盾，</a:t>
            </a:r>
          </a:p>
        </p:txBody>
      </p:sp>
      <p:graphicFrame>
        <p:nvGraphicFramePr>
          <p:cNvPr id="21" name="Object 20"/>
          <p:cNvGraphicFramePr>
            <a:graphicFrameLocks noChangeAspect="1"/>
          </p:cNvGraphicFramePr>
          <p:nvPr/>
        </p:nvGraphicFramePr>
        <p:xfrm>
          <a:off x="517525" y="4149725"/>
          <a:ext cx="1854200" cy="536575"/>
        </p:xfrm>
        <a:graphic>
          <a:graphicData uri="http://schemas.openxmlformats.org/presentationml/2006/ole">
            <mc:AlternateContent xmlns:mc="http://schemas.openxmlformats.org/markup-compatibility/2006">
              <mc:Choice xmlns:v="urn:schemas-microsoft-com:vml" Requires="v">
                <p:oleObj name="Equation" r:id="rId8" imgW="774364" imgH="228501" progId="Equation.3">
                  <p:embed/>
                </p:oleObj>
              </mc:Choice>
              <mc:Fallback>
                <p:oleObj name="Equation" r:id="rId8" imgW="774364" imgH="228501" progId="Equation.3">
                  <p:embed/>
                  <p:pic>
                    <p:nvPicPr>
                      <p:cNvPr id="0" name="Object 2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17525" y="4149725"/>
                        <a:ext cx="1854200"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2" name="Rectangle 21"/>
          <p:cNvSpPr>
            <a:spLocks noChangeArrowheads="1"/>
          </p:cNvSpPr>
          <p:nvPr/>
        </p:nvSpPr>
        <p:spPr bwMode="auto">
          <a:xfrm>
            <a:off x="5883275" y="3554413"/>
            <a:ext cx="269557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fontAlgn="auto" hangingPunct="1">
              <a:spcBef>
                <a:spcPts val="0"/>
              </a:spcBef>
              <a:spcAft>
                <a:spcPts val="0"/>
              </a:spcAft>
              <a:defRPr/>
            </a:pPr>
            <a:r>
              <a:rPr kumimoji="0" lang="zh-CN" altLang="en-US" kern="0">
                <a:solidFill>
                  <a:sysClr val="windowText" lastClr="000000"/>
                </a:solidFill>
              </a:rPr>
              <a:t>不全为零，则与</a:t>
            </a:r>
          </a:p>
        </p:txBody>
      </p:sp>
      <p:graphicFrame>
        <p:nvGraphicFramePr>
          <p:cNvPr id="23" name="Object 22"/>
          <p:cNvGraphicFramePr>
            <a:graphicFrameLocks noChangeAspect="1"/>
          </p:cNvGraphicFramePr>
          <p:nvPr/>
        </p:nvGraphicFramePr>
        <p:xfrm>
          <a:off x="1997075" y="3543300"/>
          <a:ext cx="3962400" cy="565150"/>
        </p:xfrm>
        <a:graphic>
          <a:graphicData uri="http://schemas.openxmlformats.org/presentationml/2006/ole">
            <mc:AlternateContent xmlns:mc="http://schemas.openxmlformats.org/markup-compatibility/2006">
              <mc:Choice xmlns:v="urn:schemas-microsoft-com:vml" Requires="v">
                <p:oleObj name="Equation" r:id="rId10" imgW="1587500" imgH="228600" progId="Equation.3">
                  <p:embed/>
                </p:oleObj>
              </mc:Choice>
              <mc:Fallback>
                <p:oleObj name="Equation" r:id="rId10" imgW="1587500" imgH="228600" progId="Equation.3">
                  <p:embed/>
                  <p:pic>
                    <p:nvPicPr>
                      <p:cNvPr id="0" name="Object 2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997075" y="3543300"/>
                        <a:ext cx="3962400" cy="565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4" name="Rectangle 23"/>
          <p:cNvSpPr>
            <a:spLocks noChangeArrowheads="1"/>
          </p:cNvSpPr>
          <p:nvPr/>
        </p:nvSpPr>
        <p:spPr bwMode="auto">
          <a:xfrm>
            <a:off x="396875" y="3554413"/>
            <a:ext cx="161925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fontAlgn="auto" hangingPunct="1">
              <a:spcBef>
                <a:spcPts val="0"/>
              </a:spcBef>
              <a:spcAft>
                <a:spcPts val="0"/>
              </a:spcAft>
              <a:defRPr/>
            </a:pPr>
            <a:r>
              <a:rPr kumimoji="0" lang="zh-CN" altLang="en-US" kern="0" dirty="0">
                <a:solidFill>
                  <a:sysClr val="windowText" lastClr="000000"/>
                </a:solidFill>
              </a:rPr>
              <a:t>如果系数</a:t>
            </a:r>
          </a:p>
        </p:txBody>
      </p:sp>
      <p:sp>
        <p:nvSpPr>
          <p:cNvPr id="25" name="Rectangle 24"/>
          <p:cNvSpPr>
            <a:spLocks noChangeArrowheads="1"/>
          </p:cNvSpPr>
          <p:nvPr/>
        </p:nvSpPr>
        <p:spPr bwMode="auto">
          <a:xfrm>
            <a:off x="304800" y="4889500"/>
            <a:ext cx="9017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fontAlgn="auto" hangingPunct="1">
              <a:spcBef>
                <a:spcPts val="0"/>
              </a:spcBef>
              <a:spcAft>
                <a:spcPts val="0"/>
              </a:spcAft>
              <a:defRPr/>
            </a:pPr>
            <a:r>
              <a:rPr kumimoji="0" lang="zh-CN" altLang="en-US" kern="0">
                <a:solidFill>
                  <a:sysClr val="windowText" lastClr="000000"/>
                </a:solidFill>
              </a:rPr>
              <a:t>从而</a:t>
            </a:r>
          </a:p>
        </p:txBody>
      </p:sp>
      <p:sp>
        <p:nvSpPr>
          <p:cNvPr id="26" name="Rectangle 25"/>
          <p:cNvSpPr>
            <a:spLocks noChangeArrowheads="1"/>
          </p:cNvSpPr>
          <p:nvPr/>
        </p:nvSpPr>
        <p:spPr bwMode="auto">
          <a:xfrm>
            <a:off x="5029200" y="4889500"/>
            <a:ext cx="16192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fontAlgn="auto" hangingPunct="1">
              <a:spcBef>
                <a:spcPts val="0"/>
              </a:spcBef>
              <a:spcAft>
                <a:spcPts val="0"/>
              </a:spcAft>
              <a:defRPr/>
            </a:pPr>
            <a:r>
              <a:rPr kumimoji="0" lang="zh-CN" altLang="en-US" kern="0">
                <a:solidFill>
                  <a:sysClr val="windowText" lastClr="000000"/>
                </a:solidFill>
              </a:rPr>
              <a:t>必全为零</a:t>
            </a:r>
          </a:p>
        </p:txBody>
      </p:sp>
      <p:sp>
        <p:nvSpPr>
          <p:cNvPr id="27" name="Rectangle 26"/>
          <p:cNvSpPr>
            <a:spLocks noChangeArrowheads="1"/>
          </p:cNvSpPr>
          <p:nvPr/>
        </p:nvSpPr>
        <p:spPr bwMode="auto">
          <a:xfrm>
            <a:off x="3179763" y="5605463"/>
            <a:ext cx="448945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fontAlgn="auto" hangingPunct="1">
              <a:spcBef>
                <a:spcPts val="0"/>
              </a:spcBef>
              <a:spcAft>
                <a:spcPts val="0"/>
              </a:spcAft>
              <a:defRPr/>
            </a:pPr>
            <a:r>
              <a:rPr kumimoji="0" lang="zh-CN" altLang="en-US" kern="0" dirty="0">
                <a:solidFill>
                  <a:sysClr val="windowText" lastClr="000000"/>
                </a:solidFill>
              </a:rPr>
              <a:t>线性表示的方法是唯一的。</a:t>
            </a:r>
          </a:p>
        </p:txBody>
      </p:sp>
      <p:graphicFrame>
        <p:nvGraphicFramePr>
          <p:cNvPr id="28" name="Object 27"/>
          <p:cNvGraphicFramePr>
            <a:graphicFrameLocks noChangeAspect="1"/>
          </p:cNvGraphicFramePr>
          <p:nvPr/>
        </p:nvGraphicFramePr>
        <p:xfrm>
          <a:off x="527050" y="5692775"/>
          <a:ext cx="2576513" cy="522288"/>
        </p:xfrm>
        <a:graphic>
          <a:graphicData uri="http://schemas.openxmlformats.org/presentationml/2006/ole">
            <mc:AlternateContent xmlns:mc="http://schemas.openxmlformats.org/markup-compatibility/2006">
              <mc:Choice xmlns:v="urn:schemas-microsoft-com:vml" Requires="v">
                <p:oleObj name="Equation" r:id="rId12" imgW="1231366" imgH="253890" progId="Equation.3">
                  <p:embed/>
                </p:oleObj>
              </mc:Choice>
              <mc:Fallback>
                <p:oleObj name="Equation" r:id="rId12" imgW="1231366" imgH="253890" progId="Equation.3">
                  <p:embed/>
                  <p:pic>
                    <p:nvPicPr>
                      <p:cNvPr id="0" name="Object 27"/>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27050" y="5692775"/>
                        <a:ext cx="2576513"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9" name="Object 28"/>
          <p:cNvGraphicFramePr>
            <a:graphicFrameLocks noChangeAspect="1"/>
          </p:cNvGraphicFramePr>
          <p:nvPr/>
        </p:nvGraphicFramePr>
        <p:xfrm>
          <a:off x="1143000" y="4889500"/>
          <a:ext cx="3962400" cy="565150"/>
        </p:xfrm>
        <a:graphic>
          <a:graphicData uri="http://schemas.openxmlformats.org/presentationml/2006/ole">
            <mc:AlternateContent xmlns:mc="http://schemas.openxmlformats.org/markup-compatibility/2006">
              <mc:Choice xmlns:v="urn:schemas-microsoft-com:vml" Requires="v">
                <p:oleObj name="Equation" r:id="rId14" imgW="1587500" imgH="228600" progId="Equation.3">
                  <p:embed/>
                </p:oleObj>
              </mc:Choice>
              <mc:Fallback>
                <p:oleObj name="Equation" r:id="rId14" imgW="1587500" imgH="228600" progId="Equation.3">
                  <p:embed/>
                  <p:pic>
                    <p:nvPicPr>
                      <p:cNvPr id="0" name="Object 28"/>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143000" y="4889500"/>
                        <a:ext cx="3962400" cy="565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mc:AlternateContent xmlns:mc="http://schemas.openxmlformats.org/markup-compatibility/2006" xmlns:a14="http://schemas.microsoft.com/office/drawing/2010/main">
        <mc:Choice Requires="a14">
          <p:sp>
            <p:nvSpPr>
              <p:cNvPr id="2" name="矩形 1"/>
              <p:cNvSpPr/>
              <p:nvPr/>
            </p:nvSpPr>
            <p:spPr>
              <a:xfrm>
                <a:off x="2597207" y="667405"/>
                <a:ext cx="47628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i="1">
                          <a:latin typeface="Cambria Math" panose="02040503050406030204" pitchFamily="18" charset="0"/>
                        </a:rPr>
                        <m:t>𝑏</m:t>
                      </m:r>
                    </m:oMath>
                  </m:oMathPara>
                </a14:m>
                <a:endParaRPr lang="zh-CN" altLang="en-US" dirty="0"/>
              </a:p>
            </p:txBody>
          </p:sp>
        </mc:Choice>
        <mc:Fallback xmlns="">
          <p:sp>
            <p:nvSpPr>
              <p:cNvPr id="2" name="矩形 1"/>
              <p:cNvSpPr>
                <a:spLocks noRot="1" noChangeAspect="1" noMove="1" noResize="1" noEditPoints="1" noAdjustHandles="1" noChangeArrowheads="1" noChangeShapeType="1" noTextEdit="1"/>
              </p:cNvSpPr>
              <p:nvPr/>
            </p:nvSpPr>
            <p:spPr>
              <a:xfrm>
                <a:off x="2597207" y="667405"/>
                <a:ext cx="476284" cy="523220"/>
              </a:xfrm>
              <a:prstGeom prst="rect">
                <a:avLst/>
              </a:prstGeom>
              <a:blipFill rotWithShape="0">
                <a:blip r:embed="rId16"/>
                <a:stretch>
                  <a:fillRect/>
                </a:stretch>
              </a:blipFill>
            </p:spPr>
            <p:txBody>
              <a:bodyPr/>
              <a:lstStyle/>
              <a:p>
                <a:r>
                  <a:rPr lang="zh-CN" altLang="en-US">
                    <a:noFill/>
                  </a:rPr>
                  <a:t> </a:t>
                </a:r>
              </a:p>
            </p:txBody>
          </p:sp>
        </mc:Fallback>
      </mc:AlternateContent>
    </p:spTree>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0-#ppt_w/2"/>
                                          </p:val>
                                        </p:tav>
                                        <p:tav tm="100000">
                                          <p:val>
                                            <p:strVal val="#ppt_x"/>
                                          </p:val>
                                        </p:tav>
                                      </p:tavLst>
                                    </p:anim>
                                    <p:anim calcmode="lin" valueType="num">
                                      <p:cBhvr additive="base">
                                        <p:cTn id="8" dur="500" fill="hold"/>
                                        <p:tgtEl>
                                          <p:spTgt spid="19"/>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2" presetClass="entr" presetSubtype="8" fill="hold" grpId="0" nodeType="clickEffect">
                                  <p:stCondLst>
                                    <p:cond delay="0"/>
                                  </p:stCondLst>
                                  <p:childTnLst>
                                    <p:set>
                                      <p:cBhvr>
                                        <p:cTn id="12" dur="1" fill="hold">
                                          <p:stCondLst>
                                            <p:cond delay="0"/>
                                          </p:stCondLst>
                                        </p:cTn>
                                        <p:tgtEl>
                                          <p:spTgt spid="15">
                                            <p:txEl>
                                              <p:pRg st="0" end="0"/>
                                            </p:txEl>
                                          </p:spTgt>
                                        </p:tgtEl>
                                        <p:attrNameLst>
                                          <p:attrName>style.visibility</p:attrName>
                                        </p:attrNameLst>
                                      </p:cBhvr>
                                      <p:to>
                                        <p:strVal val="visible"/>
                                      </p:to>
                                    </p:set>
                                    <p:animEffect transition="in" filter="wipe(left)">
                                      <p:cBhvr>
                                        <p:cTn id="13" dur="500"/>
                                        <p:tgtEl>
                                          <p:spTgt spid="15">
                                            <p:txEl>
                                              <p:pRg st="0" end="0"/>
                                            </p:txEl>
                                          </p:spTgt>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2"/>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6">
                                            <p:txEl>
                                              <p:pRg st="0" end="0"/>
                                            </p:txEl>
                                          </p:spTgt>
                                        </p:tgtEl>
                                        <p:attrNameLst>
                                          <p:attrName>style.visibility</p:attrName>
                                        </p:attrNameLst>
                                      </p:cBhvr>
                                      <p:to>
                                        <p:strVal val="visible"/>
                                      </p:to>
                                    </p:set>
                                    <p:animEffect transition="in" filter="wipe(left)">
                                      <p:cBhvr>
                                        <p:cTn id="22" dur="500"/>
                                        <p:tgtEl>
                                          <p:spTgt spid="16">
                                            <p:txEl>
                                              <p:pRg st="0" end="0"/>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wipe(left)">
                                      <p:cBhvr>
                                        <p:cTn id="27" dur="500"/>
                                        <p:tgtEl>
                                          <p:spTgt spid="14"/>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wipe(left)">
                                      <p:cBhvr>
                                        <p:cTn id="32" dur="500"/>
                                        <p:tgtEl>
                                          <p:spTgt spid="13"/>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8">
                                            <p:txEl>
                                              <p:pRg st="0" end="0"/>
                                            </p:txEl>
                                          </p:spTgt>
                                        </p:tgtEl>
                                        <p:attrNameLst>
                                          <p:attrName>style.visibility</p:attrName>
                                        </p:attrNameLst>
                                      </p:cBhvr>
                                      <p:to>
                                        <p:strVal val="visible"/>
                                      </p:to>
                                    </p:set>
                                    <p:animEffect transition="in" filter="wipe(left)">
                                      <p:cBhvr>
                                        <p:cTn id="37" dur="500"/>
                                        <p:tgtEl>
                                          <p:spTgt spid="18">
                                            <p:txEl>
                                              <p:pRg st="0" end="0"/>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nodeType="click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wipe(left)">
                                      <p:cBhvr>
                                        <p:cTn id="42" dur="500"/>
                                        <p:tgtEl>
                                          <p:spTgt spid="17"/>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 presetClass="entr" presetSubtype="8" fill="hold" grpId="0" nodeType="clickEffect">
                                  <p:stCondLst>
                                    <p:cond delay="0"/>
                                  </p:stCondLst>
                                  <p:childTnLst>
                                    <p:set>
                                      <p:cBhvr>
                                        <p:cTn id="46" dur="1" fill="hold">
                                          <p:stCondLst>
                                            <p:cond delay="0"/>
                                          </p:stCondLst>
                                        </p:cTn>
                                        <p:tgtEl>
                                          <p:spTgt spid="24"/>
                                        </p:tgtEl>
                                        <p:attrNameLst>
                                          <p:attrName>style.visibility</p:attrName>
                                        </p:attrNameLst>
                                      </p:cBhvr>
                                      <p:to>
                                        <p:strVal val="visible"/>
                                      </p:to>
                                    </p:set>
                                    <p:anim calcmode="lin" valueType="num">
                                      <p:cBhvr additive="base">
                                        <p:cTn id="47" dur="500" fill="hold"/>
                                        <p:tgtEl>
                                          <p:spTgt spid="24"/>
                                        </p:tgtEl>
                                        <p:attrNameLst>
                                          <p:attrName>ppt_x</p:attrName>
                                        </p:attrNameLst>
                                      </p:cBhvr>
                                      <p:tavLst>
                                        <p:tav tm="0">
                                          <p:val>
                                            <p:strVal val="0-#ppt_w/2"/>
                                          </p:val>
                                        </p:tav>
                                        <p:tav tm="100000">
                                          <p:val>
                                            <p:strVal val="#ppt_x"/>
                                          </p:val>
                                        </p:tav>
                                      </p:tavLst>
                                    </p:anim>
                                    <p:anim calcmode="lin" valueType="num">
                                      <p:cBhvr additive="base">
                                        <p:cTn id="48" dur="500" fill="hold"/>
                                        <p:tgtEl>
                                          <p:spTgt spid="24"/>
                                        </p:tgtEl>
                                        <p:attrNameLst>
                                          <p:attrName>ppt_y</p:attrName>
                                        </p:attrNameLst>
                                      </p:cBhvr>
                                      <p:tavLst>
                                        <p:tav tm="0">
                                          <p:val>
                                            <p:strVal val="#ppt_y"/>
                                          </p:val>
                                        </p:tav>
                                        <p:tav tm="100000">
                                          <p:val>
                                            <p:strVal val="#ppt_y"/>
                                          </p:val>
                                        </p:tav>
                                      </p:tavLst>
                                    </p:anim>
                                  </p:childTnLst>
                                </p:cTn>
                              </p:par>
                            </p:childTnLst>
                          </p:cTn>
                        </p:par>
                      </p:childTnLst>
                    </p:cTn>
                  </p:par>
                  <p:par>
                    <p:cTn id="49" fill="hold" nodeType="clickPar">
                      <p:stCondLst>
                        <p:cond delay="indefinite"/>
                      </p:stCondLst>
                      <p:childTnLst>
                        <p:par>
                          <p:cTn id="50" fill="hold" nodeType="withGroup">
                            <p:stCondLst>
                              <p:cond delay="0"/>
                            </p:stCondLst>
                            <p:childTnLst>
                              <p:par>
                                <p:cTn id="51" presetID="2" presetClass="entr" presetSubtype="8" fill="hold" nodeType="clickEffect">
                                  <p:stCondLst>
                                    <p:cond delay="0"/>
                                  </p:stCondLst>
                                  <p:childTnLst>
                                    <p:set>
                                      <p:cBhvr>
                                        <p:cTn id="52" dur="1" fill="hold">
                                          <p:stCondLst>
                                            <p:cond delay="0"/>
                                          </p:stCondLst>
                                        </p:cTn>
                                        <p:tgtEl>
                                          <p:spTgt spid="23"/>
                                        </p:tgtEl>
                                        <p:attrNameLst>
                                          <p:attrName>style.visibility</p:attrName>
                                        </p:attrNameLst>
                                      </p:cBhvr>
                                      <p:to>
                                        <p:strVal val="visible"/>
                                      </p:to>
                                    </p:set>
                                    <p:anim calcmode="lin" valueType="num">
                                      <p:cBhvr additive="base">
                                        <p:cTn id="53" dur="500" fill="hold"/>
                                        <p:tgtEl>
                                          <p:spTgt spid="23"/>
                                        </p:tgtEl>
                                        <p:attrNameLst>
                                          <p:attrName>ppt_x</p:attrName>
                                        </p:attrNameLst>
                                      </p:cBhvr>
                                      <p:tavLst>
                                        <p:tav tm="0">
                                          <p:val>
                                            <p:strVal val="0-#ppt_w/2"/>
                                          </p:val>
                                        </p:tav>
                                        <p:tav tm="100000">
                                          <p:val>
                                            <p:strVal val="#ppt_x"/>
                                          </p:val>
                                        </p:tav>
                                      </p:tavLst>
                                    </p:anim>
                                    <p:anim calcmode="lin" valueType="num">
                                      <p:cBhvr additive="base">
                                        <p:cTn id="54" dur="500" fill="hold"/>
                                        <p:tgtEl>
                                          <p:spTgt spid="23"/>
                                        </p:tgtEl>
                                        <p:attrNameLst>
                                          <p:attrName>ppt_y</p:attrName>
                                        </p:attrNameLst>
                                      </p:cBhvr>
                                      <p:tavLst>
                                        <p:tav tm="0">
                                          <p:val>
                                            <p:strVal val="#ppt_y"/>
                                          </p:val>
                                        </p:tav>
                                        <p:tav tm="100000">
                                          <p:val>
                                            <p:strVal val="#ppt_y"/>
                                          </p:val>
                                        </p:tav>
                                      </p:tavLst>
                                    </p:anim>
                                  </p:childTnLst>
                                </p:cTn>
                              </p:par>
                            </p:childTnLst>
                          </p:cTn>
                        </p:par>
                      </p:childTnLst>
                    </p:cTn>
                  </p:par>
                  <p:par>
                    <p:cTn id="55" fill="hold" nodeType="clickPar">
                      <p:stCondLst>
                        <p:cond delay="indefinite"/>
                      </p:stCondLst>
                      <p:childTnLst>
                        <p:par>
                          <p:cTn id="56" fill="hold" nodeType="withGroup">
                            <p:stCondLst>
                              <p:cond delay="0"/>
                            </p:stCondLst>
                            <p:childTnLst>
                              <p:par>
                                <p:cTn id="57" presetID="2" presetClass="entr" presetSubtype="8" fill="hold" grpId="0" nodeType="clickEffect">
                                  <p:stCondLst>
                                    <p:cond delay="0"/>
                                  </p:stCondLst>
                                  <p:childTnLst>
                                    <p:set>
                                      <p:cBhvr>
                                        <p:cTn id="58" dur="1" fill="hold">
                                          <p:stCondLst>
                                            <p:cond delay="0"/>
                                          </p:stCondLst>
                                        </p:cTn>
                                        <p:tgtEl>
                                          <p:spTgt spid="22"/>
                                        </p:tgtEl>
                                        <p:attrNameLst>
                                          <p:attrName>style.visibility</p:attrName>
                                        </p:attrNameLst>
                                      </p:cBhvr>
                                      <p:to>
                                        <p:strVal val="visible"/>
                                      </p:to>
                                    </p:set>
                                    <p:anim calcmode="lin" valueType="num">
                                      <p:cBhvr additive="base">
                                        <p:cTn id="59" dur="500" fill="hold"/>
                                        <p:tgtEl>
                                          <p:spTgt spid="22"/>
                                        </p:tgtEl>
                                        <p:attrNameLst>
                                          <p:attrName>ppt_x</p:attrName>
                                        </p:attrNameLst>
                                      </p:cBhvr>
                                      <p:tavLst>
                                        <p:tav tm="0">
                                          <p:val>
                                            <p:strVal val="0-#ppt_w/2"/>
                                          </p:val>
                                        </p:tav>
                                        <p:tav tm="100000">
                                          <p:val>
                                            <p:strVal val="#ppt_x"/>
                                          </p:val>
                                        </p:tav>
                                      </p:tavLst>
                                    </p:anim>
                                    <p:anim calcmode="lin" valueType="num">
                                      <p:cBhvr additive="base">
                                        <p:cTn id="60" dur="500" fill="hold"/>
                                        <p:tgtEl>
                                          <p:spTgt spid="22"/>
                                        </p:tgtEl>
                                        <p:attrNameLst>
                                          <p:attrName>ppt_y</p:attrName>
                                        </p:attrNameLst>
                                      </p:cBhvr>
                                      <p:tavLst>
                                        <p:tav tm="0">
                                          <p:val>
                                            <p:strVal val="#ppt_y"/>
                                          </p:val>
                                        </p:tav>
                                        <p:tav tm="100000">
                                          <p:val>
                                            <p:strVal val="#ppt_y"/>
                                          </p:val>
                                        </p:tav>
                                      </p:tavLst>
                                    </p:anim>
                                  </p:childTnLst>
                                </p:cTn>
                              </p:par>
                            </p:childTnLst>
                          </p:cTn>
                        </p:par>
                      </p:childTnLst>
                    </p:cTn>
                  </p:par>
                  <p:par>
                    <p:cTn id="61" fill="hold" nodeType="clickPar">
                      <p:stCondLst>
                        <p:cond delay="indefinite"/>
                      </p:stCondLst>
                      <p:childTnLst>
                        <p:par>
                          <p:cTn id="62" fill="hold" nodeType="withGroup">
                            <p:stCondLst>
                              <p:cond delay="0"/>
                            </p:stCondLst>
                            <p:childTnLst>
                              <p:par>
                                <p:cTn id="63" presetID="2" presetClass="entr" presetSubtype="8" fill="hold" nodeType="clickEffect">
                                  <p:stCondLst>
                                    <p:cond delay="0"/>
                                  </p:stCondLst>
                                  <p:childTnLst>
                                    <p:set>
                                      <p:cBhvr>
                                        <p:cTn id="64" dur="1" fill="hold">
                                          <p:stCondLst>
                                            <p:cond delay="0"/>
                                          </p:stCondLst>
                                        </p:cTn>
                                        <p:tgtEl>
                                          <p:spTgt spid="21"/>
                                        </p:tgtEl>
                                        <p:attrNameLst>
                                          <p:attrName>style.visibility</p:attrName>
                                        </p:attrNameLst>
                                      </p:cBhvr>
                                      <p:to>
                                        <p:strVal val="visible"/>
                                      </p:to>
                                    </p:set>
                                    <p:anim calcmode="lin" valueType="num">
                                      <p:cBhvr additive="base">
                                        <p:cTn id="65" dur="500" fill="hold"/>
                                        <p:tgtEl>
                                          <p:spTgt spid="21"/>
                                        </p:tgtEl>
                                        <p:attrNameLst>
                                          <p:attrName>ppt_x</p:attrName>
                                        </p:attrNameLst>
                                      </p:cBhvr>
                                      <p:tavLst>
                                        <p:tav tm="0">
                                          <p:val>
                                            <p:strVal val="0-#ppt_w/2"/>
                                          </p:val>
                                        </p:tav>
                                        <p:tav tm="100000">
                                          <p:val>
                                            <p:strVal val="#ppt_x"/>
                                          </p:val>
                                        </p:tav>
                                      </p:tavLst>
                                    </p:anim>
                                    <p:anim calcmode="lin" valueType="num">
                                      <p:cBhvr additive="base">
                                        <p:cTn id="66" dur="500" fill="hold"/>
                                        <p:tgtEl>
                                          <p:spTgt spid="21"/>
                                        </p:tgtEl>
                                        <p:attrNameLst>
                                          <p:attrName>ppt_y</p:attrName>
                                        </p:attrNameLst>
                                      </p:cBhvr>
                                      <p:tavLst>
                                        <p:tav tm="0">
                                          <p:val>
                                            <p:strVal val="#ppt_y"/>
                                          </p:val>
                                        </p:tav>
                                        <p:tav tm="100000">
                                          <p:val>
                                            <p:strVal val="#ppt_y"/>
                                          </p:val>
                                        </p:tav>
                                      </p:tavLst>
                                    </p:anim>
                                  </p:childTnLst>
                                </p:cTn>
                              </p:par>
                            </p:childTnLst>
                          </p:cTn>
                        </p:par>
                      </p:childTnLst>
                    </p:cTn>
                  </p:par>
                  <p:par>
                    <p:cTn id="67" fill="hold" nodeType="clickPar">
                      <p:stCondLst>
                        <p:cond delay="indefinite"/>
                      </p:stCondLst>
                      <p:childTnLst>
                        <p:par>
                          <p:cTn id="68" fill="hold" nodeType="withGroup">
                            <p:stCondLst>
                              <p:cond delay="0"/>
                            </p:stCondLst>
                            <p:childTnLst>
                              <p:par>
                                <p:cTn id="69" presetID="2" presetClass="entr" presetSubtype="8" fill="hold" grpId="0" nodeType="clickEffect">
                                  <p:stCondLst>
                                    <p:cond delay="0"/>
                                  </p:stCondLst>
                                  <p:childTnLst>
                                    <p:set>
                                      <p:cBhvr>
                                        <p:cTn id="70" dur="1" fill="hold">
                                          <p:stCondLst>
                                            <p:cond delay="0"/>
                                          </p:stCondLst>
                                        </p:cTn>
                                        <p:tgtEl>
                                          <p:spTgt spid="20"/>
                                        </p:tgtEl>
                                        <p:attrNameLst>
                                          <p:attrName>style.visibility</p:attrName>
                                        </p:attrNameLst>
                                      </p:cBhvr>
                                      <p:to>
                                        <p:strVal val="visible"/>
                                      </p:to>
                                    </p:set>
                                    <p:anim calcmode="lin" valueType="num">
                                      <p:cBhvr additive="base">
                                        <p:cTn id="71" dur="500" fill="hold"/>
                                        <p:tgtEl>
                                          <p:spTgt spid="20"/>
                                        </p:tgtEl>
                                        <p:attrNameLst>
                                          <p:attrName>ppt_x</p:attrName>
                                        </p:attrNameLst>
                                      </p:cBhvr>
                                      <p:tavLst>
                                        <p:tav tm="0">
                                          <p:val>
                                            <p:strVal val="0-#ppt_w/2"/>
                                          </p:val>
                                        </p:tav>
                                        <p:tav tm="100000">
                                          <p:val>
                                            <p:strVal val="#ppt_x"/>
                                          </p:val>
                                        </p:tav>
                                      </p:tavLst>
                                    </p:anim>
                                    <p:anim calcmode="lin" valueType="num">
                                      <p:cBhvr additive="base">
                                        <p:cTn id="72" dur="500" fill="hold"/>
                                        <p:tgtEl>
                                          <p:spTgt spid="20"/>
                                        </p:tgtEl>
                                        <p:attrNameLst>
                                          <p:attrName>ppt_y</p:attrName>
                                        </p:attrNameLst>
                                      </p:cBhvr>
                                      <p:tavLst>
                                        <p:tav tm="0">
                                          <p:val>
                                            <p:strVal val="#ppt_y"/>
                                          </p:val>
                                        </p:tav>
                                        <p:tav tm="100000">
                                          <p:val>
                                            <p:strVal val="#ppt_y"/>
                                          </p:val>
                                        </p:tav>
                                      </p:tavLst>
                                    </p:anim>
                                  </p:childTnLst>
                                </p:cTn>
                              </p:par>
                            </p:childTnLst>
                          </p:cTn>
                        </p:par>
                      </p:childTnLst>
                    </p:cTn>
                  </p:par>
                  <p:par>
                    <p:cTn id="73" fill="hold" nodeType="clickPar">
                      <p:stCondLst>
                        <p:cond delay="indefinite"/>
                      </p:stCondLst>
                      <p:childTnLst>
                        <p:par>
                          <p:cTn id="74" fill="hold" nodeType="withGroup">
                            <p:stCondLst>
                              <p:cond delay="0"/>
                            </p:stCondLst>
                            <p:childTnLst>
                              <p:par>
                                <p:cTn id="75" presetID="2" presetClass="entr" presetSubtype="8" fill="hold" grpId="0" nodeType="clickEffect">
                                  <p:stCondLst>
                                    <p:cond delay="0"/>
                                  </p:stCondLst>
                                  <p:childTnLst>
                                    <p:set>
                                      <p:cBhvr>
                                        <p:cTn id="76" dur="1" fill="hold">
                                          <p:stCondLst>
                                            <p:cond delay="0"/>
                                          </p:stCondLst>
                                        </p:cTn>
                                        <p:tgtEl>
                                          <p:spTgt spid="25"/>
                                        </p:tgtEl>
                                        <p:attrNameLst>
                                          <p:attrName>style.visibility</p:attrName>
                                        </p:attrNameLst>
                                      </p:cBhvr>
                                      <p:to>
                                        <p:strVal val="visible"/>
                                      </p:to>
                                    </p:set>
                                    <p:anim calcmode="lin" valueType="num">
                                      <p:cBhvr additive="base">
                                        <p:cTn id="77" dur="500" fill="hold"/>
                                        <p:tgtEl>
                                          <p:spTgt spid="25"/>
                                        </p:tgtEl>
                                        <p:attrNameLst>
                                          <p:attrName>ppt_x</p:attrName>
                                        </p:attrNameLst>
                                      </p:cBhvr>
                                      <p:tavLst>
                                        <p:tav tm="0">
                                          <p:val>
                                            <p:strVal val="0-#ppt_w/2"/>
                                          </p:val>
                                        </p:tav>
                                        <p:tav tm="100000">
                                          <p:val>
                                            <p:strVal val="#ppt_x"/>
                                          </p:val>
                                        </p:tav>
                                      </p:tavLst>
                                    </p:anim>
                                    <p:anim calcmode="lin" valueType="num">
                                      <p:cBhvr additive="base">
                                        <p:cTn id="78" dur="500" fill="hold"/>
                                        <p:tgtEl>
                                          <p:spTgt spid="25"/>
                                        </p:tgtEl>
                                        <p:attrNameLst>
                                          <p:attrName>ppt_y</p:attrName>
                                        </p:attrNameLst>
                                      </p:cBhvr>
                                      <p:tavLst>
                                        <p:tav tm="0">
                                          <p:val>
                                            <p:strVal val="#ppt_y"/>
                                          </p:val>
                                        </p:tav>
                                        <p:tav tm="100000">
                                          <p:val>
                                            <p:strVal val="#ppt_y"/>
                                          </p:val>
                                        </p:tav>
                                      </p:tavLst>
                                    </p:anim>
                                  </p:childTnLst>
                                </p:cTn>
                              </p:par>
                            </p:childTnLst>
                          </p:cTn>
                        </p:par>
                      </p:childTnLst>
                    </p:cTn>
                  </p:par>
                  <p:par>
                    <p:cTn id="79" fill="hold" nodeType="clickPar">
                      <p:stCondLst>
                        <p:cond delay="indefinite"/>
                      </p:stCondLst>
                      <p:childTnLst>
                        <p:par>
                          <p:cTn id="80" fill="hold" nodeType="withGroup">
                            <p:stCondLst>
                              <p:cond delay="0"/>
                            </p:stCondLst>
                            <p:childTnLst>
                              <p:par>
                                <p:cTn id="81" presetID="2" presetClass="entr" presetSubtype="8" fill="hold" nodeType="clickEffect">
                                  <p:stCondLst>
                                    <p:cond delay="0"/>
                                  </p:stCondLst>
                                  <p:childTnLst>
                                    <p:set>
                                      <p:cBhvr>
                                        <p:cTn id="82" dur="1" fill="hold">
                                          <p:stCondLst>
                                            <p:cond delay="0"/>
                                          </p:stCondLst>
                                        </p:cTn>
                                        <p:tgtEl>
                                          <p:spTgt spid="29"/>
                                        </p:tgtEl>
                                        <p:attrNameLst>
                                          <p:attrName>style.visibility</p:attrName>
                                        </p:attrNameLst>
                                      </p:cBhvr>
                                      <p:to>
                                        <p:strVal val="visible"/>
                                      </p:to>
                                    </p:set>
                                    <p:anim calcmode="lin" valueType="num">
                                      <p:cBhvr additive="base">
                                        <p:cTn id="83" dur="500" fill="hold"/>
                                        <p:tgtEl>
                                          <p:spTgt spid="29"/>
                                        </p:tgtEl>
                                        <p:attrNameLst>
                                          <p:attrName>ppt_x</p:attrName>
                                        </p:attrNameLst>
                                      </p:cBhvr>
                                      <p:tavLst>
                                        <p:tav tm="0">
                                          <p:val>
                                            <p:strVal val="0-#ppt_w/2"/>
                                          </p:val>
                                        </p:tav>
                                        <p:tav tm="100000">
                                          <p:val>
                                            <p:strVal val="#ppt_x"/>
                                          </p:val>
                                        </p:tav>
                                      </p:tavLst>
                                    </p:anim>
                                    <p:anim calcmode="lin" valueType="num">
                                      <p:cBhvr additive="base">
                                        <p:cTn id="84" dur="500" fill="hold"/>
                                        <p:tgtEl>
                                          <p:spTgt spid="29"/>
                                        </p:tgtEl>
                                        <p:attrNameLst>
                                          <p:attrName>ppt_y</p:attrName>
                                        </p:attrNameLst>
                                      </p:cBhvr>
                                      <p:tavLst>
                                        <p:tav tm="0">
                                          <p:val>
                                            <p:strVal val="#ppt_y"/>
                                          </p:val>
                                        </p:tav>
                                        <p:tav tm="100000">
                                          <p:val>
                                            <p:strVal val="#ppt_y"/>
                                          </p:val>
                                        </p:tav>
                                      </p:tavLst>
                                    </p:anim>
                                  </p:childTnLst>
                                </p:cTn>
                              </p:par>
                            </p:childTnLst>
                          </p:cTn>
                        </p:par>
                      </p:childTnLst>
                    </p:cTn>
                  </p:par>
                  <p:par>
                    <p:cTn id="85" fill="hold" nodeType="clickPar">
                      <p:stCondLst>
                        <p:cond delay="indefinite"/>
                      </p:stCondLst>
                      <p:childTnLst>
                        <p:par>
                          <p:cTn id="86" fill="hold" nodeType="withGroup">
                            <p:stCondLst>
                              <p:cond delay="0"/>
                            </p:stCondLst>
                            <p:childTnLst>
                              <p:par>
                                <p:cTn id="87" presetID="2" presetClass="entr" presetSubtype="8" fill="hold" grpId="0" nodeType="clickEffect">
                                  <p:stCondLst>
                                    <p:cond delay="0"/>
                                  </p:stCondLst>
                                  <p:childTnLst>
                                    <p:set>
                                      <p:cBhvr>
                                        <p:cTn id="88" dur="1" fill="hold">
                                          <p:stCondLst>
                                            <p:cond delay="0"/>
                                          </p:stCondLst>
                                        </p:cTn>
                                        <p:tgtEl>
                                          <p:spTgt spid="26"/>
                                        </p:tgtEl>
                                        <p:attrNameLst>
                                          <p:attrName>style.visibility</p:attrName>
                                        </p:attrNameLst>
                                      </p:cBhvr>
                                      <p:to>
                                        <p:strVal val="visible"/>
                                      </p:to>
                                    </p:set>
                                    <p:anim calcmode="lin" valueType="num">
                                      <p:cBhvr additive="base">
                                        <p:cTn id="89" dur="500" fill="hold"/>
                                        <p:tgtEl>
                                          <p:spTgt spid="26"/>
                                        </p:tgtEl>
                                        <p:attrNameLst>
                                          <p:attrName>ppt_x</p:attrName>
                                        </p:attrNameLst>
                                      </p:cBhvr>
                                      <p:tavLst>
                                        <p:tav tm="0">
                                          <p:val>
                                            <p:strVal val="0-#ppt_w/2"/>
                                          </p:val>
                                        </p:tav>
                                        <p:tav tm="100000">
                                          <p:val>
                                            <p:strVal val="#ppt_x"/>
                                          </p:val>
                                        </p:tav>
                                      </p:tavLst>
                                    </p:anim>
                                    <p:anim calcmode="lin" valueType="num">
                                      <p:cBhvr additive="base">
                                        <p:cTn id="90" dur="500" fill="hold"/>
                                        <p:tgtEl>
                                          <p:spTgt spid="26"/>
                                        </p:tgtEl>
                                        <p:attrNameLst>
                                          <p:attrName>ppt_y</p:attrName>
                                        </p:attrNameLst>
                                      </p:cBhvr>
                                      <p:tavLst>
                                        <p:tav tm="0">
                                          <p:val>
                                            <p:strVal val="#ppt_y"/>
                                          </p:val>
                                        </p:tav>
                                        <p:tav tm="100000">
                                          <p:val>
                                            <p:strVal val="#ppt_y"/>
                                          </p:val>
                                        </p:tav>
                                      </p:tavLst>
                                    </p:anim>
                                  </p:childTnLst>
                                </p:cTn>
                              </p:par>
                            </p:childTnLst>
                          </p:cTn>
                        </p:par>
                      </p:childTnLst>
                    </p:cTn>
                  </p:par>
                  <p:par>
                    <p:cTn id="91" fill="hold" nodeType="clickPar">
                      <p:stCondLst>
                        <p:cond delay="indefinite"/>
                      </p:stCondLst>
                      <p:childTnLst>
                        <p:par>
                          <p:cTn id="92" fill="hold" nodeType="withGroup">
                            <p:stCondLst>
                              <p:cond delay="0"/>
                            </p:stCondLst>
                            <p:childTnLst>
                              <p:par>
                                <p:cTn id="93" presetID="2" presetClass="entr" presetSubtype="8" fill="hold" nodeType="clickEffect">
                                  <p:stCondLst>
                                    <p:cond delay="0"/>
                                  </p:stCondLst>
                                  <p:childTnLst>
                                    <p:set>
                                      <p:cBhvr>
                                        <p:cTn id="94" dur="1" fill="hold">
                                          <p:stCondLst>
                                            <p:cond delay="0"/>
                                          </p:stCondLst>
                                        </p:cTn>
                                        <p:tgtEl>
                                          <p:spTgt spid="28"/>
                                        </p:tgtEl>
                                        <p:attrNameLst>
                                          <p:attrName>style.visibility</p:attrName>
                                        </p:attrNameLst>
                                      </p:cBhvr>
                                      <p:to>
                                        <p:strVal val="visible"/>
                                      </p:to>
                                    </p:set>
                                    <p:anim calcmode="lin" valueType="num">
                                      <p:cBhvr additive="base">
                                        <p:cTn id="95" dur="500" fill="hold"/>
                                        <p:tgtEl>
                                          <p:spTgt spid="28"/>
                                        </p:tgtEl>
                                        <p:attrNameLst>
                                          <p:attrName>ppt_x</p:attrName>
                                        </p:attrNameLst>
                                      </p:cBhvr>
                                      <p:tavLst>
                                        <p:tav tm="0">
                                          <p:val>
                                            <p:strVal val="0-#ppt_w/2"/>
                                          </p:val>
                                        </p:tav>
                                        <p:tav tm="100000">
                                          <p:val>
                                            <p:strVal val="#ppt_x"/>
                                          </p:val>
                                        </p:tav>
                                      </p:tavLst>
                                    </p:anim>
                                    <p:anim calcmode="lin" valueType="num">
                                      <p:cBhvr additive="base">
                                        <p:cTn id="96" dur="500" fill="hold"/>
                                        <p:tgtEl>
                                          <p:spTgt spid="28"/>
                                        </p:tgtEl>
                                        <p:attrNameLst>
                                          <p:attrName>ppt_y</p:attrName>
                                        </p:attrNameLst>
                                      </p:cBhvr>
                                      <p:tavLst>
                                        <p:tav tm="0">
                                          <p:val>
                                            <p:strVal val="#ppt_y"/>
                                          </p:val>
                                        </p:tav>
                                        <p:tav tm="100000">
                                          <p:val>
                                            <p:strVal val="#ppt_y"/>
                                          </p:val>
                                        </p:tav>
                                      </p:tavLst>
                                    </p:anim>
                                  </p:childTnLst>
                                </p:cTn>
                              </p:par>
                            </p:childTnLst>
                          </p:cTn>
                        </p:par>
                      </p:childTnLst>
                    </p:cTn>
                  </p:par>
                  <p:par>
                    <p:cTn id="97" fill="hold" nodeType="clickPar">
                      <p:stCondLst>
                        <p:cond delay="indefinite"/>
                      </p:stCondLst>
                      <p:childTnLst>
                        <p:par>
                          <p:cTn id="98" fill="hold" nodeType="withGroup">
                            <p:stCondLst>
                              <p:cond delay="0"/>
                            </p:stCondLst>
                            <p:childTnLst>
                              <p:par>
                                <p:cTn id="99" presetID="2" presetClass="entr" presetSubtype="8" fill="hold" grpId="0" nodeType="clickEffect">
                                  <p:stCondLst>
                                    <p:cond delay="0"/>
                                  </p:stCondLst>
                                  <p:childTnLst>
                                    <p:set>
                                      <p:cBhvr>
                                        <p:cTn id="100" dur="1" fill="hold">
                                          <p:stCondLst>
                                            <p:cond delay="0"/>
                                          </p:stCondLst>
                                        </p:cTn>
                                        <p:tgtEl>
                                          <p:spTgt spid="27"/>
                                        </p:tgtEl>
                                        <p:attrNameLst>
                                          <p:attrName>style.visibility</p:attrName>
                                        </p:attrNameLst>
                                      </p:cBhvr>
                                      <p:to>
                                        <p:strVal val="visible"/>
                                      </p:to>
                                    </p:set>
                                    <p:anim calcmode="lin" valueType="num">
                                      <p:cBhvr additive="base">
                                        <p:cTn id="101" dur="500" fill="hold"/>
                                        <p:tgtEl>
                                          <p:spTgt spid="27"/>
                                        </p:tgtEl>
                                        <p:attrNameLst>
                                          <p:attrName>ppt_x</p:attrName>
                                        </p:attrNameLst>
                                      </p:cBhvr>
                                      <p:tavLst>
                                        <p:tav tm="0">
                                          <p:val>
                                            <p:strVal val="0-#ppt_w/2"/>
                                          </p:val>
                                        </p:tav>
                                        <p:tav tm="100000">
                                          <p:val>
                                            <p:strVal val="#ppt_x"/>
                                          </p:val>
                                        </p:tav>
                                      </p:tavLst>
                                    </p:anim>
                                    <p:anim calcmode="lin" valueType="num">
                                      <p:cBhvr additive="base">
                                        <p:cTn id="102" dur="500" fill="hold"/>
                                        <p:tgtEl>
                                          <p:spTgt spid="2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uild="p" autoUpdateAnimBg="0"/>
      <p:bldP spid="16" grpId="0" build="p" autoUpdateAnimBg="0"/>
      <p:bldP spid="18" grpId="0" build="p" autoUpdateAnimBg="0"/>
      <p:bldP spid="19" grpId="0" autoUpdateAnimBg="0"/>
      <p:bldP spid="20" grpId="0" autoUpdateAnimBg="0"/>
      <p:bldP spid="22" grpId="0" autoUpdateAnimBg="0"/>
      <p:bldP spid="24" grpId="0" autoUpdateAnimBg="0"/>
      <p:bldP spid="25" grpId="0" autoUpdateAnimBg="0"/>
      <p:bldP spid="26" grpId="0" autoUpdateAnimBg="0"/>
      <p:bldP spid="27" grpId="0" autoUpdateAnimBg="0"/>
      <p:bldP spid="2"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灯片编号占位符 1"/>
          <p:cNvSpPr>
            <a:spLocks noGrp="1"/>
          </p:cNvSpPr>
          <p:nvPr>
            <p:ph type="sldNum" sz="quarter" idx="10"/>
          </p:nvPr>
        </p:nvSpPr>
        <p:spPr>
          <a:noFill/>
        </p:spPr>
        <p:txBody>
          <a:bodyP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r>
              <a:rPr lang="en-US" altLang="zh-CN" sz="2000">
                <a:solidFill>
                  <a:srgbClr val="FF0000"/>
                </a:solidFill>
              </a:rPr>
              <a:t>-</a:t>
            </a:r>
            <a:fld id="{43D03E67-7938-4657-8D84-A48F80A1567B}" type="slidenum">
              <a:rPr lang="en-US" altLang="zh-CN" sz="1800" smtClean="0">
                <a:solidFill>
                  <a:srgbClr val="0000FF"/>
                </a:solidFill>
              </a:rPr>
              <a:pPr/>
              <a:t>43</a:t>
            </a:fld>
            <a:r>
              <a:rPr lang="en-US" altLang="zh-CN" sz="2000">
                <a:solidFill>
                  <a:srgbClr val="FF0000"/>
                </a:solidFill>
              </a:rPr>
              <a:t>-</a:t>
            </a:r>
          </a:p>
        </p:txBody>
      </p:sp>
      <p:sp>
        <p:nvSpPr>
          <p:cNvPr id="3" name="Rectangle 2"/>
          <p:cNvSpPr>
            <a:spLocks noChangeArrowheads="1"/>
          </p:cNvSpPr>
          <p:nvPr/>
        </p:nvSpPr>
        <p:spPr bwMode="auto">
          <a:xfrm>
            <a:off x="671513" y="476250"/>
            <a:ext cx="7138987" cy="58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3200" dirty="0">
                <a:solidFill>
                  <a:schemeClr val="accent2"/>
                </a:solidFill>
              </a:rPr>
              <a:t>定理</a:t>
            </a:r>
            <a:r>
              <a:rPr lang="en-US" altLang="zh-CN" dirty="0"/>
              <a:t>    </a:t>
            </a:r>
            <a:r>
              <a:rPr lang="zh-CN" altLang="en-US" dirty="0"/>
              <a:t>向量组与它的任一个极大无关组等价</a:t>
            </a:r>
          </a:p>
        </p:txBody>
      </p:sp>
      <p:sp>
        <p:nvSpPr>
          <p:cNvPr id="4" name="Rectangle 3"/>
          <p:cNvSpPr>
            <a:spLocks noChangeArrowheads="1"/>
          </p:cNvSpPr>
          <p:nvPr/>
        </p:nvSpPr>
        <p:spPr bwMode="auto">
          <a:xfrm>
            <a:off x="239850" y="1580863"/>
            <a:ext cx="8229600" cy="2462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dirty="0"/>
              <a:t>证明      一方面，因为</a:t>
            </a:r>
            <a:r>
              <a:rPr lang="zh-CN" altLang="en-US" dirty="0">
                <a:solidFill>
                  <a:srgbClr val="FF0000"/>
                </a:solidFill>
              </a:rPr>
              <a:t>极大无关组（部分）</a:t>
            </a:r>
            <a:r>
              <a:rPr lang="zh-CN" altLang="en-US" dirty="0"/>
              <a:t>可由</a:t>
            </a:r>
            <a:r>
              <a:rPr lang="zh-CN" altLang="en-US" dirty="0">
                <a:solidFill>
                  <a:srgbClr val="008000"/>
                </a:solidFill>
              </a:rPr>
              <a:t>向量组（整体）</a:t>
            </a:r>
            <a:r>
              <a:rPr lang="zh-CN" altLang="en-US" dirty="0"/>
              <a:t>线性表出。</a:t>
            </a:r>
            <a:endParaRPr lang="en-US" altLang="zh-CN" dirty="0"/>
          </a:p>
          <a:p>
            <a:pPr eaLnBrk="1" hangingPunct="1">
              <a:spcBef>
                <a:spcPct val="50000"/>
              </a:spcBef>
            </a:pPr>
            <a:r>
              <a:rPr lang="zh-CN" altLang="en-US" dirty="0"/>
              <a:t>       另一方面，</a:t>
            </a:r>
            <a:r>
              <a:rPr lang="zh-CN" altLang="en-US" dirty="0">
                <a:solidFill>
                  <a:srgbClr val="7030A0"/>
                </a:solidFill>
              </a:rPr>
              <a:t>由极大无关组的定义</a:t>
            </a:r>
            <a:r>
              <a:rPr lang="zh-CN" altLang="en-US" dirty="0"/>
              <a:t>，所给向量组可由极大无关</a:t>
            </a:r>
            <a:r>
              <a:rPr lang="en-US" altLang="zh-CN" dirty="0"/>
              <a:t> </a:t>
            </a:r>
            <a:r>
              <a:rPr lang="zh-CN" altLang="en-US" dirty="0"/>
              <a:t>组线性表出，所以向量组与它的任意一个极</a:t>
            </a:r>
            <a:r>
              <a:rPr lang="en-US" altLang="zh-CN" dirty="0"/>
              <a:t> </a:t>
            </a:r>
            <a:r>
              <a:rPr lang="zh-CN" altLang="en-US" dirty="0"/>
              <a:t>大无关组等价。</a:t>
            </a:r>
          </a:p>
        </p:txBody>
      </p:sp>
      <p:sp>
        <p:nvSpPr>
          <p:cNvPr id="5" name="Rectangle 4"/>
          <p:cNvSpPr>
            <a:spLocks noChangeArrowheads="1"/>
          </p:cNvSpPr>
          <p:nvPr/>
        </p:nvSpPr>
        <p:spPr bwMode="auto">
          <a:xfrm>
            <a:off x="685800" y="4508500"/>
            <a:ext cx="686117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a:solidFill>
                  <a:schemeClr val="accent2"/>
                </a:solidFill>
              </a:rPr>
              <a:t>推论 </a:t>
            </a:r>
            <a:r>
              <a:rPr lang="zh-CN" altLang="en-US"/>
              <a:t>  向量组的任意两个极大无关组等价。</a:t>
            </a: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wipe(left)">
                                      <p:cBhvr>
                                        <p:cTn id="12" dur="5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animEffect transition="in" filter="wipe(left)">
                                      <p:cBhvr>
                                        <p:cTn id="17" dur="500"/>
                                        <p:tgtEl>
                                          <p:spTgt spid="4">
                                            <p:txEl>
                                              <p:pRg st="1" end="1"/>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5">
                                            <p:txEl>
                                              <p:pRg st="0" end="0"/>
                                            </p:txEl>
                                          </p:spTgt>
                                        </p:tgtEl>
                                        <p:attrNameLst>
                                          <p:attrName>style.visibility</p:attrName>
                                        </p:attrNameLst>
                                      </p:cBhvr>
                                      <p:to>
                                        <p:strVal val="visible"/>
                                      </p:to>
                                    </p:set>
                                    <p:animEffect transition="in" filter="wipe(left)">
                                      <p:cBhvr>
                                        <p:cTn id="22"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utoUpdateAnimBg="0"/>
      <p:bldP spid="4" grpId="0" build="p" autoUpdateAnimBg="0"/>
      <p:bldP spid="5" grpId="0" build="p" autoUpdateAnimBg="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灯片编号占位符 1"/>
          <p:cNvSpPr>
            <a:spLocks noGrp="1"/>
          </p:cNvSpPr>
          <p:nvPr>
            <p:ph type="sldNum" sz="quarter" idx="10"/>
          </p:nvPr>
        </p:nvSpPr>
        <p:spPr>
          <a:noFill/>
        </p:spPr>
        <p:txBody>
          <a:bodyP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r>
              <a:rPr lang="en-US" altLang="zh-CN" sz="2000">
                <a:solidFill>
                  <a:srgbClr val="FF0000"/>
                </a:solidFill>
              </a:rPr>
              <a:t>-</a:t>
            </a:r>
            <a:fld id="{8CD7F440-F3D7-44AB-A7C3-823E37674F64}" type="slidenum">
              <a:rPr lang="en-US" altLang="zh-CN" sz="1800" smtClean="0">
                <a:solidFill>
                  <a:srgbClr val="0000FF"/>
                </a:solidFill>
              </a:rPr>
              <a:pPr/>
              <a:t>44</a:t>
            </a:fld>
            <a:r>
              <a:rPr lang="en-US" altLang="zh-CN" sz="2000">
                <a:solidFill>
                  <a:srgbClr val="FF0000"/>
                </a:solidFill>
              </a:rPr>
              <a:t>-</a:t>
            </a:r>
          </a:p>
        </p:txBody>
      </p:sp>
      <p:sp>
        <p:nvSpPr>
          <p:cNvPr id="3" name="Text Box 5"/>
          <p:cNvSpPr txBox="1">
            <a:spLocks noChangeArrowheads="1"/>
          </p:cNvSpPr>
          <p:nvPr/>
        </p:nvSpPr>
        <p:spPr bwMode="auto">
          <a:xfrm>
            <a:off x="165100" y="341313"/>
            <a:ext cx="8659813" cy="20335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eaLnBrk="1" hangingPunct="1">
              <a:lnSpc>
                <a:spcPct val="150000"/>
              </a:lnSpc>
              <a:spcBef>
                <a:spcPct val="50000"/>
              </a:spcBef>
              <a:defRPr/>
            </a:pPr>
            <a:r>
              <a:rPr lang="en-US" altLang="zh-CN" dirty="0"/>
              <a:t>            </a:t>
            </a:r>
            <a:r>
              <a:rPr lang="zh-CN" altLang="en-US" dirty="0"/>
              <a:t>向量组 </a:t>
            </a:r>
            <a:r>
              <a:rPr lang="en-US" altLang="zh-CN" i="1" dirty="0"/>
              <a:t>A </a:t>
            </a:r>
            <a:r>
              <a:rPr lang="zh-CN" altLang="en-US" dirty="0"/>
              <a:t>的</a:t>
            </a:r>
            <a:r>
              <a:rPr lang="zh-CN" altLang="en-US" dirty="0">
                <a:solidFill>
                  <a:srgbClr val="FF0000"/>
                </a:solidFill>
              </a:rPr>
              <a:t>极大无关组所含向量的个数 </a:t>
            </a:r>
            <a:r>
              <a:rPr lang="en-US" altLang="zh-CN" i="1" dirty="0">
                <a:solidFill>
                  <a:srgbClr val="FF0000"/>
                </a:solidFill>
              </a:rPr>
              <a:t>r</a:t>
            </a:r>
            <a:r>
              <a:rPr lang="en-US" altLang="zh-CN" dirty="0">
                <a:solidFill>
                  <a:srgbClr val="FF0000"/>
                </a:solidFill>
              </a:rPr>
              <a:t> </a:t>
            </a:r>
            <a:r>
              <a:rPr lang="en-US" altLang="zh-CN" dirty="0"/>
              <a:t>(</a:t>
            </a:r>
            <a:r>
              <a:rPr lang="zh-CN" altLang="en-US" dirty="0"/>
              <a:t>显然是唯一的</a:t>
            </a:r>
            <a:r>
              <a:rPr lang="en-US" altLang="zh-CN" dirty="0"/>
              <a:t>)</a:t>
            </a:r>
            <a:r>
              <a:rPr lang="zh-CN" altLang="en-US" dirty="0"/>
              <a:t>称为</a:t>
            </a:r>
            <a:r>
              <a:rPr lang="zh-CN" altLang="en-US" u="sng" dirty="0">
                <a:solidFill>
                  <a:srgbClr val="0000FF"/>
                </a:solidFill>
                <a:effectLst>
                  <a:outerShdw blurRad="38100" dist="38100" dir="2700000" algn="tl">
                    <a:srgbClr val="000000"/>
                  </a:outerShdw>
                </a:effectLst>
              </a:rPr>
              <a:t>向量组 </a:t>
            </a:r>
            <a:r>
              <a:rPr lang="en-US" altLang="zh-CN" i="1" u="sng" dirty="0">
                <a:solidFill>
                  <a:srgbClr val="0000FF"/>
                </a:solidFill>
                <a:effectLst>
                  <a:outerShdw blurRad="38100" dist="38100" dir="2700000" algn="tl">
                    <a:srgbClr val="000000"/>
                  </a:outerShdw>
                </a:effectLst>
              </a:rPr>
              <a:t>A</a:t>
            </a:r>
            <a:r>
              <a:rPr lang="en-US" altLang="zh-CN" u="sng" dirty="0">
                <a:solidFill>
                  <a:srgbClr val="0000FF"/>
                </a:solidFill>
                <a:effectLst>
                  <a:outerShdw blurRad="38100" dist="38100" dir="2700000" algn="tl">
                    <a:srgbClr val="000000"/>
                  </a:outerShdw>
                </a:effectLst>
              </a:rPr>
              <a:t> </a:t>
            </a:r>
            <a:r>
              <a:rPr lang="zh-CN" altLang="en-US" u="sng" dirty="0">
                <a:solidFill>
                  <a:srgbClr val="0000FF"/>
                </a:solidFill>
                <a:effectLst>
                  <a:outerShdw blurRad="38100" dist="38100" dir="2700000" algn="tl">
                    <a:srgbClr val="000000"/>
                  </a:outerShdw>
                </a:effectLst>
              </a:rPr>
              <a:t>的秩</a:t>
            </a:r>
            <a:r>
              <a:rPr lang="en-US" altLang="zh-CN" dirty="0"/>
              <a:t>. </a:t>
            </a:r>
            <a:r>
              <a:rPr lang="zh-CN" altLang="en-US" dirty="0"/>
              <a:t>仍记为 </a:t>
            </a:r>
            <a:r>
              <a:rPr lang="en-US" altLang="zh-CN" dirty="0"/>
              <a:t>r(</a:t>
            </a:r>
            <a:r>
              <a:rPr lang="en-US" altLang="zh-CN" i="1" dirty="0"/>
              <a:t>A</a:t>
            </a:r>
            <a:r>
              <a:rPr lang="en-US" altLang="zh-CN" dirty="0"/>
              <a:t>). </a:t>
            </a:r>
            <a:r>
              <a:rPr lang="zh-CN" altLang="en-US" dirty="0"/>
              <a:t>只含零向量的向量组无极大无关组</a:t>
            </a:r>
            <a:r>
              <a:rPr lang="en-US" altLang="zh-CN" dirty="0"/>
              <a:t>,  </a:t>
            </a:r>
            <a:r>
              <a:rPr lang="zh-CN" altLang="en-US" dirty="0"/>
              <a:t>规定其秩为</a:t>
            </a:r>
            <a:r>
              <a:rPr lang="en-US" altLang="zh-CN" dirty="0"/>
              <a:t>0.</a:t>
            </a:r>
          </a:p>
        </p:txBody>
      </p:sp>
      <p:grpSp>
        <p:nvGrpSpPr>
          <p:cNvPr id="4" name="Group 2"/>
          <p:cNvGrpSpPr>
            <a:grpSpLocks/>
          </p:cNvGrpSpPr>
          <p:nvPr/>
        </p:nvGrpSpPr>
        <p:grpSpPr bwMode="auto">
          <a:xfrm>
            <a:off x="165100" y="341313"/>
            <a:ext cx="2016125" cy="674687"/>
            <a:chOff x="113" y="663"/>
            <a:chExt cx="1134" cy="334"/>
          </a:xfrm>
        </p:grpSpPr>
        <p:pic>
          <p:nvPicPr>
            <p:cNvPr id="50206" name="Picture 3" descr="WB02282_"/>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 y="680"/>
              <a:ext cx="590"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 Box 4"/>
            <p:cNvSpPr txBox="1">
              <a:spLocks noChangeArrowheads="1"/>
            </p:cNvSpPr>
            <p:nvPr/>
          </p:nvSpPr>
          <p:spPr bwMode="auto">
            <a:xfrm>
              <a:off x="113" y="663"/>
              <a:ext cx="1134"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defRPr/>
              </a:pPr>
              <a:r>
                <a:rPr kumimoji="0" lang="zh-CN" altLang="en-US" dirty="0">
                  <a:solidFill>
                    <a:srgbClr val="FF0000"/>
                  </a:solidFill>
                  <a:effectLst>
                    <a:outerShdw blurRad="38100" dist="38100" dir="2700000" algn="tl">
                      <a:srgbClr val="000000"/>
                    </a:outerShdw>
                  </a:effectLst>
                  <a:ea typeface="楷体_GB2312" pitchFamily="49" charset="-122"/>
                </a:rPr>
                <a:t>定义</a:t>
              </a:r>
              <a:r>
                <a:rPr kumimoji="0" lang="en-US" altLang="zh-CN" dirty="0">
                  <a:solidFill>
                    <a:srgbClr val="FF0000"/>
                  </a:solidFill>
                  <a:effectLst>
                    <a:outerShdw blurRad="38100" dist="38100" dir="2700000" algn="tl">
                      <a:srgbClr val="000000"/>
                    </a:outerShdw>
                  </a:effectLst>
                  <a:ea typeface="楷体_GB2312" pitchFamily="49" charset="-122"/>
                </a:rPr>
                <a:t>3</a:t>
              </a:r>
            </a:p>
          </p:txBody>
        </p:sp>
      </p:grpSp>
      <p:sp>
        <p:nvSpPr>
          <p:cNvPr id="7" name="Rectangle 11"/>
          <p:cNvSpPr>
            <a:spLocks noChangeArrowheads="1"/>
          </p:cNvSpPr>
          <p:nvPr/>
        </p:nvSpPr>
        <p:spPr bwMode="auto">
          <a:xfrm>
            <a:off x="76200" y="2374900"/>
            <a:ext cx="1255713" cy="519113"/>
          </a:xfrm>
          <a:prstGeom prst="rect">
            <a:avLst/>
          </a:prstGeom>
          <a:noFill/>
          <a:ln>
            <a:noFill/>
          </a:ln>
          <a:effectLst/>
          <a:extLst>
            <a:ext uri="{909E8E84-426E-40DD-AFC4-6F175D3DCCD1}">
              <a14:hiddenFill xmlns:a14="http://schemas.microsoft.com/office/drawing/2010/main">
                <a:solidFill>
                  <a:schemeClr val="accent1">
                    <a:alpha val="50000"/>
                  </a:schemeClr>
                </a:solidFill>
              </a14:hiddenFill>
            </a:ext>
            <a:ext uri="{91240B29-F687-4F45-9708-019B960494DF}">
              <a14:hiddenLine xmlns:a14="http://schemas.microsoft.com/office/drawing/2010/main" w="12700" algn="ctr">
                <a:solidFill>
                  <a:schemeClr val="accent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50000"/>
              </a:spcBef>
              <a:defRPr/>
            </a:pPr>
            <a:r>
              <a:rPr lang="zh-CN" altLang="en-US" dirty="0">
                <a:solidFill>
                  <a:srgbClr val="FF0000"/>
                </a:solidFill>
                <a:effectLst>
                  <a:outerShdw blurRad="38100" dist="38100" dir="2700000" algn="tl">
                    <a:srgbClr val="C0C0C0"/>
                  </a:outerShdw>
                </a:effectLst>
                <a:latin typeface="楷体_GB2312" pitchFamily="49" charset="-122"/>
                <a:ea typeface="楷体_GB2312" pitchFamily="49" charset="-122"/>
                <a:cs typeface="Aharoni" pitchFamily="2" charset="-79"/>
              </a:rPr>
              <a:t>结论</a:t>
            </a:r>
            <a:r>
              <a:rPr lang="zh-CN" altLang="en-US" dirty="0">
                <a:solidFill>
                  <a:schemeClr val="hlink"/>
                </a:solidFill>
                <a:effectLst>
                  <a:outerShdw blurRad="38100" dist="38100" dir="2700000" algn="tl">
                    <a:srgbClr val="C0C0C0"/>
                  </a:outerShdw>
                </a:effectLst>
                <a:latin typeface="楷体_GB2312" pitchFamily="49" charset="-122"/>
                <a:ea typeface="楷体_GB2312" pitchFamily="49" charset="-122"/>
                <a:cs typeface="Aharoni" pitchFamily="2" charset="-79"/>
              </a:rPr>
              <a:t>：</a:t>
            </a:r>
          </a:p>
        </p:txBody>
      </p:sp>
      <p:grpSp>
        <p:nvGrpSpPr>
          <p:cNvPr id="8" name="Group 12"/>
          <p:cNvGrpSpPr>
            <a:grpSpLocks/>
          </p:cNvGrpSpPr>
          <p:nvPr/>
        </p:nvGrpSpPr>
        <p:grpSpPr bwMode="auto">
          <a:xfrm>
            <a:off x="269875" y="2894013"/>
            <a:ext cx="8366125" cy="519112"/>
            <a:chOff x="288" y="2496"/>
            <a:chExt cx="5270" cy="327"/>
          </a:xfrm>
        </p:grpSpPr>
        <p:sp>
          <p:nvSpPr>
            <p:cNvPr id="50202" name="Rectangle 13"/>
            <p:cNvSpPr>
              <a:spLocks noChangeArrowheads="1"/>
            </p:cNvSpPr>
            <p:nvPr/>
          </p:nvSpPr>
          <p:spPr bwMode="auto">
            <a:xfrm>
              <a:off x="288" y="2496"/>
              <a:ext cx="3156"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a:solidFill>
                    <a:schemeClr val="tx2"/>
                  </a:solidFill>
                  <a:ea typeface="楷体_GB2312" pitchFamily="49" charset="-122"/>
                  <a:cs typeface="Aharoni" pitchFamily="2" charset="-79"/>
                </a:rPr>
                <a:t>① </a:t>
              </a:r>
              <a:r>
                <a:rPr lang="zh-CN" altLang="en-US">
                  <a:solidFill>
                    <a:schemeClr val="tx2"/>
                  </a:solidFill>
                  <a:ea typeface="楷体_GB2312" pitchFamily="49" charset="-122"/>
                  <a:cs typeface="Aharoni" pitchFamily="2" charset="-79"/>
                </a:rPr>
                <a:t>向量组                   线性无关</a:t>
              </a:r>
            </a:p>
          </p:txBody>
        </p:sp>
        <p:graphicFrame>
          <p:nvGraphicFramePr>
            <p:cNvPr id="50203" name="Object 14"/>
            <p:cNvGraphicFramePr>
              <a:graphicFrameLocks noChangeAspect="1"/>
            </p:cNvGraphicFramePr>
            <p:nvPr/>
          </p:nvGraphicFramePr>
          <p:xfrm>
            <a:off x="1288" y="2523"/>
            <a:ext cx="1104" cy="272"/>
          </p:xfrm>
          <a:graphic>
            <a:graphicData uri="http://schemas.openxmlformats.org/presentationml/2006/ole">
              <mc:AlternateContent xmlns:mc="http://schemas.openxmlformats.org/markup-compatibility/2006">
                <mc:Choice xmlns:v="urn:schemas-microsoft-com:vml" Requires="v">
                  <p:oleObj name="Equation" r:id="rId3" imgW="1752600" imgH="431800" progId="Equation.DSMT4">
                    <p:embed/>
                  </p:oleObj>
                </mc:Choice>
                <mc:Fallback>
                  <p:oleObj name="Equation" r:id="rId3" imgW="1752600" imgH="431800" progId="Equation.DSMT4">
                    <p:embed/>
                    <p:pic>
                      <p:nvPicPr>
                        <p:cNvPr id="0" name="Object 1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88" y="2523"/>
                          <a:ext cx="1104" cy="2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0204" name="AutoShape 15"/>
            <p:cNvSpPr>
              <a:spLocks noChangeArrowheads="1"/>
            </p:cNvSpPr>
            <p:nvPr/>
          </p:nvSpPr>
          <p:spPr bwMode="auto">
            <a:xfrm>
              <a:off x="3408" y="2592"/>
              <a:ext cx="480" cy="144"/>
            </a:xfrm>
            <a:prstGeom prst="leftRightArrow">
              <a:avLst>
                <a:gd name="adj1" fmla="val 50000"/>
                <a:gd name="adj2" fmla="val 66667"/>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endParaRPr lang="zh-CN" altLang="en-US"/>
            </a:p>
          </p:txBody>
        </p:sp>
        <p:graphicFrame>
          <p:nvGraphicFramePr>
            <p:cNvPr id="50205" name="Object 16"/>
            <p:cNvGraphicFramePr>
              <a:graphicFrameLocks noChangeAspect="1"/>
            </p:cNvGraphicFramePr>
            <p:nvPr/>
          </p:nvGraphicFramePr>
          <p:xfrm>
            <a:off x="3888" y="2544"/>
            <a:ext cx="1670" cy="255"/>
          </p:xfrm>
          <a:graphic>
            <a:graphicData uri="http://schemas.openxmlformats.org/presentationml/2006/ole">
              <mc:AlternateContent xmlns:mc="http://schemas.openxmlformats.org/markup-compatibility/2006">
                <mc:Choice xmlns:v="urn:schemas-microsoft-com:vml" Requires="v">
                  <p:oleObj name="Equation" r:id="rId5" imgW="2832100" imgH="431800" progId="Equation.DSMT4">
                    <p:embed/>
                  </p:oleObj>
                </mc:Choice>
                <mc:Fallback>
                  <p:oleObj name="Equation" r:id="rId5" imgW="2832100" imgH="431800" progId="Equation.DSMT4">
                    <p:embed/>
                    <p:pic>
                      <p:nvPicPr>
                        <p:cNvPr id="0" name="Object 1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88" y="2544"/>
                          <a:ext cx="1670" cy="25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13" name="Group 17"/>
          <p:cNvGrpSpPr>
            <a:grpSpLocks/>
          </p:cNvGrpSpPr>
          <p:nvPr/>
        </p:nvGrpSpPr>
        <p:grpSpPr bwMode="auto">
          <a:xfrm>
            <a:off x="228600" y="3508375"/>
            <a:ext cx="8359775" cy="519113"/>
            <a:chOff x="288" y="2496"/>
            <a:chExt cx="5266" cy="327"/>
          </a:xfrm>
        </p:grpSpPr>
        <p:sp>
          <p:nvSpPr>
            <p:cNvPr id="50198" name="Rectangle 18"/>
            <p:cNvSpPr>
              <a:spLocks noChangeArrowheads="1"/>
            </p:cNvSpPr>
            <p:nvPr/>
          </p:nvSpPr>
          <p:spPr bwMode="auto">
            <a:xfrm>
              <a:off x="288" y="2496"/>
              <a:ext cx="3156"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a:solidFill>
                    <a:schemeClr val="tx2"/>
                  </a:solidFill>
                  <a:ea typeface="楷体_GB2312" pitchFamily="49" charset="-122"/>
                  <a:cs typeface="Aharoni" pitchFamily="2" charset="-79"/>
                </a:rPr>
                <a:t>② </a:t>
              </a:r>
              <a:r>
                <a:rPr lang="zh-CN" altLang="en-US">
                  <a:solidFill>
                    <a:schemeClr val="tx2"/>
                  </a:solidFill>
                  <a:ea typeface="楷体_GB2312" pitchFamily="49" charset="-122"/>
                  <a:cs typeface="Aharoni" pitchFamily="2" charset="-79"/>
                </a:rPr>
                <a:t>向量组                   线性相关</a:t>
              </a:r>
            </a:p>
          </p:txBody>
        </p:sp>
        <p:graphicFrame>
          <p:nvGraphicFramePr>
            <p:cNvPr id="50199" name="Object 19"/>
            <p:cNvGraphicFramePr>
              <a:graphicFrameLocks noChangeAspect="1"/>
            </p:cNvGraphicFramePr>
            <p:nvPr/>
          </p:nvGraphicFramePr>
          <p:xfrm>
            <a:off x="1284" y="2551"/>
            <a:ext cx="1104" cy="272"/>
          </p:xfrm>
          <a:graphic>
            <a:graphicData uri="http://schemas.openxmlformats.org/presentationml/2006/ole">
              <mc:AlternateContent xmlns:mc="http://schemas.openxmlformats.org/markup-compatibility/2006">
                <mc:Choice xmlns:v="urn:schemas-microsoft-com:vml" Requires="v">
                  <p:oleObj name="Equation" r:id="rId7" imgW="1752600" imgH="431800" progId="Equation.DSMT4">
                    <p:embed/>
                  </p:oleObj>
                </mc:Choice>
                <mc:Fallback>
                  <p:oleObj name="Equation" r:id="rId7" imgW="1752600" imgH="431800" progId="Equation.DSMT4">
                    <p:embed/>
                    <p:pic>
                      <p:nvPicPr>
                        <p:cNvPr id="0" name="Object 1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84" y="2551"/>
                          <a:ext cx="1104" cy="2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0200" name="AutoShape 20"/>
            <p:cNvSpPr>
              <a:spLocks noChangeArrowheads="1"/>
            </p:cNvSpPr>
            <p:nvPr/>
          </p:nvSpPr>
          <p:spPr bwMode="auto">
            <a:xfrm>
              <a:off x="3408" y="2592"/>
              <a:ext cx="480" cy="144"/>
            </a:xfrm>
            <a:prstGeom prst="leftRightArrow">
              <a:avLst>
                <a:gd name="adj1" fmla="val 50000"/>
                <a:gd name="adj2" fmla="val 66667"/>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endParaRPr lang="zh-CN" altLang="en-US"/>
            </a:p>
          </p:txBody>
        </p:sp>
        <p:graphicFrame>
          <p:nvGraphicFramePr>
            <p:cNvPr id="50201" name="Object 21"/>
            <p:cNvGraphicFramePr>
              <a:graphicFrameLocks noChangeAspect="1"/>
            </p:cNvGraphicFramePr>
            <p:nvPr/>
          </p:nvGraphicFramePr>
          <p:xfrm>
            <a:off x="3892" y="2544"/>
            <a:ext cx="1662" cy="255"/>
          </p:xfrm>
          <a:graphic>
            <a:graphicData uri="http://schemas.openxmlformats.org/presentationml/2006/ole">
              <mc:AlternateContent xmlns:mc="http://schemas.openxmlformats.org/markup-compatibility/2006">
                <mc:Choice xmlns:v="urn:schemas-microsoft-com:vml" Requires="v">
                  <p:oleObj name="Equation" r:id="rId8" imgW="2819400" imgH="431800" progId="Equation.DSMT4">
                    <p:embed/>
                  </p:oleObj>
                </mc:Choice>
                <mc:Fallback>
                  <p:oleObj name="Equation" r:id="rId8" imgW="2819400" imgH="431800" progId="Equation.DSMT4">
                    <p:embed/>
                    <p:pic>
                      <p:nvPicPr>
                        <p:cNvPr id="0" name="Object 2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892" y="2544"/>
                          <a:ext cx="1662" cy="25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18" name="Group 22"/>
          <p:cNvGrpSpPr>
            <a:grpSpLocks/>
          </p:cNvGrpSpPr>
          <p:nvPr/>
        </p:nvGrpSpPr>
        <p:grpSpPr bwMode="auto">
          <a:xfrm>
            <a:off x="666750" y="4692650"/>
            <a:ext cx="3028950" cy="519113"/>
            <a:chOff x="336" y="3120"/>
            <a:chExt cx="1908" cy="327"/>
          </a:xfrm>
        </p:grpSpPr>
        <p:sp>
          <p:nvSpPr>
            <p:cNvPr id="50196" name="Rectangle 23"/>
            <p:cNvSpPr>
              <a:spLocks noChangeArrowheads="1"/>
            </p:cNvSpPr>
            <p:nvPr/>
          </p:nvSpPr>
          <p:spPr bwMode="auto">
            <a:xfrm>
              <a:off x="336" y="3120"/>
              <a:ext cx="1908" cy="327"/>
            </a:xfrm>
            <a:prstGeom prst="rect">
              <a:avLst/>
            </a:prstGeom>
            <a:noFill/>
            <a:ln>
              <a:noFill/>
            </a:ln>
            <a:effectLst/>
            <a:extLst>
              <a:ext uri="{909E8E84-426E-40DD-AFC4-6F175D3DCCD1}">
                <a14:hiddenFill xmlns:a14="http://schemas.microsoft.com/office/drawing/2010/main">
                  <a:solidFill>
                    <a:schemeClr val="accent1">
                      <a:alpha val="50195"/>
                    </a:schemeClr>
                  </a:solidFill>
                </a14:hiddenFill>
              </a:ext>
              <a:ext uri="{91240B29-F687-4F45-9708-019B960494DF}">
                <a14:hiddenLine xmlns:a14="http://schemas.microsoft.com/office/drawing/2010/main" w="12700" algn="ctr">
                  <a:solidFill>
                    <a:schemeClr val="accent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a:solidFill>
                    <a:schemeClr val="tx2"/>
                  </a:solidFill>
                  <a:latin typeface="楷体_GB2312" pitchFamily="49" charset="-122"/>
                  <a:ea typeface="楷体_GB2312" pitchFamily="49" charset="-122"/>
                  <a:cs typeface="Aharoni" pitchFamily="2" charset="-79"/>
                </a:rPr>
                <a:t>任意　  个向量都</a:t>
              </a:r>
            </a:p>
          </p:txBody>
        </p:sp>
        <p:graphicFrame>
          <p:nvGraphicFramePr>
            <p:cNvPr id="50197" name="Object 24"/>
            <p:cNvGraphicFramePr>
              <a:graphicFrameLocks noChangeAspect="1"/>
            </p:cNvGraphicFramePr>
            <p:nvPr/>
          </p:nvGraphicFramePr>
          <p:xfrm>
            <a:off x="864" y="3216"/>
            <a:ext cx="384" cy="175"/>
          </p:xfrm>
          <a:graphic>
            <a:graphicData uri="http://schemas.openxmlformats.org/presentationml/2006/ole">
              <mc:AlternateContent xmlns:mc="http://schemas.openxmlformats.org/markup-compatibility/2006">
                <mc:Choice xmlns:v="urn:schemas-microsoft-com:vml" Requires="v">
                  <p:oleObj name="Equation" r:id="rId10" imgW="419100" imgH="190500" progId="Equation.DSMT4">
                    <p:embed/>
                  </p:oleObj>
                </mc:Choice>
                <mc:Fallback>
                  <p:oleObj name="Equation" r:id="rId10" imgW="419100" imgH="190500" progId="Equation.DSMT4">
                    <p:embed/>
                    <p:pic>
                      <p:nvPicPr>
                        <p:cNvPr id="0" name="Object 24"/>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64" y="3216"/>
                          <a:ext cx="384" cy="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21" name="Group 25"/>
          <p:cNvGrpSpPr>
            <a:grpSpLocks/>
          </p:cNvGrpSpPr>
          <p:nvPr/>
        </p:nvGrpSpPr>
        <p:grpSpPr bwMode="auto">
          <a:xfrm>
            <a:off x="228600" y="4098925"/>
            <a:ext cx="8382000" cy="530225"/>
            <a:chOff x="384" y="3401"/>
            <a:chExt cx="5280" cy="325"/>
          </a:xfrm>
        </p:grpSpPr>
        <p:sp>
          <p:nvSpPr>
            <p:cNvPr id="50193" name="Text Box 26"/>
            <p:cNvSpPr txBox="1">
              <a:spLocks noChangeArrowheads="1"/>
            </p:cNvSpPr>
            <p:nvPr/>
          </p:nvSpPr>
          <p:spPr bwMode="auto">
            <a:xfrm>
              <a:off x="384" y="3408"/>
              <a:ext cx="5280" cy="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a:solidFill>
                    <a:schemeClr val="tx2"/>
                  </a:solidFill>
                  <a:ea typeface="楷体_GB2312" pitchFamily="49" charset="-122"/>
                </a:rPr>
                <a:t>③</a:t>
              </a:r>
              <a:r>
                <a:rPr lang="zh-CN" altLang="en-US">
                  <a:solidFill>
                    <a:schemeClr val="tx2"/>
                  </a:solidFill>
                  <a:ea typeface="楷体_GB2312" pitchFamily="49" charset="-122"/>
                </a:rPr>
                <a:t>若                              ，则向量组                     中，             </a:t>
              </a:r>
            </a:p>
          </p:txBody>
        </p:sp>
        <p:graphicFrame>
          <p:nvGraphicFramePr>
            <p:cNvPr id="50194" name="Object 27"/>
            <p:cNvGraphicFramePr>
              <a:graphicFrameLocks noChangeAspect="1"/>
            </p:cNvGraphicFramePr>
            <p:nvPr/>
          </p:nvGraphicFramePr>
          <p:xfrm>
            <a:off x="3735" y="3401"/>
            <a:ext cx="1104" cy="272"/>
          </p:xfrm>
          <a:graphic>
            <a:graphicData uri="http://schemas.openxmlformats.org/presentationml/2006/ole">
              <mc:AlternateContent xmlns:mc="http://schemas.openxmlformats.org/markup-compatibility/2006">
                <mc:Choice xmlns:v="urn:schemas-microsoft-com:vml" Requires="v">
                  <p:oleObj name="Equation" r:id="rId12" imgW="1752600" imgH="431800" progId="Equation.DSMT4">
                    <p:embed/>
                  </p:oleObj>
                </mc:Choice>
                <mc:Fallback>
                  <p:oleObj name="Equation" r:id="rId12" imgW="1752600" imgH="431800" progId="Equation.DSMT4">
                    <p:embed/>
                    <p:pic>
                      <p:nvPicPr>
                        <p:cNvPr id="0" name="Object 2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35" y="3401"/>
                          <a:ext cx="1104" cy="2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0195" name="Object 28"/>
            <p:cNvGraphicFramePr>
              <a:graphicFrameLocks noChangeAspect="1"/>
            </p:cNvGraphicFramePr>
            <p:nvPr/>
          </p:nvGraphicFramePr>
          <p:xfrm>
            <a:off x="850" y="3470"/>
            <a:ext cx="1676" cy="256"/>
          </p:xfrm>
          <a:graphic>
            <a:graphicData uri="http://schemas.openxmlformats.org/presentationml/2006/ole">
              <mc:AlternateContent xmlns:mc="http://schemas.openxmlformats.org/markup-compatibility/2006">
                <mc:Choice xmlns:v="urn:schemas-microsoft-com:vml" Requires="v">
                  <p:oleObj name="Equation" r:id="rId13" imgW="2832100" imgH="431800" progId="Equation.DSMT4">
                    <p:embed/>
                  </p:oleObj>
                </mc:Choice>
                <mc:Fallback>
                  <p:oleObj name="Equation" r:id="rId13" imgW="2832100" imgH="431800" progId="Equation.DSMT4">
                    <p:embed/>
                    <p:pic>
                      <p:nvPicPr>
                        <p:cNvPr id="0" name="Object 28"/>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50" y="3470"/>
                          <a:ext cx="1676" cy="2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25" name="Rectangle 29"/>
          <p:cNvSpPr>
            <a:spLocks noChangeArrowheads="1"/>
          </p:cNvSpPr>
          <p:nvPr/>
        </p:nvSpPr>
        <p:spPr bwMode="auto">
          <a:xfrm>
            <a:off x="30163" y="6096000"/>
            <a:ext cx="9113837" cy="519113"/>
          </a:xfrm>
          <a:prstGeom prst="rect">
            <a:avLst/>
          </a:prstGeom>
          <a:noFill/>
          <a:ln>
            <a:noFill/>
          </a:ln>
          <a:effectLst/>
          <a:extLst>
            <a:ext uri="{909E8E84-426E-40DD-AFC4-6F175D3DCCD1}">
              <a14:hiddenFill xmlns:a14="http://schemas.microsoft.com/office/drawing/2010/main">
                <a:solidFill>
                  <a:schemeClr val="accent1">
                    <a:alpha val="50195"/>
                  </a:schemeClr>
                </a:solidFill>
              </a14:hiddenFill>
            </a:ext>
            <a:ext uri="{91240B29-F687-4F45-9708-019B960494DF}">
              <a14:hiddenLine xmlns:a14="http://schemas.microsoft.com/office/drawing/2010/main" w="12700" algn="ctr">
                <a:solidFill>
                  <a:schemeClr val="accent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a:solidFill>
                  <a:schemeClr val="tx2"/>
                </a:solidFill>
                <a:latin typeface="楷体_GB2312" pitchFamily="49" charset="-122"/>
                <a:ea typeface="楷体_GB2312" pitchFamily="49" charset="-122"/>
                <a:cs typeface="Aharoni" pitchFamily="2" charset="-79"/>
              </a:rPr>
              <a:t>个线性无关的向量，都可组成该向量组的一个</a:t>
            </a:r>
            <a:r>
              <a:rPr lang="zh-CN" altLang="en-US">
                <a:solidFill>
                  <a:schemeClr val="tx2"/>
                </a:solidFill>
                <a:ea typeface="楷体_GB2312" pitchFamily="49" charset="-122"/>
                <a:cs typeface="Aharoni" pitchFamily="2" charset="-79"/>
              </a:rPr>
              <a:t>极大无关组</a:t>
            </a:r>
          </a:p>
        </p:txBody>
      </p:sp>
      <p:grpSp>
        <p:nvGrpSpPr>
          <p:cNvPr id="26" name="Group 30"/>
          <p:cNvGrpSpPr>
            <a:grpSpLocks/>
          </p:cNvGrpSpPr>
          <p:nvPr/>
        </p:nvGrpSpPr>
        <p:grpSpPr bwMode="auto">
          <a:xfrm>
            <a:off x="76200" y="5373688"/>
            <a:ext cx="9144000" cy="519112"/>
            <a:chOff x="0" y="3504"/>
            <a:chExt cx="5760" cy="327"/>
          </a:xfrm>
        </p:grpSpPr>
        <p:sp>
          <p:nvSpPr>
            <p:cNvPr id="50189" name="Text Box 31"/>
            <p:cNvSpPr txBox="1">
              <a:spLocks noChangeArrowheads="1"/>
            </p:cNvSpPr>
            <p:nvPr/>
          </p:nvSpPr>
          <p:spPr bwMode="auto">
            <a:xfrm>
              <a:off x="0" y="3504"/>
              <a:ext cx="5760"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a:solidFill>
                    <a:schemeClr val="tx2"/>
                  </a:solidFill>
                  <a:ea typeface="楷体_GB2312" pitchFamily="49" charset="-122"/>
                </a:rPr>
                <a:t> ④</a:t>
              </a:r>
              <a:r>
                <a:rPr lang="zh-CN" altLang="en-US">
                  <a:solidFill>
                    <a:schemeClr val="tx2"/>
                  </a:solidFill>
                  <a:ea typeface="楷体_GB2312" pitchFamily="49" charset="-122"/>
                </a:rPr>
                <a:t>若                               ，则向量组                     中，</a:t>
              </a:r>
              <a:r>
                <a:rPr lang="zh-CN" altLang="en-US">
                  <a:solidFill>
                    <a:schemeClr val="tx2"/>
                  </a:solidFill>
                  <a:latin typeface="楷体_GB2312" pitchFamily="49" charset="-122"/>
                  <a:ea typeface="楷体_GB2312" pitchFamily="49" charset="-122"/>
                  <a:cs typeface="Aharoni" pitchFamily="2" charset="-79"/>
                </a:rPr>
                <a:t>任意</a:t>
              </a:r>
            </a:p>
          </p:txBody>
        </p:sp>
        <p:graphicFrame>
          <p:nvGraphicFramePr>
            <p:cNvPr id="50190" name="Object 32"/>
            <p:cNvGraphicFramePr>
              <a:graphicFrameLocks noChangeAspect="1"/>
            </p:cNvGraphicFramePr>
            <p:nvPr/>
          </p:nvGraphicFramePr>
          <p:xfrm>
            <a:off x="3422" y="3514"/>
            <a:ext cx="1144" cy="272"/>
          </p:xfrm>
          <a:graphic>
            <a:graphicData uri="http://schemas.openxmlformats.org/presentationml/2006/ole">
              <mc:AlternateContent xmlns:mc="http://schemas.openxmlformats.org/markup-compatibility/2006">
                <mc:Choice xmlns:v="urn:schemas-microsoft-com:vml" Requires="v">
                  <p:oleObj name="Equation" r:id="rId15" imgW="1752600" imgH="431800" progId="Equation.DSMT4">
                    <p:embed/>
                  </p:oleObj>
                </mc:Choice>
                <mc:Fallback>
                  <p:oleObj name="Equation" r:id="rId15" imgW="1752600" imgH="431800" progId="Equation.DSMT4">
                    <p:embed/>
                    <p:pic>
                      <p:nvPicPr>
                        <p:cNvPr id="0" name="Object 3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22" y="3514"/>
                          <a:ext cx="1144" cy="2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0191" name="Object 33"/>
            <p:cNvGraphicFramePr>
              <a:graphicFrameLocks noChangeAspect="1"/>
            </p:cNvGraphicFramePr>
            <p:nvPr/>
          </p:nvGraphicFramePr>
          <p:xfrm>
            <a:off x="543" y="3539"/>
            <a:ext cx="1737" cy="256"/>
          </p:xfrm>
          <a:graphic>
            <a:graphicData uri="http://schemas.openxmlformats.org/presentationml/2006/ole">
              <mc:AlternateContent xmlns:mc="http://schemas.openxmlformats.org/markup-compatibility/2006">
                <mc:Choice xmlns:v="urn:schemas-microsoft-com:vml" Requires="v">
                  <p:oleObj name="Equation" r:id="rId16" imgW="2832100" imgH="431800" progId="Equation.DSMT4">
                    <p:embed/>
                  </p:oleObj>
                </mc:Choice>
                <mc:Fallback>
                  <p:oleObj name="Equation" r:id="rId16" imgW="2832100" imgH="431800" progId="Equation.DSMT4">
                    <p:embed/>
                    <p:pic>
                      <p:nvPicPr>
                        <p:cNvPr id="0" name="Object 33"/>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43" y="3539"/>
                          <a:ext cx="1737" cy="2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0192" name="Object 34"/>
            <p:cNvGraphicFramePr>
              <a:graphicFrameLocks noChangeAspect="1"/>
            </p:cNvGraphicFramePr>
            <p:nvPr/>
          </p:nvGraphicFramePr>
          <p:xfrm>
            <a:off x="5472" y="3552"/>
            <a:ext cx="220" cy="240"/>
          </p:xfrm>
          <a:graphic>
            <a:graphicData uri="http://schemas.openxmlformats.org/presentationml/2006/ole">
              <mc:AlternateContent xmlns:mc="http://schemas.openxmlformats.org/markup-compatibility/2006">
                <mc:Choice xmlns:v="urn:schemas-microsoft-com:vml" Requires="v">
                  <p:oleObj name="Equation" r:id="rId17" imgW="139639" imgH="152334" progId="Equation.DSMT4">
                    <p:embed/>
                  </p:oleObj>
                </mc:Choice>
                <mc:Fallback>
                  <p:oleObj name="Equation" r:id="rId17" imgW="139639" imgH="152334" progId="Equation.DSMT4">
                    <p:embed/>
                    <p:pic>
                      <p:nvPicPr>
                        <p:cNvPr id="0" name="Object 34"/>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472" y="3552"/>
                          <a:ext cx="220" cy="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31" name="Rectangle 35"/>
          <p:cNvSpPr>
            <a:spLocks noChangeArrowheads="1"/>
          </p:cNvSpPr>
          <p:nvPr/>
        </p:nvSpPr>
        <p:spPr bwMode="auto">
          <a:xfrm>
            <a:off x="3562350" y="4692650"/>
            <a:ext cx="17843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a:solidFill>
                  <a:schemeClr val="tx2"/>
                </a:solidFill>
                <a:latin typeface="楷体_GB2312" pitchFamily="49" charset="-122"/>
                <a:ea typeface="楷体_GB2312" pitchFamily="49" charset="-122"/>
                <a:cs typeface="Aharoni" pitchFamily="2" charset="-79"/>
              </a:rPr>
              <a:t>线性相关</a:t>
            </a:r>
            <a:r>
              <a:rPr lang="en-US" altLang="zh-CN">
                <a:solidFill>
                  <a:schemeClr val="tx2"/>
                </a:solidFill>
                <a:latin typeface="楷体_GB2312" pitchFamily="49" charset="-122"/>
                <a:ea typeface="楷体_GB2312" pitchFamily="49" charset="-122"/>
                <a:cs typeface="Aharoni" pitchFamily="2" charset="-79"/>
              </a:rPr>
              <a:t>.</a:t>
            </a:r>
          </a:p>
        </p:txBody>
      </p:sp>
      <p:sp>
        <p:nvSpPr>
          <p:cNvPr id="32" name="矩形 31"/>
          <p:cNvSpPr/>
          <p:nvPr/>
        </p:nvSpPr>
        <p:spPr>
          <a:xfrm>
            <a:off x="812630" y="2682649"/>
            <a:ext cx="7548901" cy="954107"/>
          </a:xfrm>
          <a:prstGeom prst="rect">
            <a:avLst/>
          </a:prstGeom>
          <a:solidFill>
            <a:schemeClr val="bg1"/>
          </a:solidFill>
        </p:spPr>
        <p:txBody>
          <a:bodyPr wrap="square">
            <a:spAutoFit/>
          </a:bodyPr>
          <a:lstStyle/>
          <a:p>
            <a:pPr>
              <a:defRPr/>
            </a:pPr>
            <a:r>
              <a:rPr lang="zh-CN" altLang="en-US" dirty="0">
                <a:effectLst>
                  <a:outerShdw blurRad="38100" dist="38100" dir="2700000" algn="tl">
                    <a:srgbClr val="FFFFFF"/>
                  </a:outerShdw>
                </a:effectLst>
              </a:rPr>
              <a:t>仅凭一个</a:t>
            </a:r>
            <a:r>
              <a:rPr lang="zh-CN" altLang="en-US" dirty="0">
                <a:solidFill>
                  <a:srgbClr val="FF0000"/>
                </a:solidFill>
                <a:effectLst>
                  <a:outerShdw blurRad="38100" dist="38100" dir="2700000" algn="tl">
                    <a:srgbClr val="FFFFFF"/>
                  </a:outerShdw>
                </a:effectLst>
              </a:rPr>
              <a:t>自然数</a:t>
            </a:r>
            <a:r>
              <a:rPr lang="en-US" altLang="zh-CN" dirty="0">
                <a:effectLst>
                  <a:outerShdw blurRad="38100" dist="38100" dir="2700000" algn="tl">
                    <a:srgbClr val="FFFFFF"/>
                  </a:outerShdw>
                </a:effectLst>
              </a:rPr>
              <a:t>——</a:t>
            </a:r>
            <a:r>
              <a:rPr lang="zh-CN" altLang="en-US" dirty="0">
                <a:effectLst>
                  <a:outerShdw blurRad="38100" dist="38100" dir="2700000" algn="tl">
                    <a:srgbClr val="FFFFFF"/>
                  </a:outerShdw>
                </a:effectLst>
              </a:rPr>
              <a:t>向量组的</a:t>
            </a:r>
            <a:r>
              <a:rPr lang="zh-CN" altLang="en-US" dirty="0">
                <a:solidFill>
                  <a:srgbClr val="FF0000"/>
                </a:solidFill>
                <a:effectLst>
                  <a:outerShdw blurRad="38100" dist="38100" dir="2700000" algn="tl">
                    <a:srgbClr val="FFFFFF"/>
                  </a:outerShdw>
                </a:effectLst>
              </a:rPr>
              <a:t>秩</a:t>
            </a:r>
            <a:r>
              <a:rPr lang="zh-CN" altLang="en-US" dirty="0">
                <a:effectLst>
                  <a:outerShdw blurRad="38100" dist="38100" dir="2700000" algn="tl">
                    <a:srgbClr val="FFFFFF"/>
                  </a:outerShdw>
                </a:effectLst>
              </a:rPr>
              <a:t>就能判断向量组是</a:t>
            </a:r>
            <a:r>
              <a:rPr lang="zh-CN" altLang="en-US" dirty="0">
                <a:solidFill>
                  <a:srgbClr val="FF0000"/>
                </a:solidFill>
                <a:effectLst>
                  <a:outerShdw blurRad="38100" dist="38100" dir="2700000" algn="tl">
                    <a:srgbClr val="FFFFFF"/>
                  </a:outerShdw>
                </a:effectLst>
              </a:rPr>
              <a:t>线性相关</a:t>
            </a:r>
            <a:r>
              <a:rPr lang="zh-CN" altLang="en-US" dirty="0">
                <a:effectLst>
                  <a:outerShdw blurRad="38100" dist="38100" dir="2700000" algn="tl">
                    <a:srgbClr val="FFFFFF"/>
                  </a:outerShdw>
                </a:effectLst>
              </a:rPr>
              <a:t>还是</a:t>
            </a:r>
            <a:r>
              <a:rPr lang="zh-CN" altLang="en-US" dirty="0">
                <a:solidFill>
                  <a:srgbClr val="FF0000"/>
                </a:solidFill>
                <a:effectLst>
                  <a:outerShdw blurRad="38100" dist="38100" dir="2700000" algn="tl">
                    <a:srgbClr val="FFFFFF"/>
                  </a:outerShdw>
                </a:effectLst>
              </a:rPr>
              <a:t>线性无关</a:t>
            </a:r>
            <a:r>
              <a:rPr lang="en-US" altLang="zh-CN" dirty="0">
                <a:effectLst>
                  <a:outerShdw blurRad="38100" dist="38100" dir="2700000" algn="tl">
                    <a:srgbClr val="FFFFFF"/>
                  </a:outerShdw>
                </a:effectLst>
              </a:rPr>
              <a:t> </a:t>
            </a:r>
            <a:r>
              <a:rPr lang="zh-CN" altLang="en-US" dirty="0">
                <a:effectLst>
                  <a:outerShdw blurRad="38100" dist="38100" dir="2700000" algn="tl">
                    <a:srgbClr val="FFFFFF"/>
                  </a:outerShdw>
                </a:effectLst>
              </a:rPr>
              <a:t>。秩是多么深刻！</a:t>
            </a:r>
            <a:endParaRPr lang="en-US" altLang="zh-CN" dirty="0">
              <a:effectLst>
                <a:outerShdw blurRad="38100" dist="38100" dir="2700000" algn="tl">
                  <a:srgbClr val="FFFFFF"/>
                </a:outerShdw>
              </a:effectLst>
            </a:endParaRP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7" presetClass="entr" presetSubtype="0" fill="hold" nodeType="clickEffect">
                                  <p:stCondLst>
                                    <p:cond delay="0"/>
                                  </p:stCondLst>
                                  <p:iterate type="lt">
                                    <p:tmPct val="50000"/>
                                  </p:iterate>
                                  <p:childTnLst>
                                    <p:set>
                                      <p:cBhvr>
                                        <p:cTn id="11" dur="1" fill="hold">
                                          <p:stCondLst>
                                            <p:cond delay="0"/>
                                          </p:stCondLst>
                                        </p:cTn>
                                        <p:tgtEl>
                                          <p:spTgt spid="3">
                                            <p:txEl>
                                              <p:pRg st="0" end="0"/>
                                            </p:txEl>
                                          </p:spTgt>
                                        </p:tgtEl>
                                        <p:attrNameLst>
                                          <p:attrName>style.visibility</p:attrName>
                                        </p:attrNameLst>
                                      </p:cBhvr>
                                      <p:to>
                                        <p:strVal val="visible"/>
                                      </p:to>
                                    </p:set>
                                    <p:anim calcmode="discrete" valueType="clr">
                                      <p:cBhvr override="childStyle">
                                        <p:cTn id="12" dur="80"/>
                                        <p:tgtEl>
                                          <p:spTgt spid="3">
                                            <p:txEl>
                                              <p:pRg st="0" end="0"/>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13" dur="80"/>
                                        <p:tgtEl>
                                          <p:spTgt spid="3">
                                            <p:txEl>
                                              <p:pRg st="0" end="0"/>
                                            </p:txEl>
                                          </p:spTgt>
                                        </p:tgtEl>
                                        <p:attrNameLst>
                                          <p:attrName>fillcolor</p:attrName>
                                        </p:attrNameLst>
                                      </p:cBhvr>
                                      <p:tavLst>
                                        <p:tav tm="0">
                                          <p:val>
                                            <p:clrVal>
                                              <a:schemeClr val="accent2"/>
                                            </p:clrVal>
                                          </p:val>
                                        </p:tav>
                                        <p:tav tm="50000">
                                          <p:val>
                                            <p:clrVal>
                                              <a:schemeClr val="hlink"/>
                                            </p:clrVal>
                                          </p:val>
                                        </p:tav>
                                      </p:tavLst>
                                    </p:anim>
                                    <p:set>
                                      <p:cBhvr>
                                        <p:cTn id="14" dur="80"/>
                                        <p:tgtEl>
                                          <p:spTgt spid="3">
                                            <p:txEl>
                                              <p:pRg st="0" end="0"/>
                                            </p:txEl>
                                          </p:spTgt>
                                        </p:tgtEl>
                                        <p:attrNameLst>
                                          <p:attrName>fill.type</p:attrName>
                                        </p:attrNameLst>
                                      </p:cBhvr>
                                      <p:to>
                                        <p:strVal val="solid"/>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wipe(left)">
                                      <p:cBhvr>
                                        <p:cTn id="19" dur="500"/>
                                        <p:tgtEl>
                                          <p:spTgt spid="7"/>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22" presetClass="entr" presetSubtype="8" fill="hold" nodeType="click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wipe(left)">
                                      <p:cBhvr>
                                        <p:cTn id="24" dur="1000"/>
                                        <p:tgtEl>
                                          <p:spTgt spid="8"/>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22" presetClass="entr" presetSubtype="8" fill="hold" nodeType="click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wipe(left)">
                                      <p:cBhvr>
                                        <p:cTn id="29" dur="1000"/>
                                        <p:tgtEl>
                                          <p:spTgt spid="13"/>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22" presetClass="entr" presetSubtype="8" fill="hold" nodeType="clickEffect">
                                  <p:stCondLst>
                                    <p:cond delay="0"/>
                                  </p:stCondLst>
                                  <p:childTnLst>
                                    <p:set>
                                      <p:cBhvr>
                                        <p:cTn id="33" dur="1" fill="hold">
                                          <p:stCondLst>
                                            <p:cond delay="0"/>
                                          </p:stCondLst>
                                        </p:cTn>
                                        <p:tgtEl>
                                          <p:spTgt spid="21"/>
                                        </p:tgtEl>
                                        <p:attrNameLst>
                                          <p:attrName>style.visibility</p:attrName>
                                        </p:attrNameLst>
                                      </p:cBhvr>
                                      <p:to>
                                        <p:strVal val="visible"/>
                                      </p:to>
                                    </p:set>
                                    <p:animEffect transition="in" filter="wipe(left)">
                                      <p:cBhvr>
                                        <p:cTn id="34" dur="1000"/>
                                        <p:tgtEl>
                                          <p:spTgt spid="21"/>
                                        </p:tgtEl>
                                      </p:cBhvr>
                                    </p:animEffect>
                                  </p:childTnLst>
                                </p:cTn>
                              </p:par>
                            </p:childTnLst>
                          </p:cTn>
                        </p:par>
                        <p:par>
                          <p:cTn id="35" fill="hold" nodeType="afterGroup">
                            <p:stCondLst>
                              <p:cond delay="1000"/>
                            </p:stCondLst>
                            <p:childTnLst>
                              <p:par>
                                <p:cTn id="36" presetID="22" presetClass="entr" presetSubtype="8" fill="hold" nodeType="afterEffect">
                                  <p:stCondLst>
                                    <p:cond delay="0"/>
                                  </p:stCondLst>
                                  <p:childTnLst>
                                    <p:set>
                                      <p:cBhvr>
                                        <p:cTn id="37" dur="1" fill="hold">
                                          <p:stCondLst>
                                            <p:cond delay="0"/>
                                          </p:stCondLst>
                                        </p:cTn>
                                        <p:tgtEl>
                                          <p:spTgt spid="18"/>
                                        </p:tgtEl>
                                        <p:attrNameLst>
                                          <p:attrName>style.visibility</p:attrName>
                                        </p:attrNameLst>
                                      </p:cBhvr>
                                      <p:to>
                                        <p:strVal val="visible"/>
                                      </p:to>
                                    </p:set>
                                    <p:animEffect transition="in" filter="wipe(left)">
                                      <p:cBhvr>
                                        <p:cTn id="38" dur="1000"/>
                                        <p:tgtEl>
                                          <p:spTgt spid="18"/>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31"/>
                                        </p:tgtEl>
                                        <p:attrNameLst>
                                          <p:attrName>style.visibility</p:attrName>
                                        </p:attrNameLst>
                                      </p:cBhvr>
                                      <p:to>
                                        <p:strVal val="visible"/>
                                      </p:to>
                                    </p:set>
                                    <p:animEffect transition="in" filter="wipe(left)">
                                      <p:cBhvr>
                                        <p:cTn id="43" dur="1000"/>
                                        <p:tgtEl>
                                          <p:spTgt spid="31"/>
                                        </p:tgtEl>
                                      </p:cBhvr>
                                    </p:animEffect>
                                  </p:childTnLst>
                                </p:cTn>
                              </p:par>
                            </p:childTnLst>
                          </p:cTn>
                        </p:par>
                      </p:childTnLst>
                    </p:cTn>
                  </p:par>
                  <p:par>
                    <p:cTn id="44" fill="hold" nodeType="clickPar">
                      <p:stCondLst>
                        <p:cond delay="indefinite"/>
                      </p:stCondLst>
                      <p:childTnLst>
                        <p:par>
                          <p:cTn id="45" fill="hold" nodeType="withGroup">
                            <p:stCondLst>
                              <p:cond delay="0"/>
                            </p:stCondLst>
                            <p:childTnLst>
                              <p:par>
                                <p:cTn id="46" presetID="22" presetClass="entr" presetSubtype="8" fill="hold" nodeType="clickEffect">
                                  <p:stCondLst>
                                    <p:cond delay="0"/>
                                  </p:stCondLst>
                                  <p:childTnLst>
                                    <p:set>
                                      <p:cBhvr>
                                        <p:cTn id="47" dur="1" fill="hold">
                                          <p:stCondLst>
                                            <p:cond delay="0"/>
                                          </p:stCondLst>
                                        </p:cTn>
                                        <p:tgtEl>
                                          <p:spTgt spid="26"/>
                                        </p:tgtEl>
                                        <p:attrNameLst>
                                          <p:attrName>style.visibility</p:attrName>
                                        </p:attrNameLst>
                                      </p:cBhvr>
                                      <p:to>
                                        <p:strVal val="visible"/>
                                      </p:to>
                                    </p:set>
                                    <p:animEffect transition="in" filter="wipe(left)">
                                      <p:cBhvr>
                                        <p:cTn id="48" dur="1000"/>
                                        <p:tgtEl>
                                          <p:spTgt spid="26"/>
                                        </p:tgtEl>
                                      </p:cBhvr>
                                    </p:animEffect>
                                  </p:childTnLst>
                                </p:cTn>
                              </p:par>
                            </p:childTnLst>
                          </p:cTn>
                        </p:par>
                        <p:par>
                          <p:cTn id="49" fill="hold" nodeType="afterGroup">
                            <p:stCondLst>
                              <p:cond delay="1000"/>
                            </p:stCondLst>
                            <p:childTnLst>
                              <p:par>
                                <p:cTn id="50" presetID="22" presetClass="entr" presetSubtype="8" fill="hold" grpId="0" nodeType="afterEffect">
                                  <p:stCondLst>
                                    <p:cond delay="0"/>
                                  </p:stCondLst>
                                  <p:childTnLst>
                                    <p:set>
                                      <p:cBhvr>
                                        <p:cTn id="51" dur="1" fill="hold">
                                          <p:stCondLst>
                                            <p:cond delay="0"/>
                                          </p:stCondLst>
                                        </p:cTn>
                                        <p:tgtEl>
                                          <p:spTgt spid="25"/>
                                        </p:tgtEl>
                                        <p:attrNameLst>
                                          <p:attrName>style.visibility</p:attrName>
                                        </p:attrNameLst>
                                      </p:cBhvr>
                                      <p:to>
                                        <p:strVal val="visible"/>
                                      </p:to>
                                    </p:set>
                                    <p:animEffect transition="in" filter="wipe(left)">
                                      <p:cBhvr>
                                        <p:cTn id="52" dur="1000"/>
                                        <p:tgtEl>
                                          <p:spTgt spid="25"/>
                                        </p:tgtEl>
                                      </p:cBhvr>
                                    </p:animEffec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5" grpId="0"/>
      <p:bldP spid="31" grpId="0"/>
      <p:bldP spid="32"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灯片编号占位符 1"/>
          <p:cNvSpPr>
            <a:spLocks noGrp="1"/>
          </p:cNvSpPr>
          <p:nvPr>
            <p:ph type="sldNum" sz="quarter" idx="10"/>
          </p:nvPr>
        </p:nvSpPr>
        <p:spPr>
          <a:noFill/>
        </p:spPr>
        <p:txBody>
          <a:bodyP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r>
              <a:rPr lang="en-US" altLang="zh-CN" sz="2000">
                <a:solidFill>
                  <a:srgbClr val="FF0000"/>
                </a:solidFill>
              </a:rPr>
              <a:t>-</a:t>
            </a:r>
            <a:fld id="{4C92DA48-D856-45D4-9702-E25DE73499E2}" type="slidenum">
              <a:rPr lang="en-US" altLang="zh-CN" sz="1800" smtClean="0">
                <a:solidFill>
                  <a:srgbClr val="0000FF"/>
                </a:solidFill>
              </a:rPr>
              <a:pPr/>
              <a:t>45</a:t>
            </a:fld>
            <a:r>
              <a:rPr lang="en-US" altLang="zh-CN" sz="2000">
                <a:solidFill>
                  <a:srgbClr val="FF0000"/>
                </a:solidFill>
              </a:rPr>
              <a:t>-</a:t>
            </a:r>
          </a:p>
        </p:txBody>
      </p:sp>
      <p:grpSp>
        <p:nvGrpSpPr>
          <p:cNvPr id="51203" name="Group 2"/>
          <p:cNvGrpSpPr>
            <a:grpSpLocks/>
          </p:cNvGrpSpPr>
          <p:nvPr/>
        </p:nvGrpSpPr>
        <p:grpSpPr bwMode="auto">
          <a:xfrm>
            <a:off x="179388" y="260350"/>
            <a:ext cx="1008062" cy="935038"/>
            <a:chOff x="3742" y="1888"/>
            <a:chExt cx="635" cy="589"/>
          </a:xfrm>
        </p:grpSpPr>
        <p:grpSp>
          <p:nvGrpSpPr>
            <p:cNvPr id="51234" name="Group 3"/>
            <p:cNvGrpSpPr>
              <a:grpSpLocks/>
            </p:cNvGrpSpPr>
            <p:nvPr/>
          </p:nvGrpSpPr>
          <p:grpSpPr bwMode="auto">
            <a:xfrm>
              <a:off x="3742" y="1888"/>
              <a:ext cx="635" cy="589"/>
              <a:chOff x="432" y="1197"/>
              <a:chExt cx="672" cy="672"/>
            </a:xfrm>
          </p:grpSpPr>
          <p:sp>
            <p:nvSpPr>
              <p:cNvPr id="51236" name="Freeform 4"/>
              <p:cNvSpPr>
                <a:spLocks/>
              </p:cNvSpPr>
              <p:nvPr/>
            </p:nvSpPr>
            <p:spPr bwMode="auto">
              <a:xfrm>
                <a:off x="432" y="1197"/>
                <a:ext cx="672" cy="672"/>
              </a:xfrm>
              <a:custGeom>
                <a:avLst/>
                <a:gdLst>
                  <a:gd name="T0" fmla="*/ 0 w 672"/>
                  <a:gd name="T1" fmla="*/ 0 h 672"/>
                  <a:gd name="T2" fmla="*/ 0 w 672"/>
                  <a:gd name="T3" fmla="*/ 672 h 672"/>
                  <a:gd name="T4" fmla="*/ 672 w 672"/>
                  <a:gd name="T5" fmla="*/ 672 h 672"/>
                  <a:gd name="T6" fmla="*/ 672 w 672"/>
                  <a:gd name="T7" fmla="*/ 96 h 672"/>
                  <a:gd name="T8" fmla="*/ 528 w 672"/>
                  <a:gd name="T9" fmla="*/ 0 h 672"/>
                  <a:gd name="T10" fmla="*/ 0 w 672"/>
                  <a:gd name="T11" fmla="*/ 0 h 67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72" h="672">
                    <a:moveTo>
                      <a:pt x="0" y="0"/>
                    </a:moveTo>
                    <a:lnTo>
                      <a:pt x="0" y="672"/>
                    </a:lnTo>
                    <a:lnTo>
                      <a:pt x="672" y="672"/>
                    </a:lnTo>
                    <a:lnTo>
                      <a:pt x="672" y="96"/>
                    </a:lnTo>
                    <a:lnTo>
                      <a:pt x="528" y="0"/>
                    </a:lnTo>
                    <a:lnTo>
                      <a:pt x="0" y="0"/>
                    </a:lnTo>
                    <a:close/>
                  </a:path>
                </a:pathLst>
              </a:custGeom>
              <a:solidFill>
                <a:srgbClr val="3399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237" name="Rectangle 5"/>
              <p:cNvSpPr>
                <a:spLocks noChangeArrowheads="1"/>
              </p:cNvSpPr>
              <p:nvPr/>
            </p:nvSpPr>
            <p:spPr bwMode="auto">
              <a:xfrm rot="10794935">
                <a:off x="480" y="1439"/>
                <a:ext cx="576" cy="38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endParaRPr lang="zh-CN" altLang="en-US"/>
              </a:p>
            </p:txBody>
          </p:sp>
          <p:sp>
            <p:nvSpPr>
              <p:cNvPr id="51238" name="Rectangle 6"/>
              <p:cNvSpPr>
                <a:spLocks noChangeArrowheads="1"/>
              </p:cNvSpPr>
              <p:nvPr/>
            </p:nvSpPr>
            <p:spPr bwMode="auto">
              <a:xfrm rot="10794935">
                <a:off x="623" y="1200"/>
                <a:ext cx="288" cy="192"/>
              </a:xfrm>
              <a:prstGeom prst="rect">
                <a:avLst/>
              </a:prstGeom>
              <a:solidFill>
                <a:schemeClr val="folHlink"/>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endParaRPr lang="zh-CN" altLang="en-US"/>
              </a:p>
            </p:txBody>
          </p:sp>
          <p:sp>
            <p:nvSpPr>
              <p:cNvPr id="51239" name="Rectangle 7"/>
              <p:cNvSpPr>
                <a:spLocks noChangeArrowheads="1"/>
              </p:cNvSpPr>
              <p:nvPr/>
            </p:nvSpPr>
            <p:spPr bwMode="auto">
              <a:xfrm rot="10794935">
                <a:off x="815" y="1199"/>
                <a:ext cx="96" cy="192"/>
              </a:xfrm>
              <a:prstGeom prst="rect">
                <a:avLst/>
              </a:prstGeom>
              <a:solidFill>
                <a:schemeClr val="tx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endParaRPr lang="zh-CN" altLang="en-US"/>
              </a:p>
            </p:txBody>
          </p:sp>
        </p:grpSp>
        <p:sp>
          <p:nvSpPr>
            <p:cNvPr id="51235" name="Text Box 8"/>
            <p:cNvSpPr txBox="1">
              <a:spLocks noChangeArrowheads="1"/>
            </p:cNvSpPr>
            <p:nvPr/>
          </p:nvSpPr>
          <p:spPr bwMode="auto">
            <a:xfrm>
              <a:off x="3781" y="2115"/>
              <a:ext cx="596"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r>
                <a:rPr kumimoji="0" lang="zh-CN" altLang="en-US">
                  <a:ea typeface="楷体_GB2312" pitchFamily="49" charset="-122"/>
                </a:rPr>
                <a:t>例</a:t>
              </a:r>
              <a:r>
                <a:rPr kumimoji="0" lang="en-US" altLang="zh-CN">
                  <a:ea typeface="楷体_GB2312" pitchFamily="49" charset="-122"/>
                </a:rPr>
                <a:t>1</a:t>
              </a:r>
              <a:endParaRPr kumimoji="0" lang="en-US" altLang="zh-CN" sz="800">
                <a:ea typeface="楷体_GB2312" pitchFamily="49" charset="-122"/>
              </a:endParaRPr>
            </a:p>
          </p:txBody>
        </p:sp>
      </p:grpSp>
      <p:sp>
        <p:nvSpPr>
          <p:cNvPr id="51204" name="Text Box 9"/>
          <p:cNvSpPr txBox="1">
            <a:spLocks noChangeArrowheads="1"/>
          </p:cNvSpPr>
          <p:nvPr/>
        </p:nvSpPr>
        <p:spPr bwMode="auto">
          <a:xfrm>
            <a:off x="1403350" y="620713"/>
            <a:ext cx="187325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400"/>
              <a:t>求向量组</a:t>
            </a:r>
          </a:p>
        </p:txBody>
      </p:sp>
      <p:sp>
        <p:nvSpPr>
          <p:cNvPr id="51205" name="Text Box 10"/>
          <p:cNvSpPr txBox="1">
            <a:spLocks noChangeArrowheads="1"/>
          </p:cNvSpPr>
          <p:nvPr/>
        </p:nvSpPr>
        <p:spPr bwMode="auto">
          <a:xfrm>
            <a:off x="180975" y="1901825"/>
            <a:ext cx="5759450" cy="5254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400"/>
              <a:t>的一个极大无关组和该向量组的秩</a:t>
            </a:r>
            <a:r>
              <a:rPr lang="en-US" altLang="zh-CN" sz="2400"/>
              <a:t>.</a:t>
            </a:r>
            <a:r>
              <a:rPr lang="en-US" altLang="zh-CN"/>
              <a:t> </a:t>
            </a:r>
          </a:p>
        </p:txBody>
      </p:sp>
      <p:grpSp>
        <p:nvGrpSpPr>
          <p:cNvPr id="207883" name="Group 11"/>
          <p:cNvGrpSpPr>
            <a:grpSpLocks/>
          </p:cNvGrpSpPr>
          <p:nvPr/>
        </p:nvGrpSpPr>
        <p:grpSpPr bwMode="auto">
          <a:xfrm>
            <a:off x="4248150" y="6140450"/>
            <a:ext cx="4427538" cy="457200"/>
            <a:chOff x="3107" y="1298"/>
            <a:chExt cx="2789" cy="288"/>
          </a:xfrm>
        </p:grpSpPr>
        <p:graphicFrame>
          <p:nvGraphicFramePr>
            <p:cNvPr id="51232" name="Object 12"/>
            <p:cNvGraphicFramePr>
              <a:graphicFrameLocks noChangeAspect="1"/>
            </p:cNvGraphicFramePr>
            <p:nvPr/>
          </p:nvGraphicFramePr>
          <p:xfrm>
            <a:off x="3606" y="1316"/>
            <a:ext cx="635" cy="225"/>
          </p:xfrm>
          <a:graphic>
            <a:graphicData uri="http://schemas.openxmlformats.org/presentationml/2006/ole">
              <mc:AlternateContent xmlns:mc="http://schemas.openxmlformats.org/markup-compatibility/2006">
                <mc:Choice xmlns:v="urn:schemas-microsoft-com:vml" Requires="v">
                  <p:oleObj name="公式" r:id="rId3" imgW="1218671" imgH="431613" progId="Equation.3">
                    <p:embed/>
                  </p:oleObj>
                </mc:Choice>
                <mc:Fallback>
                  <p:oleObj name="公式" r:id="rId3" imgW="1218671" imgH="431613" progId="Equation.3">
                    <p:embed/>
                    <p:pic>
                      <p:nvPicPr>
                        <p:cNvPr id="0" name="Object 1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06" y="1316"/>
                          <a:ext cx="635" cy="2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1233" name="Text Box 13"/>
            <p:cNvSpPr txBox="1">
              <a:spLocks noChangeArrowheads="1"/>
            </p:cNvSpPr>
            <p:nvPr/>
          </p:nvSpPr>
          <p:spPr bwMode="auto">
            <a:xfrm>
              <a:off x="3107" y="1298"/>
              <a:ext cx="2789"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400"/>
                <a:t>同理</a:t>
              </a:r>
              <a:r>
                <a:rPr lang="en-US" altLang="zh-CN" sz="2400"/>
                <a:t>,              </a:t>
              </a:r>
              <a:r>
                <a:rPr lang="zh-CN" altLang="en-US" sz="2400"/>
                <a:t>等也是最大无关组</a:t>
              </a:r>
              <a:r>
                <a:rPr lang="en-US" altLang="zh-CN" sz="2400"/>
                <a:t>.</a:t>
              </a:r>
            </a:p>
          </p:txBody>
        </p:sp>
      </p:grpSp>
      <p:grpSp>
        <p:nvGrpSpPr>
          <p:cNvPr id="207889" name="Group 17"/>
          <p:cNvGrpSpPr>
            <a:grpSpLocks/>
          </p:cNvGrpSpPr>
          <p:nvPr/>
        </p:nvGrpSpPr>
        <p:grpSpPr bwMode="auto">
          <a:xfrm>
            <a:off x="261938" y="2540000"/>
            <a:ext cx="4886325" cy="457200"/>
            <a:chOff x="120" y="1888"/>
            <a:chExt cx="3078" cy="288"/>
          </a:xfrm>
        </p:grpSpPr>
        <p:grpSp>
          <p:nvGrpSpPr>
            <p:cNvPr id="51228" name="Group 18"/>
            <p:cNvGrpSpPr>
              <a:grpSpLocks/>
            </p:cNvGrpSpPr>
            <p:nvPr/>
          </p:nvGrpSpPr>
          <p:grpSpPr bwMode="auto">
            <a:xfrm>
              <a:off x="1837" y="1888"/>
              <a:ext cx="1361" cy="288"/>
              <a:chOff x="2290" y="1888"/>
              <a:chExt cx="1361" cy="288"/>
            </a:xfrm>
          </p:grpSpPr>
          <p:graphicFrame>
            <p:nvGraphicFramePr>
              <p:cNvPr id="51230" name="Object 19"/>
              <p:cNvGraphicFramePr>
                <a:graphicFrameLocks noChangeAspect="1"/>
              </p:cNvGraphicFramePr>
              <p:nvPr/>
            </p:nvGraphicFramePr>
            <p:xfrm>
              <a:off x="3000" y="1948"/>
              <a:ext cx="651" cy="200"/>
            </p:xfrm>
            <a:graphic>
              <a:graphicData uri="http://schemas.openxmlformats.org/presentationml/2006/ole">
                <mc:AlternateContent xmlns:mc="http://schemas.openxmlformats.org/markup-compatibility/2006">
                  <mc:Choice xmlns:v="urn:schemas-microsoft-com:vml" Requires="v">
                    <p:oleObj name="公式" r:id="rId5" imgW="1282700" imgH="393700" progId="Equation.3">
                      <p:embed/>
                    </p:oleObj>
                  </mc:Choice>
                  <mc:Fallback>
                    <p:oleObj name="公式" r:id="rId5" imgW="1282700" imgH="393700" progId="Equation.3">
                      <p:embed/>
                      <p:pic>
                        <p:nvPicPr>
                          <p:cNvPr id="0" name="Object 1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00" y="1948"/>
                            <a:ext cx="651" cy="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1231" name="Text Box 20"/>
              <p:cNvSpPr txBox="1">
                <a:spLocks noChangeArrowheads="1"/>
              </p:cNvSpPr>
              <p:nvPr/>
            </p:nvSpPr>
            <p:spPr bwMode="auto">
              <a:xfrm>
                <a:off x="2290" y="1888"/>
                <a:ext cx="816"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400"/>
                  <a:t>易求得</a:t>
                </a:r>
              </a:p>
            </p:txBody>
          </p:sp>
        </p:grpSp>
        <p:graphicFrame>
          <p:nvGraphicFramePr>
            <p:cNvPr id="51229" name="Object 21"/>
            <p:cNvGraphicFramePr>
              <a:graphicFrameLocks noChangeAspect="1"/>
            </p:cNvGraphicFramePr>
            <p:nvPr/>
          </p:nvGraphicFramePr>
          <p:xfrm>
            <a:off x="120" y="1933"/>
            <a:ext cx="1664" cy="218"/>
          </p:xfrm>
          <a:graphic>
            <a:graphicData uri="http://schemas.openxmlformats.org/presentationml/2006/ole">
              <mc:AlternateContent xmlns:mc="http://schemas.openxmlformats.org/markup-compatibility/2006">
                <mc:Choice xmlns:v="urn:schemas-microsoft-com:vml" Requires="v">
                  <p:oleObj name="公式" r:id="rId7" imgW="3302000" imgH="431800" progId="Equation.3">
                    <p:embed/>
                  </p:oleObj>
                </mc:Choice>
                <mc:Fallback>
                  <p:oleObj name="公式" r:id="rId7" imgW="3302000" imgH="431800" progId="Equation.3">
                    <p:embed/>
                    <p:pic>
                      <p:nvPicPr>
                        <p:cNvPr id="0" name="Object 2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0" y="1933"/>
                          <a:ext cx="1664" cy="21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51208" name="Group 22"/>
          <p:cNvGrpSpPr>
            <a:grpSpLocks/>
          </p:cNvGrpSpPr>
          <p:nvPr/>
        </p:nvGrpSpPr>
        <p:grpSpPr bwMode="auto">
          <a:xfrm>
            <a:off x="2771775" y="115888"/>
            <a:ext cx="2997200" cy="1612900"/>
            <a:chOff x="1927" y="73"/>
            <a:chExt cx="1888" cy="1270"/>
          </a:xfrm>
        </p:grpSpPr>
        <p:graphicFrame>
          <p:nvGraphicFramePr>
            <p:cNvPr id="51223" name="Object 23"/>
            <p:cNvGraphicFramePr>
              <a:graphicFrameLocks noChangeAspect="1"/>
            </p:cNvGraphicFramePr>
            <p:nvPr/>
          </p:nvGraphicFramePr>
          <p:xfrm>
            <a:off x="1927" y="391"/>
            <a:ext cx="1888" cy="952"/>
          </p:xfrm>
          <a:graphic>
            <a:graphicData uri="http://schemas.openxmlformats.org/presentationml/2006/ole">
              <mc:AlternateContent xmlns:mc="http://schemas.openxmlformats.org/markup-compatibility/2006">
                <mc:Choice xmlns:v="urn:schemas-microsoft-com:vml" Requires="v">
                  <p:oleObj name="公式" r:id="rId9" imgW="2997200" imgH="1511300" progId="Equation.3">
                    <p:embed/>
                  </p:oleObj>
                </mc:Choice>
                <mc:Fallback>
                  <p:oleObj name="公式" r:id="rId9" imgW="2997200" imgH="1511300" progId="Equation.3">
                    <p:embed/>
                    <p:pic>
                      <p:nvPicPr>
                        <p:cNvPr id="0" name="Object 2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927" y="391"/>
                          <a:ext cx="1888" cy="9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1224" name="Object 24"/>
            <p:cNvGraphicFramePr>
              <a:graphicFrameLocks noChangeAspect="1"/>
            </p:cNvGraphicFramePr>
            <p:nvPr/>
          </p:nvGraphicFramePr>
          <p:xfrm>
            <a:off x="1955" y="73"/>
            <a:ext cx="240" cy="264"/>
          </p:xfrm>
          <a:graphic>
            <a:graphicData uri="http://schemas.openxmlformats.org/presentationml/2006/ole">
              <mc:AlternateContent xmlns:mc="http://schemas.openxmlformats.org/markup-compatibility/2006">
                <mc:Choice xmlns:v="urn:schemas-microsoft-com:vml" Requires="v">
                  <p:oleObj name="公式" r:id="rId11" imgW="380835" imgH="418918" progId="Equation.3">
                    <p:embed/>
                  </p:oleObj>
                </mc:Choice>
                <mc:Fallback>
                  <p:oleObj name="公式" r:id="rId11" imgW="380835" imgH="418918" progId="Equation.3">
                    <p:embed/>
                    <p:pic>
                      <p:nvPicPr>
                        <p:cNvPr id="0" name="Object 2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955" y="73"/>
                          <a:ext cx="240" cy="2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1225" name="Object 25"/>
            <p:cNvGraphicFramePr>
              <a:graphicFrameLocks noChangeAspect="1"/>
            </p:cNvGraphicFramePr>
            <p:nvPr/>
          </p:nvGraphicFramePr>
          <p:xfrm>
            <a:off x="2463" y="81"/>
            <a:ext cx="256" cy="264"/>
          </p:xfrm>
          <a:graphic>
            <a:graphicData uri="http://schemas.openxmlformats.org/presentationml/2006/ole">
              <mc:AlternateContent xmlns:mc="http://schemas.openxmlformats.org/markup-compatibility/2006">
                <mc:Choice xmlns:v="urn:schemas-microsoft-com:vml" Requires="v">
                  <p:oleObj name="公式" r:id="rId13" imgW="406224" imgH="418918" progId="Equation.3">
                    <p:embed/>
                  </p:oleObj>
                </mc:Choice>
                <mc:Fallback>
                  <p:oleObj name="公式" r:id="rId13" imgW="406224" imgH="418918" progId="Equation.3">
                    <p:embed/>
                    <p:pic>
                      <p:nvPicPr>
                        <p:cNvPr id="0" name="Object 25"/>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463" y="81"/>
                          <a:ext cx="256" cy="2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1226" name="Object 26"/>
            <p:cNvGraphicFramePr>
              <a:graphicFrameLocks noChangeAspect="1"/>
            </p:cNvGraphicFramePr>
            <p:nvPr/>
          </p:nvGraphicFramePr>
          <p:xfrm>
            <a:off x="2971" y="73"/>
            <a:ext cx="256" cy="272"/>
          </p:xfrm>
          <a:graphic>
            <a:graphicData uri="http://schemas.openxmlformats.org/presentationml/2006/ole">
              <mc:AlternateContent xmlns:mc="http://schemas.openxmlformats.org/markup-compatibility/2006">
                <mc:Choice xmlns:v="urn:schemas-microsoft-com:vml" Requires="v">
                  <p:oleObj name="公式" r:id="rId15" imgW="406224" imgH="431613" progId="Equation.3">
                    <p:embed/>
                  </p:oleObj>
                </mc:Choice>
                <mc:Fallback>
                  <p:oleObj name="公式" r:id="rId15" imgW="406224" imgH="431613" progId="Equation.3">
                    <p:embed/>
                    <p:pic>
                      <p:nvPicPr>
                        <p:cNvPr id="0" name="Object 26"/>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971" y="73"/>
                          <a:ext cx="256" cy="2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1227" name="Object 27"/>
            <p:cNvGraphicFramePr>
              <a:graphicFrameLocks noChangeAspect="1"/>
            </p:cNvGraphicFramePr>
            <p:nvPr/>
          </p:nvGraphicFramePr>
          <p:xfrm>
            <a:off x="3519" y="73"/>
            <a:ext cx="248" cy="264"/>
          </p:xfrm>
          <a:graphic>
            <a:graphicData uri="http://schemas.openxmlformats.org/presentationml/2006/ole">
              <mc:AlternateContent xmlns:mc="http://schemas.openxmlformats.org/markup-compatibility/2006">
                <mc:Choice xmlns:v="urn:schemas-microsoft-com:vml" Requires="v">
                  <p:oleObj name="公式" r:id="rId17" imgW="393529" imgH="418918" progId="Equation.3">
                    <p:embed/>
                  </p:oleObj>
                </mc:Choice>
                <mc:Fallback>
                  <p:oleObj name="公式" r:id="rId17" imgW="393529" imgH="418918" progId="Equation.3">
                    <p:embed/>
                    <p:pic>
                      <p:nvPicPr>
                        <p:cNvPr id="0" name="Object 27"/>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519" y="73"/>
                          <a:ext cx="248" cy="2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207900" name="Text Box 28"/>
          <p:cNvSpPr txBox="1">
            <a:spLocks noChangeArrowheads="1"/>
          </p:cNvSpPr>
          <p:nvPr/>
        </p:nvSpPr>
        <p:spPr bwMode="auto">
          <a:xfrm>
            <a:off x="144463" y="3187700"/>
            <a:ext cx="8531225"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400"/>
              <a:t>说明 </a:t>
            </a:r>
            <a:r>
              <a:rPr lang="en-US" altLang="zh-CN" sz="2400" i="1"/>
              <a:t>A </a:t>
            </a:r>
            <a:r>
              <a:rPr lang="zh-CN" altLang="en-US" sz="2400"/>
              <a:t>中有一个 </a:t>
            </a:r>
            <a:r>
              <a:rPr lang="en-US" altLang="zh-CN" sz="2400"/>
              <a:t>2 </a:t>
            </a:r>
            <a:r>
              <a:rPr lang="zh-CN" altLang="en-US" sz="2400"/>
              <a:t>阶子式不为零</a:t>
            </a:r>
            <a:r>
              <a:rPr lang="en-US" altLang="zh-CN" sz="2400"/>
              <a:t>. </a:t>
            </a:r>
            <a:r>
              <a:rPr lang="zh-CN" altLang="en-US" sz="2400"/>
              <a:t>如取前两列前两行</a:t>
            </a:r>
            <a:r>
              <a:rPr lang="en-US" altLang="zh-CN" sz="2400"/>
              <a:t>:</a:t>
            </a:r>
          </a:p>
        </p:txBody>
      </p:sp>
      <p:graphicFrame>
        <p:nvGraphicFramePr>
          <p:cNvPr id="207901" name="Object 29"/>
          <p:cNvGraphicFramePr>
            <a:graphicFrameLocks noChangeAspect="1"/>
          </p:cNvGraphicFramePr>
          <p:nvPr/>
        </p:nvGraphicFramePr>
        <p:xfrm>
          <a:off x="7308850" y="3006725"/>
          <a:ext cx="1076325" cy="782638"/>
        </p:xfrm>
        <a:graphic>
          <a:graphicData uri="http://schemas.openxmlformats.org/presentationml/2006/ole">
            <mc:AlternateContent xmlns:mc="http://schemas.openxmlformats.org/markup-compatibility/2006">
              <mc:Choice xmlns:v="urn:schemas-microsoft-com:vml" Requires="v">
                <p:oleObj name="公式" r:id="rId19" imgW="1346200" imgH="977900" progId="Equation.3">
                  <p:embed/>
                </p:oleObj>
              </mc:Choice>
              <mc:Fallback>
                <p:oleObj name="公式" r:id="rId19" imgW="1346200" imgH="977900" progId="Equation.3">
                  <p:embed/>
                  <p:pic>
                    <p:nvPicPr>
                      <p:cNvPr id="0" name="Object 29"/>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308850" y="3006725"/>
                        <a:ext cx="1076325" cy="7826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207902" name="Group 30"/>
          <p:cNvGrpSpPr>
            <a:grpSpLocks/>
          </p:cNvGrpSpPr>
          <p:nvPr/>
        </p:nvGrpSpPr>
        <p:grpSpPr bwMode="auto">
          <a:xfrm>
            <a:off x="144463" y="3716338"/>
            <a:ext cx="7451725" cy="457200"/>
            <a:chOff x="0" y="2886"/>
            <a:chExt cx="4694" cy="288"/>
          </a:xfrm>
        </p:grpSpPr>
        <p:sp>
          <p:nvSpPr>
            <p:cNvPr id="51220" name="Text Box 31"/>
            <p:cNvSpPr txBox="1">
              <a:spLocks noChangeArrowheads="1"/>
            </p:cNvSpPr>
            <p:nvPr/>
          </p:nvSpPr>
          <p:spPr bwMode="auto">
            <a:xfrm>
              <a:off x="0" y="2886"/>
              <a:ext cx="4694"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400"/>
                <a:t>那么                      </a:t>
              </a:r>
              <a:r>
                <a:rPr lang="en-US" altLang="zh-CN" sz="2400"/>
                <a:t>,  </a:t>
              </a:r>
              <a:r>
                <a:rPr lang="zh-CN" altLang="en-US" sz="2400"/>
                <a:t>从而                线性无关</a:t>
              </a:r>
              <a:r>
                <a:rPr lang="en-US" altLang="zh-CN" sz="2400"/>
                <a:t>.</a:t>
              </a:r>
            </a:p>
          </p:txBody>
        </p:sp>
        <p:graphicFrame>
          <p:nvGraphicFramePr>
            <p:cNvPr id="51221" name="Object 32"/>
            <p:cNvGraphicFramePr>
              <a:graphicFrameLocks noChangeAspect="1"/>
            </p:cNvGraphicFramePr>
            <p:nvPr/>
          </p:nvGraphicFramePr>
          <p:xfrm>
            <a:off x="2064" y="2913"/>
            <a:ext cx="661" cy="232"/>
          </p:xfrm>
          <a:graphic>
            <a:graphicData uri="http://schemas.openxmlformats.org/presentationml/2006/ole">
              <mc:AlternateContent xmlns:mc="http://schemas.openxmlformats.org/markup-compatibility/2006">
                <mc:Choice xmlns:v="urn:schemas-microsoft-com:vml" Requires="v">
                  <p:oleObj name="公式" r:id="rId21" imgW="1193800" imgH="419100" progId="Equation.3">
                    <p:embed/>
                  </p:oleObj>
                </mc:Choice>
                <mc:Fallback>
                  <p:oleObj name="公式" r:id="rId21" imgW="1193800" imgH="419100" progId="Equation.3">
                    <p:embed/>
                    <p:pic>
                      <p:nvPicPr>
                        <p:cNvPr id="0" name="Object 32"/>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2064" y="2913"/>
                          <a:ext cx="661" cy="2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1222" name="Object 33"/>
            <p:cNvGraphicFramePr>
              <a:graphicFrameLocks noChangeAspect="1"/>
            </p:cNvGraphicFramePr>
            <p:nvPr/>
          </p:nvGraphicFramePr>
          <p:xfrm>
            <a:off x="476" y="2932"/>
            <a:ext cx="952" cy="211"/>
          </p:xfrm>
          <a:graphic>
            <a:graphicData uri="http://schemas.openxmlformats.org/presentationml/2006/ole">
              <mc:AlternateContent xmlns:mc="http://schemas.openxmlformats.org/markup-compatibility/2006">
                <mc:Choice xmlns:v="urn:schemas-microsoft-com:vml" Requires="v">
                  <p:oleObj name="公式" r:id="rId23" imgW="1892300" imgH="419100" progId="Equation.3">
                    <p:embed/>
                  </p:oleObj>
                </mc:Choice>
                <mc:Fallback>
                  <p:oleObj name="公式" r:id="rId23" imgW="1892300" imgH="419100" progId="Equation.3">
                    <p:embed/>
                    <p:pic>
                      <p:nvPicPr>
                        <p:cNvPr id="0" name="Object 33"/>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476" y="2932"/>
                          <a:ext cx="952" cy="2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207906" name="Group 34"/>
          <p:cNvGrpSpPr>
            <a:grpSpLocks/>
          </p:cNvGrpSpPr>
          <p:nvPr/>
        </p:nvGrpSpPr>
        <p:grpSpPr bwMode="auto">
          <a:xfrm>
            <a:off x="107950" y="4365625"/>
            <a:ext cx="6624638" cy="457200"/>
            <a:chOff x="68" y="3566"/>
            <a:chExt cx="4173" cy="288"/>
          </a:xfrm>
        </p:grpSpPr>
        <p:sp>
          <p:nvSpPr>
            <p:cNvPr id="51218" name="Text Box 35"/>
            <p:cNvSpPr txBox="1">
              <a:spLocks noChangeArrowheads="1"/>
            </p:cNvSpPr>
            <p:nvPr/>
          </p:nvSpPr>
          <p:spPr bwMode="auto">
            <a:xfrm>
              <a:off x="68" y="3566"/>
              <a:ext cx="4173"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400"/>
                <a:t>再看 </a:t>
              </a:r>
              <a:r>
                <a:rPr lang="en-US" altLang="zh-CN" sz="2400" i="1"/>
                <a:t>A </a:t>
              </a:r>
              <a:r>
                <a:rPr lang="zh-CN" altLang="en-US" sz="2400"/>
                <a:t>的任意三列                      </a:t>
              </a:r>
              <a:r>
                <a:rPr lang="en-US" altLang="zh-CN" sz="2400"/>
                <a:t>, </a:t>
              </a:r>
              <a:r>
                <a:rPr lang="zh-CN" altLang="en-US" sz="2400"/>
                <a:t>因为</a:t>
              </a:r>
            </a:p>
          </p:txBody>
        </p:sp>
        <p:graphicFrame>
          <p:nvGraphicFramePr>
            <p:cNvPr id="51219" name="Object 36"/>
            <p:cNvGraphicFramePr>
              <a:graphicFrameLocks noChangeAspect="1"/>
            </p:cNvGraphicFramePr>
            <p:nvPr/>
          </p:nvGraphicFramePr>
          <p:xfrm>
            <a:off x="1756" y="3568"/>
            <a:ext cx="907" cy="225"/>
          </p:xfrm>
          <a:graphic>
            <a:graphicData uri="http://schemas.openxmlformats.org/presentationml/2006/ole">
              <mc:AlternateContent xmlns:mc="http://schemas.openxmlformats.org/markup-compatibility/2006">
                <mc:Choice xmlns:v="urn:schemas-microsoft-com:vml" Requires="v">
                  <p:oleObj name="公式" r:id="rId25" imgW="1739900" imgH="431800" progId="Equation.3">
                    <p:embed/>
                  </p:oleObj>
                </mc:Choice>
                <mc:Fallback>
                  <p:oleObj name="公式" r:id="rId25" imgW="1739900" imgH="431800" progId="Equation.3">
                    <p:embed/>
                    <p:pic>
                      <p:nvPicPr>
                        <p:cNvPr id="0" name="Object 36"/>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1756" y="3568"/>
                          <a:ext cx="907" cy="2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aphicFrame>
        <p:nvGraphicFramePr>
          <p:cNvPr id="207909" name="Object 37"/>
          <p:cNvGraphicFramePr>
            <a:graphicFrameLocks noChangeAspect="1"/>
          </p:cNvGraphicFramePr>
          <p:nvPr/>
        </p:nvGraphicFramePr>
        <p:xfrm>
          <a:off x="2627313" y="5013325"/>
          <a:ext cx="3240087" cy="369888"/>
        </p:xfrm>
        <a:graphic>
          <a:graphicData uri="http://schemas.openxmlformats.org/presentationml/2006/ole">
            <mc:AlternateContent xmlns:mc="http://schemas.openxmlformats.org/markup-compatibility/2006">
              <mc:Choice xmlns:v="urn:schemas-microsoft-com:vml" Requires="v">
                <p:oleObj name="公式" r:id="rId27" imgW="3797300" imgH="431800" progId="Equation.3">
                  <p:embed/>
                </p:oleObj>
              </mc:Choice>
              <mc:Fallback>
                <p:oleObj name="公式" r:id="rId27" imgW="3797300" imgH="431800" progId="Equation.3">
                  <p:embed/>
                  <p:pic>
                    <p:nvPicPr>
                      <p:cNvPr id="0" name="Object 37"/>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2627313" y="5013325"/>
                        <a:ext cx="3240087" cy="3698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207910" name="Group 38"/>
          <p:cNvGrpSpPr>
            <a:grpSpLocks/>
          </p:cNvGrpSpPr>
          <p:nvPr/>
        </p:nvGrpSpPr>
        <p:grpSpPr bwMode="auto">
          <a:xfrm>
            <a:off x="71438" y="5445125"/>
            <a:ext cx="8351837" cy="1201738"/>
            <a:chOff x="135" y="3430"/>
            <a:chExt cx="5261" cy="757"/>
          </a:xfrm>
        </p:grpSpPr>
        <p:graphicFrame>
          <p:nvGraphicFramePr>
            <p:cNvPr id="51215" name="Object 39"/>
            <p:cNvGraphicFramePr>
              <a:graphicFrameLocks noChangeAspect="1"/>
            </p:cNvGraphicFramePr>
            <p:nvPr/>
          </p:nvGraphicFramePr>
          <p:xfrm>
            <a:off x="1021" y="3884"/>
            <a:ext cx="1678" cy="242"/>
          </p:xfrm>
          <a:graphic>
            <a:graphicData uri="http://schemas.openxmlformats.org/presentationml/2006/ole">
              <mc:AlternateContent xmlns:mc="http://schemas.openxmlformats.org/markup-compatibility/2006">
                <mc:Choice xmlns:v="urn:schemas-microsoft-com:vml" Requires="v">
                  <p:oleObj name="公式" r:id="rId29" imgW="2997200" imgH="431800" progId="Equation.3">
                    <p:embed/>
                  </p:oleObj>
                </mc:Choice>
                <mc:Fallback>
                  <p:oleObj name="公式" r:id="rId29" imgW="2997200" imgH="431800" progId="Equation.3">
                    <p:embed/>
                    <p:pic>
                      <p:nvPicPr>
                        <p:cNvPr id="0" name="Object 39"/>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1021" y="3884"/>
                          <a:ext cx="1678" cy="2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1216" name="Text Box 40"/>
            <p:cNvSpPr txBox="1">
              <a:spLocks noChangeArrowheads="1"/>
            </p:cNvSpPr>
            <p:nvPr/>
          </p:nvSpPr>
          <p:spPr bwMode="auto">
            <a:xfrm>
              <a:off x="135" y="3430"/>
              <a:ext cx="5261" cy="75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lnSpc>
                  <a:spcPct val="150000"/>
                </a:lnSpc>
                <a:spcBef>
                  <a:spcPct val="50000"/>
                </a:spcBef>
              </a:pPr>
              <a:r>
                <a:rPr lang="zh-CN" altLang="en-US" sz="2400"/>
                <a:t>所以任意三列都是线性相关的</a:t>
              </a:r>
              <a:r>
                <a:rPr lang="en-US" altLang="zh-CN" sz="2400"/>
                <a:t>.</a:t>
              </a:r>
              <a:r>
                <a:rPr lang="zh-CN" altLang="en-US" sz="2400"/>
                <a:t>根据定义               就是一个极大无关组   </a:t>
              </a:r>
            </a:p>
          </p:txBody>
        </p:sp>
        <p:graphicFrame>
          <p:nvGraphicFramePr>
            <p:cNvPr id="51217" name="Object 41"/>
            <p:cNvGraphicFramePr>
              <a:graphicFrameLocks noChangeAspect="1"/>
            </p:cNvGraphicFramePr>
            <p:nvPr/>
          </p:nvGraphicFramePr>
          <p:xfrm>
            <a:off x="3549" y="3566"/>
            <a:ext cx="601" cy="211"/>
          </p:xfrm>
          <a:graphic>
            <a:graphicData uri="http://schemas.openxmlformats.org/presentationml/2006/ole">
              <mc:AlternateContent xmlns:mc="http://schemas.openxmlformats.org/markup-compatibility/2006">
                <mc:Choice xmlns:v="urn:schemas-microsoft-com:vml" Requires="v">
                  <p:oleObj name="公式" r:id="rId31" imgW="1193800" imgH="419100" progId="Equation.3">
                    <p:embed/>
                  </p:oleObj>
                </mc:Choice>
                <mc:Fallback>
                  <p:oleObj name="公式" r:id="rId31" imgW="1193800" imgH="419100" progId="Equation.3">
                    <p:embed/>
                    <p:pic>
                      <p:nvPicPr>
                        <p:cNvPr id="0" name="Object 41"/>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3549" y="3566"/>
                          <a:ext cx="601" cy="2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Tree>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207889"/>
                                        </p:tgtEl>
                                        <p:attrNameLst>
                                          <p:attrName>style.visibility</p:attrName>
                                        </p:attrNameLst>
                                      </p:cBhvr>
                                      <p:to>
                                        <p:strVal val="visible"/>
                                      </p:to>
                                    </p:set>
                                    <p:animEffect transition="in" filter="wipe(left)">
                                      <p:cBhvr>
                                        <p:cTn id="7" dur="500"/>
                                        <p:tgtEl>
                                          <p:spTgt spid="20788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07900"/>
                                        </p:tgtEl>
                                        <p:attrNameLst>
                                          <p:attrName>style.visibility</p:attrName>
                                        </p:attrNameLst>
                                      </p:cBhvr>
                                      <p:to>
                                        <p:strVal val="visible"/>
                                      </p:to>
                                    </p:set>
                                    <p:animEffect transition="in" filter="wipe(left)">
                                      <p:cBhvr>
                                        <p:cTn id="12" dur="500"/>
                                        <p:tgtEl>
                                          <p:spTgt spid="207900"/>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207901"/>
                                        </p:tgtEl>
                                        <p:attrNameLst>
                                          <p:attrName>style.visibility</p:attrName>
                                        </p:attrNameLst>
                                      </p:cBhvr>
                                      <p:to>
                                        <p:strVal val="visible"/>
                                      </p:to>
                                    </p:set>
                                    <p:animEffect transition="in" filter="wipe(left)">
                                      <p:cBhvr>
                                        <p:cTn id="17" dur="500"/>
                                        <p:tgtEl>
                                          <p:spTgt spid="207901"/>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207902"/>
                                        </p:tgtEl>
                                        <p:attrNameLst>
                                          <p:attrName>style.visibility</p:attrName>
                                        </p:attrNameLst>
                                      </p:cBhvr>
                                      <p:to>
                                        <p:strVal val="visible"/>
                                      </p:to>
                                    </p:set>
                                    <p:animEffect transition="in" filter="wipe(left)">
                                      <p:cBhvr>
                                        <p:cTn id="22" dur="500"/>
                                        <p:tgtEl>
                                          <p:spTgt spid="207902"/>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207906"/>
                                        </p:tgtEl>
                                        <p:attrNameLst>
                                          <p:attrName>style.visibility</p:attrName>
                                        </p:attrNameLst>
                                      </p:cBhvr>
                                      <p:to>
                                        <p:strVal val="visible"/>
                                      </p:to>
                                    </p:set>
                                    <p:animEffect transition="in" filter="wipe(left)">
                                      <p:cBhvr>
                                        <p:cTn id="27" dur="500"/>
                                        <p:tgtEl>
                                          <p:spTgt spid="207906"/>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nodeType="clickEffect">
                                  <p:stCondLst>
                                    <p:cond delay="0"/>
                                  </p:stCondLst>
                                  <p:childTnLst>
                                    <p:set>
                                      <p:cBhvr>
                                        <p:cTn id="31" dur="1" fill="hold">
                                          <p:stCondLst>
                                            <p:cond delay="0"/>
                                          </p:stCondLst>
                                        </p:cTn>
                                        <p:tgtEl>
                                          <p:spTgt spid="207909"/>
                                        </p:tgtEl>
                                        <p:attrNameLst>
                                          <p:attrName>style.visibility</p:attrName>
                                        </p:attrNameLst>
                                      </p:cBhvr>
                                      <p:to>
                                        <p:strVal val="visible"/>
                                      </p:to>
                                    </p:set>
                                    <p:animEffect transition="in" filter="wipe(left)">
                                      <p:cBhvr>
                                        <p:cTn id="32" dur="500"/>
                                        <p:tgtEl>
                                          <p:spTgt spid="207909"/>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nodeType="clickEffect">
                                  <p:stCondLst>
                                    <p:cond delay="0"/>
                                  </p:stCondLst>
                                  <p:childTnLst>
                                    <p:set>
                                      <p:cBhvr>
                                        <p:cTn id="36" dur="1" fill="hold">
                                          <p:stCondLst>
                                            <p:cond delay="0"/>
                                          </p:stCondLst>
                                        </p:cTn>
                                        <p:tgtEl>
                                          <p:spTgt spid="207910"/>
                                        </p:tgtEl>
                                        <p:attrNameLst>
                                          <p:attrName>style.visibility</p:attrName>
                                        </p:attrNameLst>
                                      </p:cBhvr>
                                      <p:to>
                                        <p:strVal val="visible"/>
                                      </p:to>
                                    </p:set>
                                    <p:animEffect transition="in" filter="wipe(left)">
                                      <p:cBhvr>
                                        <p:cTn id="37" dur="500"/>
                                        <p:tgtEl>
                                          <p:spTgt spid="207910"/>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nodeType="clickEffect">
                                  <p:stCondLst>
                                    <p:cond delay="0"/>
                                  </p:stCondLst>
                                  <p:childTnLst>
                                    <p:set>
                                      <p:cBhvr>
                                        <p:cTn id="41" dur="1" fill="hold">
                                          <p:stCondLst>
                                            <p:cond delay="0"/>
                                          </p:stCondLst>
                                        </p:cTn>
                                        <p:tgtEl>
                                          <p:spTgt spid="207883"/>
                                        </p:tgtEl>
                                        <p:attrNameLst>
                                          <p:attrName>style.visibility</p:attrName>
                                        </p:attrNameLst>
                                      </p:cBhvr>
                                      <p:to>
                                        <p:strVal val="visible"/>
                                      </p:to>
                                    </p:set>
                                    <p:animEffect transition="in" filter="wipe(left)">
                                      <p:cBhvr>
                                        <p:cTn id="42" dur="500"/>
                                        <p:tgtEl>
                                          <p:spTgt spid="2078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7900"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灯片编号占位符 1"/>
          <p:cNvSpPr>
            <a:spLocks noGrp="1"/>
          </p:cNvSpPr>
          <p:nvPr>
            <p:ph type="sldNum" sz="quarter" idx="10"/>
          </p:nvPr>
        </p:nvSpPr>
        <p:spPr>
          <a:noFill/>
        </p:spPr>
        <p:txBody>
          <a:bodyP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r>
              <a:rPr lang="en-US" altLang="zh-CN" sz="2000">
                <a:solidFill>
                  <a:srgbClr val="FF0000"/>
                </a:solidFill>
              </a:rPr>
              <a:t>-</a:t>
            </a:r>
            <a:fld id="{00D42529-EB79-4EFA-8940-B9E221C88A2B}" type="slidenum">
              <a:rPr lang="en-US" altLang="zh-CN" sz="1800" smtClean="0">
                <a:solidFill>
                  <a:srgbClr val="0000FF"/>
                </a:solidFill>
              </a:rPr>
              <a:pPr/>
              <a:t>46</a:t>
            </a:fld>
            <a:r>
              <a:rPr lang="en-US" altLang="zh-CN" sz="2000">
                <a:solidFill>
                  <a:srgbClr val="FF0000"/>
                </a:solidFill>
              </a:rPr>
              <a:t>-</a:t>
            </a:r>
          </a:p>
        </p:txBody>
      </p:sp>
      <p:graphicFrame>
        <p:nvGraphicFramePr>
          <p:cNvPr id="53251" name="Object 2"/>
          <p:cNvGraphicFramePr>
            <a:graphicFrameLocks noChangeAspect="1"/>
          </p:cNvGraphicFramePr>
          <p:nvPr/>
        </p:nvGraphicFramePr>
        <p:xfrm>
          <a:off x="1065213" y="209550"/>
          <a:ext cx="6781800" cy="2589213"/>
        </p:xfrm>
        <a:graphic>
          <a:graphicData uri="http://schemas.openxmlformats.org/presentationml/2006/ole">
            <mc:AlternateContent xmlns:mc="http://schemas.openxmlformats.org/markup-compatibility/2006">
              <mc:Choice xmlns:v="urn:schemas-microsoft-com:vml" Requires="v">
                <p:oleObj name="Equation" r:id="rId2" imgW="2733615" imgH="971507" progId="Equation.DSMT4">
                  <p:embed/>
                </p:oleObj>
              </mc:Choice>
              <mc:Fallback>
                <p:oleObj name="Equation" r:id="rId2" imgW="2733615" imgH="971507" progId="Equation.DSMT4">
                  <p:embed/>
                  <p:pic>
                    <p:nvPicPr>
                      <p:cNvPr id="0" name="Object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5213" y="209550"/>
                        <a:ext cx="6781800" cy="25892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 name="Text Box 3"/>
          <p:cNvSpPr txBox="1">
            <a:spLocks noChangeArrowheads="1"/>
          </p:cNvSpPr>
          <p:nvPr/>
        </p:nvSpPr>
        <p:spPr bwMode="auto">
          <a:xfrm>
            <a:off x="838200" y="3138488"/>
            <a:ext cx="71628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a:t>解    对</a:t>
            </a:r>
            <a:r>
              <a:rPr lang="en-US" altLang="zh-CN"/>
              <a:t>A</a:t>
            </a:r>
            <a:r>
              <a:rPr lang="zh-CN" altLang="en-US"/>
              <a:t>施行初等行变换化为行阶梯形矩阵</a:t>
            </a:r>
          </a:p>
        </p:txBody>
      </p:sp>
      <p:graphicFrame>
        <p:nvGraphicFramePr>
          <p:cNvPr id="5" name="Object 4"/>
          <p:cNvGraphicFramePr>
            <a:graphicFrameLocks noChangeAspect="1"/>
          </p:cNvGraphicFramePr>
          <p:nvPr/>
        </p:nvGraphicFramePr>
        <p:xfrm>
          <a:off x="784225" y="3949700"/>
          <a:ext cx="8261350" cy="1993900"/>
        </p:xfrm>
        <a:graphic>
          <a:graphicData uri="http://schemas.openxmlformats.org/presentationml/2006/ole">
            <mc:AlternateContent xmlns:mc="http://schemas.openxmlformats.org/markup-compatibility/2006">
              <mc:Choice xmlns:v="urn:schemas-microsoft-com:vml" Requires="v">
                <p:oleObj name="Equation" r:id="rId4" imgW="3733800" imgH="927100" progId="Equation.DSMT4">
                  <p:embed/>
                </p:oleObj>
              </mc:Choice>
              <mc:Fallback>
                <p:oleObj name="Equation" r:id="rId4" imgW="3733800" imgH="927100" progId="Equation.DSMT4">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4225" y="3949700"/>
                        <a:ext cx="8261350" cy="1993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53254"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00113" y="549275"/>
            <a:ext cx="1079500" cy="10604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 name="图片 1"/>
          <p:cNvPicPr>
            <a:picLocks noChangeAspect="1"/>
          </p:cNvPicPr>
          <p:nvPr/>
        </p:nvPicPr>
        <p:blipFill>
          <a:blip r:embed="rId7"/>
          <a:stretch>
            <a:fillRect/>
          </a:stretch>
        </p:blipFill>
        <p:spPr>
          <a:xfrm>
            <a:off x="2555776" y="636588"/>
            <a:ext cx="4124325" cy="2209800"/>
          </a:xfrm>
          <a:prstGeom prst="rect">
            <a:avLst/>
          </a:prstGeom>
        </p:spPr>
      </p:pic>
    </p:spTree>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0-#ppt_w/2"/>
                                          </p:val>
                                        </p:tav>
                                        <p:tav tm="100000">
                                          <p:val>
                                            <p:strVal val="#ppt_x"/>
                                          </p:val>
                                        </p:tav>
                                      </p:tavLst>
                                    </p:anim>
                                    <p:anim calcmode="lin" valueType="num">
                                      <p:cBhvr additive="base">
                                        <p:cTn id="14"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utoUpdateAnimBg="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灯片编号占位符 1"/>
          <p:cNvSpPr>
            <a:spLocks noGrp="1"/>
          </p:cNvSpPr>
          <p:nvPr>
            <p:ph type="sldNum" sz="quarter" idx="10"/>
          </p:nvPr>
        </p:nvSpPr>
        <p:spPr>
          <a:noFill/>
        </p:spPr>
        <p:txBody>
          <a:bodyP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r>
              <a:rPr lang="en-US" altLang="zh-CN" sz="2000">
                <a:solidFill>
                  <a:srgbClr val="FF0000"/>
                </a:solidFill>
              </a:rPr>
              <a:t>-</a:t>
            </a:r>
            <a:fld id="{43281466-69C5-4493-A7E3-9C134FA67145}" type="slidenum">
              <a:rPr lang="en-US" altLang="zh-CN" sz="1800" smtClean="0">
                <a:solidFill>
                  <a:srgbClr val="0000FF"/>
                </a:solidFill>
              </a:rPr>
              <a:pPr/>
              <a:t>47</a:t>
            </a:fld>
            <a:r>
              <a:rPr lang="en-US" altLang="zh-CN" sz="2000">
                <a:solidFill>
                  <a:srgbClr val="FF0000"/>
                </a:solidFill>
              </a:rPr>
              <a:t>-</a:t>
            </a:r>
          </a:p>
        </p:txBody>
      </p:sp>
      <p:graphicFrame>
        <p:nvGraphicFramePr>
          <p:cNvPr id="3" name="Object 2"/>
          <p:cNvGraphicFramePr>
            <a:graphicFrameLocks noChangeAspect="1"/>
          </p:cNvGraphicFramePr>
          <p:nvPr/>
        </p:nvGraphicFramePr>
        <p:xfrm>
          <a:off x="4876800" y="2151063"/>
          <a:ext cx="3954463" cy="1857375"/>
        </p:xfrm>
        <a:graphic>
          <a:graphicData uri="http://schemas.openxmlformats.org/presentationml/2006/ole">
            <mc:AlternateContent xmlns:mc="http://schemas.openxmlformats.org/markup-compatibility/2006">
              <mc:Choice xmlns:v="urn:schemas-microsoft-com:vml" Requires="v">
                <p:oleObj name="Equation" r:id="rId2" imgW="1917700" imgH="927100" progId="Equation.3">
                  <p:embed/>
                </p:oleObj>
              </mc:Choice>
              <mc:Fallback>
                <p:oleObj name="Equation" r:id="rId2" imgW="1917700" imgH="927100" progId="Equation.3">
                  <p:embed/>
                  <p:pic>
                    <p:nvPicPr>
                      <p:cNvPr id="0" name="Object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6800" y="2151063"/>
                        <a:ext cx="3954463" cy="1857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 name="Object 3"/>
          <p:cNvGraphicFramePr>
            <a:graphicFrameLocks noChangeAspect="1"/>
          </p:cNvGraphicFramePr>
          <p:nvPr/>
        </p:nvGraphicFramePr>
        <p:xfrm>
          <a:off x="762000" y="206375"/>
          <a:ext cx="4267200" cy="1843088"/>
        </p:xfrm>
        <a:graphic>
          <a:graphicData uri="http://schemas.openxmlformats.org/presentationml/2006/ole">
            <mc:AlternateContent xmlns:mc="http://schemas.openxmlformats.org/markup-compatibility/2006">
              <mc:Choice xmlns:v="urn:schemas-microsoft-com:vml" Requires="v">
                <p:oleObj name="Equation" r:id="rId4" imgW="2146300" imgH="927100" progId="Equation.3">
                  <p:embed/>
                </p:oleObj>
              </mc:Choice>
              <mc:Fallback>
                <p:oleObj name="Equation" r:id="rId4" imgW="2146300" imgH="927100" progId="Equation.3">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2000" y="206375"/>
                        <a:ext cx="4267200" cy="1843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 name="Object 4"/>
          <p:cNvGraphicFramePr>
            <a:graphicFrameLocks noChangeAspect="1"/>
          </p:cNvGraphicFramePr>
          <p:nvPr/>
        </p:nvGraphicFramePr>
        <p:xfrm>
          <a:off x="5105400" y="304800"/>
          <a:ext cx="3784600" cy="1817688"/>
        </p:xfrm>
        <a:graphic>
          <a:graphicData uri="http://schemas.openxmlformats.org/presentationml/2006/ole">
            <mc:AlternateContent xmlns:mc="http://schemas.openxmlformats.org/markup-compatibility/2006">
              <mc:Choice xmlns:v="urn:schemas-microsoft-com:vml" Requires="v">
                <p:oleObj name="Equation" r:id="rId6" imgW="1930400" imgH="927100" progId="Equation.3">
                  <p:embed/>
                </p:oleObj>
              </mc:Choice>
              <mc:Fallback>
                <p:oleObj name="Equation" r:id="rId6" imgW="1930400" imgH="927100" progId="Equation.3">
                  <p:embed/>
                  <p:pic>
                    <p:nvPicPr>
                      <p:cNvPr id="0" name="Object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05400" y="304800"/>
                        <a:ext cx="3784600" cy="1817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 name="Text Box 5"/>
          <p:cNvSpPr txBox="1">
            <a:spLocks noChangeArrowheads="1"/>
          </p:cNvSpPr>
          <p:nvPr/>
        </p:nvSpPr>
        <p:spPr bwMode="auto">
          <a:xfrm>
            <a:off x="609600" y="4351338"/>
            <a:ext cx="8534400" cy="1160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dirty="0"/>
              <a:t>故</a:t>
            </a:r>
            <a:r>
              <a:rPr lang="en-US" altLang="zh-CN" dirty="0"/>
              <a:t>R(</a:t>
            </a:r>
            <a:r>
              <a:rPr lang="en-US" altLang="zh-CN" i="1" dirty="0"/>
              <a:t>A</a:t>
            </a:r>
            <a:r>
              <a:rPr lang="en-US" altLang="zh-CN" dirty="0"/>
              <a:t>)=3</a:t>
            </a:r>
            <a:r>
              <a:rPr lang="zh-CN" altLang="en-US" dirty="0"/>
              <a:t>，从而</a:t>
            </a:r>
            <a:r>
              <a:rPr lang="en-US" altLang="zh-CN" dirty="0"/>
              <a:t>A</a:t>
            </a:r>
            <a:r>
              <a:rPr lang="zh-CN" altLang="en-US" dirty="0"/>
              <a:t>的列向量组的极大无关组含</a:t>
            </a:r>
            <a:r>
              <a:rPr lang="en-US" altLang="zh-CN" dirty="0"/>
              <a:t>3</a:t>
            </a:r>
            <a:r>
              <a:rPr lang="zh-CN" altLang="en-US" dirty="0"/>
              <a:t>个向</a:t>
            </a:r>
          </a:p>
          <a:p>
            <a:pPr eaLnBrk="1" hangingPunct="1">
              <a:spcBef>
                <a:spcPct val="50000"/>
              </a:spcBef>
            </a:pPr>
            <a:r>
              <a:rPr lang="zh-CN" altLang="en-US" dirty="0"/>
              <a:t>量，而三个非零行的非零首元在</a:t>
            </a:r>
            <a:r>
              <a:rPr lang="en-US" altLang="zh-CN" dirty="0"/>
              <a:t>1</a:t>
            </a:r>
            <a:r>
              <a:rPr lang="zh-CN" altLang="en-US" dirty="0"/>
              <a:t>、</a:t>
            </a:r>
            <a:r>
              <a:rPr lang="en-US" altLang="zh-CN" dirty="0"/>
              <a:t>2</a:t>
            </a:r>
            <a:r>
              <a:rPr lang="zh-CN" altLang="en-US" dirty="0"/>
              <a:t>、</a:t>
            </a:r>
            <a:r>
              <a:rPr lang="en-US" altLang="zh-CN" dirty="0"/>
              <a:t>4</a:t>
            </a:r>
            <a:r>
              <a:rPr lang="zh-CN" altLang="en-US" dirty="0"/>
              <a:t>三列，所以</a:t>
            </a:r>
          </a:p>
        </p:txBody>
      </p:sp>
      <p:graphicFrame>
        <p:nvGraphicFramePr>
          <p:cNvPr id="7" name="Object 6"/>
          <p:cNvGraphicFramePr>
            <a:graphicFrameLocks noChangeAspect="1"/>
          </p:cNvGraphicFramePr>
          <p:nvPr>
            <p:extLst>
              <p:ext uri="{D42A27DB-BD31-4B8C-83A1-F6EECF244321}">
                <p14:modId xmlns:p14="http://schemas.microsoft.com/office/powerpoint/2010/main" val="2166557982"/>
              </p:ext>
            </p:extLst>
          </p:nvPr>
        </p:nvGraphicFramePr>
        <p:xfrm>
          <a:off x="762000" y="5541169"/>
          <a:ext cx="7440613" cy="525462"/>
        </p:xfrm>
        <a:graphic>
          <a:graphicData uri="http://schemas.openxmlformats.org/presentationml/2006/ole">
            <mc:AlternateContent xmlns:mc="http://schemas.openxmlformats.org/markup-compatibility/2006">
              <mc:Choice xmlns:v="urn:schemas-microsoft-com:vml" Requires="v">
                <p:oleObj name="Equation" r:id="rId8" imgW="2844800" imgH="215900" progId="Equation.DSMT4">
                  <p:embed/>
                </p:oleObj>
              </mc:Choice>
              <mc:Fallback>
                <p:oleObj name="Equation" r:id="rId8" imgW="2844800" imgH="215900" progId="Equation.DSMT4">
                  <p:embed/>
                  <p:pic>
                    <p:nvPicPr>
                      <p:cNvPr id="0" name="Object 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62000" y="5541169"/>
                        <a:ext cx="7440613" cy="5254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 name="Oval 35"/>
          <p:cNvSpPr>
            <a:spLocks noChangeArrowheads="1"/>
          </p:cNvSpPr>
          <p:nvPr/>
        </p:nvSpPr>
        <p:spPr bwMode="auto">
          <a:xfrm>
            <a:off x="6156325" y="2205038"/>
            <a:ext cx="360363" cy="360362"/>
          </a:xfrm>
          <a:prstGeom prst="ellipse">
            <a:avLst/>
          </a:prstGeom>
          <a:noFill/>
          <a:ln w="19050" algn="ctr">
            <a:solidFill>
              <a:srgbClr val="FF0000"/>
            </a:solidFill>
            <a:round/>
            <a:headEnd/>
            <a:tailEnd/>
          </a:ln>
          <a:effectLst/>
          <a:extLst>
            <a:ext uri="{909E8E84-426E-40DD-AFC4-6F175D3DCCD1}">
              <a14:hiddenFill xmlns:a14="http://schemas.microsoft.com/office/drawing/2010/main">
                <a:solidFill>
                  <a:schemeClr val="accent1">
                    <a:alpha val="50195"/>
                  </a:scheme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endParaRPr lang="zh-CN" altLang="en-US"/>
          </a:p>
        </p:txBody>
      </p:sp>
      <p:sp>
        <p:nvSpPr>
          <p:cNvPr id="9" name="Oval 35"/>
          <p:cNvSpPr>
            <a:spLocks noChangeArrowheads="1"/>
          </p:cNvSpPr>
          <p:nvPr/>
        </p:nvSpPr>
        <p:spPr bwMode="auto">
          <a:xfrm>
            <a:off x="6588125" y="2709863"/>
            <a:ext cx="360363" cy="360362"/>
          </a:xfrm>
          <a:prstGeom prst="ellipse">
            <a:avLst/>
          </a:prstGeom>
          <a:noFill/>
          <a:ln w="19050" algn="ctr">
            <a:solidFill>
              <a:srgbClr val="FF0000"/>
            </a:solidFill>
            <a:round/>
            <a:headEnd/>
            <a:tailEnd/>
          </a:ln>
          <a:effectLst/>
          <a:extLst>
            <a:ext uri="{909E8E84-426E-40DD-AFC4-6F175D3DCCD1}">
              <a14:hiddenFill xmlns:a14="http://schemas.microsoft.com/office/drawing/2010/main">
                <a:solidFill>
                  <a:schemeClr val="accent1">
                    <a:alpha val="50000"/>
                  </a:scheme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pPr eaLnBrk="1" fontAlgn="auto" hangingPunct="1">
              <a:spcBef>
                <a:spcPts val="0"/>
              </a:spcBef>
              <a:spcAft>
                <a:spcPts val="0"/>
              </a:spcAft>
              <a:defRPr/>
            </a:pPr>
            <a:endParaRPr kumimoji="0" lang="zh-CN" altLang="en-US" sz="1800" b="0" kern="0">
              <a:solidFill>
                <a:sysClr val="windowText" lastClr="000000"/>
              </a:solidFill>
            </a:endParaRPr>
          </a:p>
        </p:txBody>
      </p:sp>
      <p:sp>
        <p:nvSpPr>
          <p:cNvPr id="10" name="Oval 35"/>
          <p:cNvSpPr>
            <a:spLocks noChangeArrowheads="1"/>
          </p:cNvSpPr>
          <p:nvPr/>
        </p:nvSpPr>
        <p:spPr bwMode="auto">
          <a:xfrm>
            <a:off x="7669213" y="3141663"/>
            <a:ext cx="360362" cy="360362"/>
          </a:xfrm>
          <a:prstGeom prst="ellipse">
            <a:avLst/>
          </a:prstGeom>
          <a:noFill/>
          <a:ln w="19050" algn="ctr">
            <a:solidFill>
              <a:srgbClr val="FF0000"/>
            </a:solidFill>
            <a:round/>
            <a:headEnd/>
            <a:tailEnd/>
          </a:ln>
          <a:effectLst/>
          <a:extLst>
            <a:ext uri="{909E8E84-426E-40DD-AFC4-6F175D3DCCD1}">
              <a14:hiddenFill xmlns:a14="http://schemas.microsoft.com/office/drawing/2010/main">
                <a:solidFill>
                  <a:schemeClr val="accent1">
                    <a:alpha val="50000"/>
                  </a:scheme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pPr eaLnBrk="1" fontAlgn="auto" hangingPunct="1">
              <a:spcBef>
                <a:spcPts val="0"/>
              </a:spcBef>
              <a:spcAft>
                <a:spcPts val="0"/>
              </a:spcAft>
              <a:defRPr/>
            </a:pPr>
            <a:endParaRPr kumimoji="0" lang="zh-CN" altLang="en-US" sz="1800" b="0" kern="0">
              <a:solidFill>
                <a:sysClr val="windowText" lastClr="000000"/>
              </a:solidFill>
            </a:endParaRPr>
          </a:p>
        </p:txBody>
      </p:sp>
      <p:sp>
        <p:nvSpPr>
          <p:cNvPr id="11" name="Line 27"/>
          <p:cNvSpPr>
            <a:spLocks noChangeShapeType="1"/>
          </p:cNvSpPr>
          <p:nvPr/>
        </p:nvSpPr>
        <p:spPr bwMode="auto">
          <a:xfrm>
            <a:off x="6148388" y="2205038"/>
            <a:ext cx="0" cy="504825"/>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b" anchorCtr="1">
            <a:spAutoFit/>
          </a:bodyPr>
          <a:lstStyle/>
          <a:p>
            <a:pPr eaLnBrk="1" fontAlgn="auto" hangingPunct="1">
              <a:spcBef>
                <a:spcPts val="0"/>
              </a:spcBef>
              <a:spcAft>
                <a:spcPts val="0"/>
              </a:spcAft>
              <a:defRPr/>
            </a:pPr>
            <a:endParaRPr kumimoji="0" lang="zh-CN" altLang="en-US" sz="1800" b="0" kern="0">
              <a:solidFill>
                <a:sysClr val="windowText" lastClr="000000"/>
              </a:solidFill>
            </a:endParaRPr>
          </a:p>
        </p:txBody>
      </p:sp>
      <p:sp>
        <p:nvSpPr>
          <p:cNvPr id="12" name="Line 27"/>
          <p:cNvSpPr>
            <a:spLocks noChangeShapeType="1"/>
          </p:cNvSpPr>
          <p:nvPr/>
        </p:nvSpPr>
        <p:spPr bwMode="auto">
          <a:xfrm>
            <a:off x="7596188" y="3194050"/>
            <a:ext cx="0" cy="504825"/>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b" anchorCtr="1">
            <a:spAutoFit/>
          </a:bodyPr>
          <a:lstStyle/>
          <a:p>
            <a:pPr eaLnBrk="1" fontAlgn="auto" hangingPunct="1">
              <a:spcBef>
                <a:spcPts val="0"/>
              </a:spcBef>
              <a:spcAft>
                <a:spcPts val="0"/>
              </a:spcAft>
              <a:defRPr/>
            </a:pPr>
            <a:endParaRPr kumimoji="0" lang="zh-CN" altLang="en-US" sz="1800" b="0" kern="0">
              <a:solidFill>
                <a:sysClr val="windowText" lastClr="000000"/>
              </a:solidFill>
            </a:endParaRPr>
          </a:p>
        </p:txBody>
      </p:sp>
      <p:sp>
        <p:nvSpPr>
          <p:cNvPr id="13" name="Line 27"/>
          <p:cNvSpPr>
            <a:spLocks noChangeShapeType="1"/>
          </p:cNvSpPr>
          <p:nvPr/>
        </p:nvSpPr>
        <p:spPr bwMode="auto">
          <a:xfrm>
            <a:off x="6534150" y="2709863"/>
            <a:ext cx="0" cy="504825"/>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b" anchorCtr="1">
            <a:spAutoFit/>
          </a:bodyPr>
          <a:lstStyle/>
          <a:p>
            <a:pPr eaLnBrk="1" fontAlgn="auto" hangingPunct="1">
              <a:spcBef>
                <a:spcPts val="0"/>
              </a:spcBef>
              <a:spcAft>
                <a:spcPts val="0"/>
              </a:spcAft>
              <a:defRPr/>
            </a:pPr>
            <a:endParaRPr kumimoji="0" lang="zh-CN" altLang="en-US" sz="1800" b="0" kern="0">
              <a:solidFill>
                <a:sysClr val="windowText" lastClr="000000"/>
              </a:solidFill>
            </a:endParaRPr>
          </a:p>
        </p:txBody>
      </p:sp>
      <p:sp>
        <p:nvSpPr>
          <p:cNvPr id="14" name="Line 28"/>
          <p:cNvSpPr>
            <a:spLocks noChangeShapeType="1"/>
          </p:cNvSpPr>
          <p:nvPr/>
        </p:nvSpPr>
        <p:spPr bwMode="auto">
          <a:xfrm>
            <a:off x="6148388" y="2709863"/>
            <a:ext cx="385762" cy="0"/>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b" anchorCtr="1">
            <a:spAutoFit/>
          </a:bodyPr>
          <a:lstStyle/>
          <a:p>
            <a:pPr eaLnBrk="1" fontAlgn="auto" hangingPunct="1">
              <a:spcBef>
                <a:spcPts val="0"/>
              </a:spcBef>
              <a:spcAft>
                <a:spcPts val="0"/>
              </a:spcAft>
              <a:defRPr/>
            </a:pPr>
            <a:endParaRPr kumimoji="0" lang="zh-CN" altLang="en-US" sz="1800" b="0" kern="0">
              <a:solidFill>
                <a:sysClr val="windowText" lastClr="000000"/>
              </a:solidFill>
            </a:endParaRPr>
          </a:p>
        </p:txBody>
      </p:sp>
      <p:sp>
        <p:nvSpPr>
          <p:cNvPr id="15" name="Line 28"/>
          <p:cNvSpPr>
            <a:spLocks noChangeShapeType="1"/>
          </p:cNvSpPr>
          <p:nvPr/>
        </p:nvSpPr>
        <p:spPr bwMode="auto">
          <a:xfrm>
            <a:off x="6516688" y="3203575"/>
            <a:ext cx="1079500" cy="0"/>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b" anchorCtr="1">
            <a:spAutoFit/>
          </a:bodyPr>
          <a:lstStyle/>
          <a:p>
            <a:pPr eaLnBrk="1" fontAlgn="auto" hangingPunct="1">
              <a:spcBef>
                <a:spcPts val="0"/>
              </a:spcBef>
              <a:spcAft>
                <a:spcPts val="0"/>
              </a:spcAft>
              <a:defRPr/>
            </a:pPr>
            <a:endParaRPr kumimoji="0" lang="zh-CN" altLang="en-US" sz="1800" b="0" kern="0">
              <a:solidFill>
                <a:sysClr val="windowText" lastClr="000000"/>
              </a:solidFill>
            </a:endParaRPr>
          </a:p>
        </p:txBody>
      </p:sp>
      <p:sp>
        <p:nvSpPr>
          <p:cNvPr id="16" name="Line 32"/>
          <p:cNvSpPr>
            <a:spLocks noChangeShapeType="1"/>
          </p:cNvSpPr>
          <p:nvPr/>
        </p:nvSpPr>
        <p:spPr bwMode="auto">
          <a:xfrm>
            <a:off x="7596188" y="3644900"/>
            <a:ext cx="1079500" cy="0"/>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b" anchorCtr="1">
            <a:spAutoFit/>
          </a:bodyPr>
          <a:lstStyle/>
          <a:p>
            <a:pPr eaLnBrk="1" fontAlgn="auto" hangingPunct="1">
              <a:spcBef>
                <a:spcPts val="0"/>
              </a:spcBef>
              <a:spcAft>
                <a:spcPts val="0"/>
              </a:spcAft>
              <a:defRPr/>
            </a:pPr>
            <a:endParaRPr kumimoji="0" lang="zh-CN" altLang="en-US" sz="1800" b="0" kern="0">
              <a:solidFill>
                <a:sysClr val="windowText" lastClr="000000"/>
              </a:solidFill>
            </a:endParaRP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0-#ppt_w/2"/>
                                          </p:val>
                                        </p:tav>
                                        <p:tav tm="100000">
                                          <p:val>
                                            <p:strVal val="#ppt_x"/>
                                          </p:val>
                                        </p:tav>
                                      </p:tavLst>
                                    </p:anim>
                                    <p:anim calcmode="lin" valueType="num">
                                      <p:cBhvr additive="base">
                                        <p:cTn id="14"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500" fill="hold"/>
                                        <p:tgtEl>
                                          <p:spTgt spid="3"/>
                                        </p:tgtEl>
                                        <p:attrNameLst>
                                          <p:attrName>ppt_x</p:attrName>
                                        </p:attrNameLst>
                                      </p:cBhvr>
                                      <p:tavLst>
                                        <p:tav tm="0">
                                          <p:val>
                                            <p:strVal val="0-#ppt_w/2"/>
                                          </p:val>
                                        </p:tav>
                                        <p:tav tm="100000">
                                          <p:val>
                                            <p:strVal val="#ppt_x"/>
                                          </p:val>
                                        </p:tav>
                                      </p:tavLst>
                                    </p:anim>
                                    <p:anim calcmode="lin" valueType="num">
                                      <p:cBhvr additive="base">
                                        <p:cTn id="20" dur="500" fill="hold"/>
                                        <p:tgtEl>
                                          <p:spTgt spid="3"/>
                                        </p:tgtEl>
                                        <p:attrNameLst>
                                          <p:attrName>ppt_y</p:attrName>
                                        </p:attrNameLst>
                                      </p:cBhvr>
                                      <p:tavLst>
                                        <p:tav tm="0">
                                          <p:val>
                                            <p:strVal val="#ppt_y"/>
                                          </p:val>
                                        </p:tav>
                                        <p:tav tm="100000">
                                          <p:val>
                                            <p:strVal val="#ppt_y"/>
                                          </p:val>
                                        </p:tav>
                                      </p:tavLst>
                                    </p:anim>
                                  </p:childTnLst>
                                </p:cTn>
                              </p:par>
                            </p:childTnLst>
                          </p:cTn>
                        </p:par>
                        <p:par>
                          <p:cTn id="21" fill="hold" nodeType="afterGroup">
                            <p:stCondLst>
                              <p:cond delay="500"/>
                            </p:stCondLst>
                            <p:childTnLst>
                              <p:par>
                                <p:cTn id="22" presetID="22" presetClass="entr" presetSubtype="1" fill="hold" grpId="0" nodeType="after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wipe(up)">
                                      <p:cBhvr>
                                        <p:cTn id="24" dur="500"/>
                                        <p:tgtEl>
                                          <p:spTgt spid="8"/>
                                        </p:tgtEl>
                                      </p:cBhvr>
                                    </p:animEffect>
                                  </p:childTnLst>
                                </p:cTn>
                              </p:par>
                            </p:childTnLst>
                          </p:cTn>
                        </p:par>
                        <p:par>
                          <p:cTn id="25" fill="hold" nodeType="afterGroup">
                            <p:stCondLst>
                              <p:cond delay="1000"/>
                            </p:stCondLst>
                            <p:childTnLst>
                              <p:par>
                                <p:cTn id="26" presetID="22" presetClass="entr" presetSubtype="1" fill="hold" grpId="0" nodeType="after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wipe(up)">
                                      <p:cBhvr>
                                        <p:cTn id="28" dur="500"/>
                                        <p:tgtEl>
                                          <p:spTgt spid="9"/>
                                        </p:tgtEl>
                                      </p:cBhvr>
                                    </p:animEffect>
                                  </p:childTnLst>
                                </p:cTn>
                              </p:par>
                            </p:childTnLst>
                          </p:cTn>
                        </p:par>
                        <p:par>
                          <p:cTn id="29" fill="hold" nodeType="afterGroup">
                            <p:stCondLst>
                              <p:cond delay="1500"/>
                            </p:stCondLst>
                            <p:childTnLst>
                              <p:par>
                                <p:cTn id="30" presetID="22" presetClass="entr" presetSubtype="1" fill="hold" grpId="0" nodeType="after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wipe(up)">
                                      <p:cBhvr>
                                        <p:cTn id="32" dur="500"/>
                                        <p:tgtEl>
                                          <p:spTgt spid="10"/>
                                        </p:tgtEl>
                                      </p:cBhvr>
                                    </p:animEffect>
                                  </p:childTnLst>
                                </p:cTn>
                              </p:par>
                            </p:childTnLst>
                          </p:cTn>
                        </p:par>
                        <p:par>
                          <p:cTn id="33" fill="hold" nodeType="afterGroup">
                            <p:stCondLst>
                              <p:cond delay="2000"/>
                            </p:stCondLst>
                            <p:childTnLst>
                              <p:par>
                                <p:cTn id="34" presetID="22" presetClass="entr" presetSubtype="1" fill="hold" nodeType="after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wipe(up)">
                                      <p:cBhvr>
                                        <p:cTn id="36" dur="500"/>
                                        <p:tgtEl>
                                          <p:spTgt spid="11"/>
                                        </p:tgtEl>
                                      </p:cBhvr>
                                    </p:animEffect>
                                  </p:childTnLst>
                                </p:cTn>
                              </p:par>
                            </p:childTnLst>
                          </p:cTn>
                        </p:par>
                        <p:par>
                          <p:cTn id="37" fill="hold" nodeType="afterGroup">
                            <p:stCondLst>
                              <p:cond delay="2500"/>
                            </p:stCondLst>
                            <p:childTnLst>
                              <p:par>
                                <p:cTn id="38" presetID="22" presetClass="entr" presetSubtype="1" fill="hold" nodeType="afterEffect">
                                  <p:stCondLst>
                                    <p:cond delay="0"/>
                                  </p:stCondLst>
                                  <p:childTnLst>
                                    <p:set>
                                      <p:cBhvr>
                                        <p:cTn id="39" dur="1" fill="hold">
                                          <p:stCondLst>
                                            <p:cond delay="0"/>
                                          </p:stCondLst>
                                        </p:cTn>
                                        <p:tgtEl>
                                          <p:spTgt spid="12"/>
                                        </p:tgtEl>
                                        <p:attrNameLst>
                                          <p:attrName>style.visibility</p:attrName>
                                        </p:attrNameLst>
                                      </p:cBhvr>
                                      <p:to>
                                        <p:strVal val="visible"/>
                                      </p:to>
                                    </p:set>
                                    <p:animEffect transition="in" filter="wipe(up)">
                                      <p:cBhvr>
                                        <p:cTn id="40" dur="500"/>
                                        <p:tgtEl>
                                          <p:spTgt spid="12"/>
                                        </p:tgtEl>
                                      </p:cBhvr>
                                    </p:animEffect>
                                  </p:childTnLst>
                                </p:cTn>
                              </p:par>
                            </p:childTnLst>
                          </p:cTn>
                        </p:par>
                        <p:par>
                          <p:cTn id="41" fill="hold" nodeType="afterGroup">
                            <p:stCondLst>
                              <p:cond delay="3000"/>
                            </p:stCondLst>
                            <p:childTnLst>
                              <p:par>
                                <p:cTn id="42" presetID="22" presetClass="entr" presetSubtype="1" fill="hold" nodeType="after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wipe(up)">
                                      <p:cBhvr>
                                        <p:cTn id="44" dur="500"/>
                                        <p:tgtEl>
                                          <p:spTgt spid="13"/>
                                        </p:tgtEl>
                                      </p:cBhvr>
                                    </p:animEffect>
                                  </p:childTnLst>
                                </p:cTn>
                              </p:par>
                            </p:childTnLst>
                          </p:cTn>
                        </p:par>
                        <p:par>
                          <p:cTn id="45" fill="hold" nodeType="afterGroup">
                            <p:stCondLst>
                              <p:cond delay="3500"/>
                            </p:stCondLst>
                            <p:childTnLst>
                              <p:par>
                                <p:cTn id="46" presetID="22" presetClass="entr" presetSubtype="8" fill="hold" nodeType="afterEffect">
                                  <p:stCondLst>
                                    <p:cond delay="0"/>
                                  </p:stCondLst>
                                  <p:childTnLst>
                                    <p:set>
                                      <p:cBhvr>
                                        <p:cTn id="47" dur="1" fill="hold">
                                          <p:stCondLst>
                                            <p:cond delay="0"/>
                                          </p:stCondLst>
                                        </p:cTn>
                                        <p:tgtEl>
                                          <p:spTgt spid="14"/>
                                        </p:tgtEl>
                                        <p:attrNameLst>
                                          <p:attrName>style.visibility</p:attrName>
                                        </p:attrNameLst>
                                      </p:cBhvr>
                                      <p:to>
                                        <p:strVal val="visible"/>
                                      </p:to>
                                    </p:set>
                                    <p:animEffect transition="in" filter="wipe(left)">
                                      <p:cBhvr>
                                        <p:cTn id="48" dur="500"/>
                                        <p:tgtEl>
                                          <p:spTgt spid="14"/>
                                        </p:tgtEl>
                                      </p:cBhvr>
                                    </p:animEffect>
                                  </p:childTnLst>
                                </p:cTn>
                              </p:par>
                            </p:childTnLst>
                          </p:cTn>
                        </p:par>
                        <p:par>
                          <p:cTn id="49" fill="hold" nodeType="afterGroup">
                            <p:stCondLst>
                              <p:cond delay="4000"/>
                            </p:stCondLst>
                            <p:childTnLst>
                              <p:par>
                                <p:cTn id="50" presetID="22" presetClass="entr" presetSubtype="8" fill="hold" nodeType="after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wipe(left)">
                                      <p:cBhvr>
                                        <p:cTn id="52" dur="500"/>
                                        <p:tgtEl>
                                          <p:spTgt spid="15"/>
                                        </p:tgtEl>
                                      </p:cBhvr>
                                    </p:animEffect>
                                  </p:childTnLst>
                                </p:cTn>
                              </p:par>
                            </p:childTnLst>
                          </p:cTn>
                        </p:par>
                        <p:par>
                          <p:cTn id="53" fill="hold" nodeType="afterGroup">
                            <p:stCondLst>
                              <p:cond delay="4500"/>
                            </p:stCondLst>
                            <p:childTnLst>
                              <p:par>
                                <p:cTn id="54" presetID="22" presetClass="entr" presetSubtype="8" fill="hold" nodeType="afterEffect">
                                  <p:stCondLst>
                                    <p:cond delay="0"/>
                                  </p:stCondLst>
                                  <p:childTnLst>
                                    <p:set>
                                      <p:cBhvr>
                                        <p:cTn id="55" dur="1" fill="hold">
                                          <p:stCondLst>
                                            <p:cond delay="0"/>
                                          </p:stCondLst>
                                        </p:cTn>
                                        <p:tgtEl>
                                          <p:spTgt spid="16"/>
                                        </p:tgtEl>
                                        <p:attrNameLst>
                                          <p:attrName>style.visibility</p:attrName>
                                        </p:attrNameLst>
                                      </p:cBhvr>
                                      <p:to>
                                        <p:strVal val="visible"/>
                                      </p:to>
                                    </p:set>
                                    <p:animEffect transition="in" filter="wipe(left)">
                                      <p:cBhvr>
                                        <p:cTn id="56" dur="500"/>
                                        <p:tgtEl>
                                          <p:spTgt spid="16"/>
                                        </p:tgtEl>
                                      </p:cBhvr>
                                    </p:animEffect>
                                  </p:childTnLst>
                                </p:cTn>
                              </p:par>
                            </p:childTnLst>
                          </p:cTn>
                        </p:par>
                      </p:childTnLst>
                    </p:cTn>
                  </p:par>
                  <p:par>
                    <p:cTn id="57" fill="hold" nodeType="clickPar">
                      <p:stCondLst>
                        <p:cond delay="indefinite"/>
                      </p:stCondLst>
                      <p:childTnLst>
                        <p:par>
                          <p:cTn id="58" fill="hold" nodeType="withGroup">
                            <p:stCondLst>
                              <p:cond delay="0"/>
                            </p:stCondLst>
                            <p:childTnLst>
                              <p:par>
                                <p:cTn id="59" presetID="2" presetClass="entr" presetSubtype="8" fill="hold" grpId="0" nodeType="clickEffect">
                                  <p:stCondLst>
                                    <p:cond delay="0"/>
                                  </p:stCondLst>
                                  <p:childTnLst>
                                    <p:set>
                                      <p:cBhvr>
                                        <p:cTn id="60" dur="1" fill="hold">
                                          <p:stCondLst>
                                            <p:cond delay="0"/>
                                          </p:stCondLst>
                                        </p:cTn>
                                        <p:tgtEl>
                                          <p:spTgt spid="6"/>
                                        </p:tgtEl>
                                        <p:attrNameLst>
                                          <p:attrName>style.visibility</p:attrName>
                                        </p:attrNameLst>
                                      </p:cBhvr>
                                      <p:to>
                                        <p:strVal val="visible"/>
                                      </p:to>
                                    </p:set>
                                    <p:anim calcmode="lin" valueType="num">
                                      <p:cBhvr additive="base">
                                        <p:cTn id="61" dur="500" fill="hold"/>
                                        <p:tgtEl>
                                          <p:spTgt spid="6"/>
                                        </p:tgtEl>
                                        <p:attrNameLst>
                                          <p:attrName>ppt_x</p:attrName>
                                        </p:attrNameLst>
                                      </p:cBhvr>
                                      <p:tavLst>
                                        <p:tav tm="0">
                                          <p:val>
                                            <p:strVal val="0-#ppt_w/2"/>
                                          </p:val>
                                        </p:tav>
                                        <p:tav tm="100000">
                                          <p:val>
                                            <p:strVal val="#ppt_x"/>
                                          </p:val>
                                        </p:tav>
                                      </p:tavLst>
                                    </p:anim>
                                    <p:anim calcmode="lin" valueType="num">
                                      <p:cBhvr additive="base">
                                        <p:cTn id="62"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63" fill="hold" nodeType="clickPar">
                      <p:stCondLst>
                        <p:cond delay="indefinite"/>
                      </p:stCondLst>
                      <p:childTnLst>
                        <p:par>
                          <p:cTn id="64" fill="hold" nodeType="withGroup">
                            <p:stCondLst>
                              <p:cond delay="0"/>
                            </p:stCondLst>
                            <p:childTnLst>
                              <p:par>
                                <p:cTn id="65" presetID="2" presetClass="entr" presetSubtype="8" fill="hold" nodeType="clickEffect">
                                  <p:stCondLst>
                                    <p:cond delay="0"/>
                                  </p:stCondLst>
                                  <p:childTnLst>
                                    <p:set>
                                      <p:cBhvr>
                                        <p:cTn id="66" dur="1" fill="hold">
                                          <p:stCondLst>
                                            <p:cond delay="0"/>
                                          </p:stCondLst>
                                        </p:cTn>
                                        <p:tgtEl>
                                          <p:spTgt spid="7"/>
                                        </p:tgtEl>
                                        <p:attrNameLst>
                                          <p:attrName>style.visibility</p:attrName>
                                        </p:attrNameLst>
                                      </p:cBhvr>
                                      <p:to>
                                        <p:strVal val="visible"/>
                                      </p:to>
                                    </p:set>
                                    <p:anim calcmode="lin" valueType="num">
                                      <p:cBhvr additive="base">
                                        <p:cTn id="67" dur="500" fill="hold"/>
                                        <p:tgtEl>
                                          <p:spTgt spid="7"/>
                                        </p:tgtEl>
                                        <p:attrNameLst>
                                          <p:attrName>ppt_x</p:attrName>
                                        </p:attrNameLst>
                                      </p:cBhvr>
                                      <p:tavLst>
                                        <p:tav tm="0">
                                          <p:val>
                                            <p:strVal val="0-#ppt_w/2"/>
                                          </p:val>
                                        </p:tav>
                                        <p:tav tm="100000">
                                          <p:val>
                                            <p:strVal val="#ppt_x"/>
                                          </p:val>
                                        </p:tav>
                                      </p:tavLst>
                                    </p:anim>
                                    <p:anim calcmode="lin" valueType="num">
                                      <p:cBhvr additive="base">
                                        <p:cTn id="68"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utoUpdateAnimBg="0"/>
      <p:bldP spid="8" grpId="0" animBg="1"/>
      <p:bldP spid="9" grpId="0" animBg="1"/>
      <p:bldP spid="10"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灯片编号占位符 1"/>
          <p:cNvSpPr>
            <a:spLocks noGrp="1"/>
          </p:cNvSpPr>
          <p:nvPr>
            <p:ph type="sldNum" sz="quarter" idx="10"/>
          </p:nvPr>
        </p:nvSpPr>
        <p:spPr>
          <a:noFill/>
        </p:spPr>
        <p:txBody>
          <a:bodyP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r>
              <a:rPr lang="en-US" altLang="zh-CN" sz="2000">
                <a:solidFill>
                  <a:srgbClr val="FF0000"/>
                </a:solidFill>
              </a:rPr>
              <a:t>-</a:t>
            </a:r>
            <a:fld id="{BCB92D02-9629-4D4C-9A4B-ECD68AF6B03C}" type="slidenum">
              <a:rPr lang="en-US" altLang="zh-CN" sz="1800" smtClean="0">
                <a:solidFill>
                  <a:srgbClr val="0000FF"/>
                </a:solidFill>
              </a:rPr>
              <a:pPr/>
              <a:t>48</a:t>
            </a:fld>
            <a:r>
              <a:rPr lang="en-US" altLang="zh-CN" sz="2000">
                <a:solidFill>
                  <a:srgbClr val="FF0000"/>
                </a:solidFill>
              </a:rPr>
              <a:t>-</a:t>
            </a:r>
          </a:p>
        </p:txBody>
      </p:sp>
      <p:sp>
        <p:nvSpPr>
          <p:cNvPr id="55299" name="Rectangle 2"/>
          <p:cNvSpPr txBox="1">
            <a:spLocks noChangeArrowheads="1"/>
          </p:cNvSpPr>
          <p:nvPr/>
        </p:nvSpPr>
        <p:spPr bwMode="auto">
          <a:xfrm>
            <a:off x="250825" y="577850"/>
            <a:ext cx="7772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r>
              <a:rPr lang="zh-CN" altLang="en-US" sz="3200">
                <a:solidFill>
                  <a:schemeClr val="hlink"/>
                </a:solidFill>
                <a:ea typeface="黑体" panose="02010609060101010101" pitchFamily="49" charset="-122"/>
              </a:rPr>
              <a:t>向量组极大线性无关组的求法</a:t>
            </a:r>
          </a:p>
        </p:txBody>
      </p:sp>
      <p:sp>
        <p:nvSpPr>
          <p:cNvPr id="55300" name="Rectangle 3"/>
          <p:cNvSpPr txBox="1">
            <a:spLocks noChangeArrowheads="1"/>
          </p:cNvSpPr>
          <p:nvPr/>
        </p:nvSpPr>
        <p:spPr bwMode="auto">
          <a:xfrm>
            <a:off x="0" y="1557338"/>
            <a:ext cx="8707438" cy="1366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lnSpc>
                <a:spcPct val="150000"/>
              </a:lnSpc>
              <a:spcBef>
                <a:spcPct val="20000"/>
              </a:spcBef>
            </a:pPr>
            <a:r>
              <a:rPr lang="en-US" altLang="zh-CN" dirty="0">
                <a:solidFill>
                  <a:schemeClr val="tx2"/>
                </a:solidFill>
              </a:rPr>
              <a:t>         </a:t>
            </a:r>
            <a:r>
              <a:rPr lang="zh-CN" altLang="en-US" dirty="0">
                <a:solidFill>
                  <a:schemeClr val="tx2"/>
                </a:solidFill>
              </a:rPr>
              <a:t>矩阵</a:t>
            </a:r>
            <a:r>
              <a:rPr lang="en-US" altLang="zh-CN" i="1" dirty="0">
                <a:solidFill>
                  <a:schemeClr val="tx2"/>
                </a:solidFill>
              </a:rPr>
              <a:t>A</a:t>
            </a:r>
            <a:r>
              <a:rPr lang="zh-CN" altLang="en-US" dirty="0">
                <a:solidFill>
                  <a:schemeClr val="tx2"/>
                </a:solidFill>
              </a:rPr>
              <a:t>经行初等变换化为</a:t>
            </a:r>
            <a:r>
              <a:rPr lang="en-US" altLang="zh-CN" i="1" dirty="0">
                <a:solidFill>
                  <a:schemeClr val="tx2"/>
                </a:solidFill>
              </a:rPr>
              <a:t>B</a:t>
            </a:r>
            <a:r>
              <a:rPr lang="zh-CN" altLang="en-US" dirty="0">
                <a:solidFill>
                  <a:schemeClr val="tx2"/>
                </a:solidFill>
              </a:rPr>
              <a:t>，则</a:t>
            </a:r>
            <a:r>
              <a:rPr lang="en-US" altLang="zh-CN" i="1" dirty="0">
                <a:solidFill>
                  <a:schemeClr val="tx2"/>
                </a:solidFill>
              </a:rPr>
              <a:t>A</a:t>
            </a:r>
            <a:r>
              <a:rPr lang="zh-CN" altLang="en-US" dirty="0">
                <a:solidFill>
                  <a:schemeClr val="tx2"/>
                </a:solidFill>
              </a:rPr>
              <a:t>的列向量组与</a:t>
            </a:r>
            <a:r>
              <a:rPr lang="en-US" altLang="zh-CN" i="1" dirty="0">
                <a:solidFill>
                  <a:schemeClr val="tx2"/>
                </a:solidFill>
              </a:rPr>
              <a:t>B</a:t>
            </a:r>
            <a:r>
              <a:rPr lang="zh-CN" altLang="en-US" dirty="0">
                <a:solidFill>
                  <a:schemeClr val="tx2"/>
                </a:solidFill>
              </a:rPr>
              <a:t>对应的列向量组有相同的线性组合关系</a:t>
            </a:r>
            <a:r>
              <a:rPr lang="en-US" altLang="zh-CN" dirty="0">
                <a:solidFill>
                  <a:schemeClr val="tx2"/>
                </a:solidFill>
              </a:rPr>
              <a:t>.</a:t>
            </a:r>
          </a:p>
        </p:txBody>
      </p:sp>
      <p:sp>
        <p:nvSpPr>
          <p:cNvPr id="55301" name="Rectangle 17"/>
          <p:cNvSpPr>
            <a:spLocks noChangeArrowheads="1"/>
          </p:cNvSpPr>
          <p:nvPr/>
        </p:nvSpPr>
        <p:spPr bwMode="auto">
          <a:xfrm>
            <a:off x="107950" y="3141663"/>
            <a:ext cx="8763000" cy="2419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spcBef>
                <a:spcPct val="50000"/>
              </a:spcBef>
            </a:pPr>
            <a:r>
              <a:rPr kumimoji="0" lang="en-US" altLang="zh-CN" sz="2400"/>
              <a:t>1.  </a:t>
            </a:r>
            <a:r>
              <a:rPr kumimoji="0" lang="zh-CN" altLang="en-US" sz="2400"/>
              <a:t>把向量组按列排成矩阵</a:t>
            </a:r>
            <a:r>
              <a:rPr kumimoji="0" lang="en-US" altLang="zh-CN" sz="2400" i="1"/>
              <a:t>A</a:t>
            </a:r>
            <a:r>
              <a:rPr kumimoji="0" lang="en-US" altLang="zh-CN" sz="2400"/>
              <a:t>;</a:t>
            </a:r>
          </a:p>
          <a:p>
            <a:pPr eaLnBrk="1" hangingPunct="1">
              <a:lnSpc>
                <a:spcPct val="120000"/>
              </a:lnSpc>
              <a:spcBef>
                <a:spcPct val="50000"/>
              </a:spcBef>
            </a:pPr>
            <a:r>
              <a:rPr kumimoji="0" lang="en-US" altLang="zh-CN" sz="2400"/>
              <a:t>2.  </a:t>
            </a:r>
            <a:r>
              <a:rPr kumimoji="0" lang="zh-CN" altLang="en-US" sz="2400"/>
              <a:t>用初等行变换把</a:t>
            </a:r>
            <a:r>
              <a:rPr kumimoji="0" lang="en-US" altLang="zh-CN" sz="2400" i="1"/>
              <a:t>A</a:t>
            </a:r>
            <a:r>
              <a:rPr kumimoji="0" lang="zh-CN" altLang="en-US" sz="2400"/>
              <a:t>化为简化的行阶梯形矩阵</a:t>
            </a:r>
            <a:r>
              <a:rPr kumimoji="0" lang="en-US" altLang="zh-CN" sz="2400" i="1"/>
              <a:t>C</a:t>
            </a:r>
            <a:r>
              <a:rPr kumimoji="0" lang="en-US" altLang="zh-CN" sz="2400"/>
              <a:t>; </a:t>
            </a:r>
          </a:p>
          <a:p>
            <a:pPr eaLnBrk="1" hangingPunct="1">
              <a:lnSpc>
                <a:spcPct val="120000"/>
              </a:lnSpc>
              <a:spcBef>
                <a:spcPct val="50000"/>
              </a:spcBef>
            </a:pPr>
            <a:r>
              <a:rPr kumimoji="0" lang="en-US" altLang="zh-CN" sz="2400"/>
              <a:t>3.  </a:t>
            </a:r>
            <a:r>
              <a:rPr kumimoji="0" lang="zh-CN" altLang="en-US" sz="2400"/>
              <a:t>求出</a:t>
            </a:r>
            <a:r>
              <a:rPr kumimoji="0" lang="en-US" altLang="zh-CN" sz="2400" i="1"/>
              <a:t>C</a:t>
            </a:r>
            <a:r>
              <a:rPr kumimoji="0" lang="zh-CN" altLang="en-US" sz="2400"/>
              <a:t>的列向量组的一个极大线性无关组</a:t>
            </a:r>
            <a:r>
              <a:rPr kumimoji="0" lang="en-US" altLang="zh-CN" sz="2400"/>
              <a:t>;</a:t>
            </a:r>
          </a:p>
          <a:p>
            <a:pPr eaLnBrk="1" hangingPunct="1">
              <a:lnSpc>
                <a:spcPct val="120000"/>
              </a:lnSpc>
              <a:spcBef>
                <a:spcPct val="50000"/>
              </a:spcBef>
            </a:pPr>
            <a:r>
              <a:rPr kumimoji="0" lang="en-US" altLang="zh-CN" sz="2400"/>
              <a:t>4.  </a:t>
            </a:r>
            <a:r>
              <a:rPr kumimoji="0" lang="zh-CN" altLang="en-US" sz="2400"/>
              <a:t>与其相应的</a:t>
            </a:r>
            <a:r>
              <a:rPr kumimoji="0" lang="en-US" altLang="zh-CN" sz="2400" i="1"/>
              <a:t>A</a:t>
            </a:r>
            <a:r>
              <a:rPr kumimoji="0" lang="zh-CN" altLang="en-US" sz="2400"/>
              <a:t>中的列就是</a:t>
            </a:r>
            <a:r>
              <a:rPr kumimoji="0" lang="en-US" altLang="zh-CN" sz="2400" i="1"/>
              <a:t>A</a:t>
            </a:r>
            <a:r>
              <a:rPr kumimoji="0" lang="zh-CN" altLang="en-US" sz="2400"/>
              <a:t>的列向量组的一个极大线性无关组</a:t>
            </a:r>
            <a:r>
              <a:rPr kumimoji="0" lang="en-US" altLang="zh-CN" sz="2400"/>
              <a:t>.     </a:t>
            </a:r>
          </a:p>
        </p:txBody>
      </p:sp>
    </p:spTree>
  </p:cSld>
  <p:clrMapOvr>
    <a:masterClrMapping/>
  </p:clrMapOvr>
  <p:transition>
    <p:wipe dir="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pPr>
              <a:defRPr/>
            </a:pPr>
            <a:r>
              <a:rPr lang="en-US" altLang="zh-CN"/>
              <a:t>-</a:t>
            </a:r>
            <a:fld id="{0541C894-9D0E-4769-9954-960E2037CBAD}" type="slidenum">
              <a:rPr lang="en-US" altLang="zh-CN" sz="1800" smtClean="0">
                <a:solidFill>
                  <a:srgbClr val="0000FF"/>
                </a:solidFill>
              </a:rPr>
              <a:pPr>
                <a:defRPr/>
              </a:pPr>
              <a:t>49</a:t>
            </a:fld>
            <a:r>
              <a:rPr lang="en-US" altLang="zh-CN"/>
              <a:t>-</a:t>
            </a:r>
          </a:p>
        </p:txBody>
      </p:sp>
      <p:sp>
        <p:nvSpPr>
          <p:cNvPr id="3" name="Rectangle 2"/>
          <p:cNvSpPr txBox="1">
            <a:spLocks noRot="1" noChangeArrowheads="1"/>
          </p:cNvSpPr>
          <p:nvPr/>
        </p:nvSpPr>
        <p:spPr>
          <a:xfrm>
            <a:off x="230188" y="2204864"/>
            <a:ext cx="8229600" cy="2087563"/>
          </a:xfrm>
          <a:prstGeom prst="rect">
            <a:avLst/>
          </a:prstGeom>
        </p:spPr>
        <p:txBody>
          <a:bodyP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Times New Roman" pitchFamily="18" charset="0"/>
                <a:ea typeface="宋体" pitchFamily="2" charset="-122"/>
              </a:defRPr>
            </a:lvl2pPr>
            <a:lvl3pPr algn="ctr" rtl="0" eaLnBrk="0" fontAlgn="base" hangingPunct="0">
              <a:spcBef>
                <a:spcPct val="0"/>
              </a:spcBef>
              <a:spcAft>
                <a:spcPct val="0"/>
              </a:spcAft>
              <a:defRPr sz="4400" b="1">
                <a:solidFill>
                  <a:schemeClr val="tx2"/>
                </a:solidFill>
                <a:latin typeface="Times New Roman" pitchFamily="18" charset="0"/>
                <a:ea typeface="宋体" pitchFamily="2" charset="-122"/>
              </a:defRPr>
            </a:lvl3pPr>
            <a:lvl4pPr algn="ctr" rtl="0" eaLnBrk="0" fontAlgn="base" hangingPunct="0">
              <a:spcBef>
                <a:spcPct val="0"/>
              </a:spcBef>
              <a:spcAft>
                <a:spcPct val="0"/>
              </a:spcAft>
              <a:defRPr sz="4400" b="1">
                <a:solidFill>
                  <a:schemeClr val="tx2"/>
                </a:solidFill>
                <a:latin typeface="Times New Roman" pitchFamily="18" charset="0"/>
                <a:ea typeface="宋体" pitchFamily="2" charset="-122"/>
              </a:defRPr>
            </a:lvl4pPr>
            <a:lvl5pPr algn="ctr" rtl="0" eaLnBrk="0" fontAlgn="base" hangingPunct="0">
              <a:spcBef>
                <a:spcPct val="0"/>
              </a:spcBef>
              <a:spcAft>
                <a:spcPct val="0"/>
              </a:spcAft>
              <a:defRPr sz="4400" b="1">
                <a:solidFill>
                  <a:schemeClr val="tx2"/>
                </a:solidFill>
                <a:latin typeface="Times New Roman" pitchFamily="18" charset="0"/>
                <a:ea typeface="宋体" pitchFamily="2" charset="-122"/>
              </a:defRPr>
            </a:lvl5pPr>
            <a:lvl6pPr marL="457200" algn="ctr" rtl="0" fontAlgn="base">
              <a:spcBef>
                <a:spcPct val="0"/>
              </a:spcBef>
              <a:spcAft>
                <a:spcPct val="0"/>
              </a:spcAft>
              <a:defRPr sz="4400" b="1">
                <a:solidFill>
                  <a:schemeClr val="tx2"/>
                </a:solidFill>
                <a:latin typeface="Times New Roman" pitchFamily="18" charset="0"/>
                <a:ea typeface="宋体" pitchFamily="2" charset="-122"/>
              </a:defRPr>
            </a:lvl6pPr>
            <a:lvl7pPr marL="914400" algn="ctr" rtl="0" fontAlgn="base">
              <a:spcBef>
                <a:spcPct val="0"/>
              </a:spcBef>
              <a:spcAft>
                <a:spcPct val="0"/>
              </a:spcAft>
              <a:defRPr sz="4400" b="1">
                <a:solidFill>
                  <a:schemeClr val="tx2"/>
                </a:solidFill>
                <a:latin typeface="Times New Roman" pitchFamily="18" charset="0"/>
                <a:ea typeface="宋体" pitchFamily="2" charset="-122"/>
              </a:defRPr>
            </a:lvl7pPr>
            <a:lvl8pPr marL="1371600" algn="ctr" rtl="0" fontAlgn="base">
              <a:spcBef>
                <a:spcPct val="0"/>
              </a:spcBef>
              <a:spcAft>
                <a:spcPct val="0"/>
              </a:spcAft>
              <a:defRPr sz="4400" b="1">
                <a:solidFill>
                  <a:schemeClr val="tx2"/>
                </a:solidFill>
                <a:latin typeface="Times New Roman" pitchFamily="18" charset="0"/>
                <a:ea typeface="宋体" pitchFamily="2" charset="-122"/>
              </a:defRPr>
            </a:lvl8pPr>
            <a:lvl9pPr marL="1828800" algn="ctr" rtl="0" fontAlgn="base">
              <a:spcBef>
                <a:spcPct val="0"/>
              </a:spcBef>
              <a:spcAft>
                <a:spcPct val="0"/>
              </a:spcAft>
              <a:defRPr sz="4400" b="1">
                <a:solidFill>
                  <a:schemeClr val="tx2"/>
                </a:solidFill>
                <a:latin typeface="Times New Roman" pitchFamily="18" charset="0"/>
                <a:ea typeface="宋体" pitchFamily="2" charset="-122"/>
              </a:defRPr>
            </a:lvl9pPr>
          </a:lstStyle>
          <a:p>
            <a:br>
              <a:rPr kumimoji="0" lang="en-US" altLang="zh-CN" kern="0">
                <a:solidFill>
                  <a:srgbClr val="FF0000"/>
                </a:solidFill>
              </a:rPr>
            </a:br>
            <a:r>
              <a:rPr kumimoji="0" lang="en-US" altLang="zh-CN" kern="0">
                <a:solidFill>
                  <a:srgbClr val="FF0000"/>
                </a:solidFill>
              </a:rPr>
              <a:t>   </a:t>
            </a:r>
            <a:r>
              <a:rPr kumimoji="0" lang="zh-CN" altLang="en-US" kern="0">
                <a:solidFill>
                  <a:srgbClr val="FF0000"/>
                </a:solidFill>
              </a:rPr>
              <a:t>向量组的线性相关性的应用</a:t>
            </a:r>
            <a:endParaRPr kumimoji="0" lang="en-US" altLang="zh-CN" kern="0" dirty="0">
              <a:solidFill>
                <a:srgbClr val="FF0000"/>
              </a:solidFill>
            </a:endParaRPr>
          </a:p>
        </p:txBody>
      </p:sp>
    </p:spTree>
    <p:extLst>
      <p:ext uri="{BB962C8B-B14F-4D97-AF65-F5344CB8AC3E}">
        <p14:creationId xmlns:p14="http://schemas.microsoft.com/office/powerpoint/2010/main" val="1164111319"/>
      </p:ext>
    </p:extLst>
  </p:cSld>
  <p:clrMapOvr>
    <a:masterClrMapping/>
  </p:clrMapOvr>
  <p:transition>
    <p:wipe dir="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灯片编号占位符 1"/>
          <p:cNvSpPr>
            <a:spLocks noGrp="1"/>
          </p:cNvSpPr>
          <p:nvPr>
            <p:ph type="sldNum" sz="quarter" idx="10"/>
          </p:nvPr>
        </p:nvSpPr>
        <p:spPr>
          <a:noFill/>
        </p:spPr>
        <p:txBody>
          <a:bodyP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r>
              <a:rPr lang="en-US" altLang="zh-CN" sz="2000">
                <a:solidFill>
                  <a:srgbClr val="FF0000"/>
                </a:solidFill>
              </a:rPr>
              <a:t>-</a:t>
            </a:r>
            <a:fld id="{61955B8F-6A59-4CE6-BB00-284EB781A49C}" type="slidenum">
              <a:rPr lang="en-US" altLang="zh-CN" sz="1800" smtClean="0">
                <a:solidFill>
                  <a:srgbClr val="0000FF"/>
                </a:solidFill>
              </a:rPr>
              <a:pPr/>
              <a:t>5</a:t>
            </a:fld>
            <a:r>
              <a:rPr lang="en-US" altLang="zh-CN" sz="2000">
                <a:solidFill>
                  <a:srgbClr val="FF0000"/>
                </a:solidFill>
              </a:rPr>
              <a:t>-</a:t>
            </a:r>
          </a:p>
        </p:txBody>
      </p:sp>
      <p:graphicFrame>
        <p:nvGraphicFramePr>
          <p:cNvPr id="816145" name="Object 17"/>
          <p:cNvGraphicFramePr>
            <a:graphicFrameLocks noChangeAspect="1"/>
          </p:cNvGraphicFramePr>
          <p:nvPr/>
        </p:nvGraphicFramePr>
        <p:xfrm>
          <a:off x="2819400" y="3198813"/>
          <a:ext cx="4379913" cy="431800"/>
        </p:xfrm>
        <a:graphic>
          <a:graphicData uri="http://schemas.openxmlformats.org/presentationml/2006/ole">
            <mc:AlternateContent xmlns:mc="http://schemas.openxmlformats.org/markup-compatibility/2006">
              <mc:Choice xmlns:v="urn:schemas-microsoft-com:vml" Requires="v">
                <p:oleObj name="公式" r:id="rId2" imgW="4381500" imgH="431800" progId="Equation.3">
                  <p:embed/>
                </p:oleObj>
              </mc:Choice>
              <mc:Fallback>
                <p:oleObj name="公式" r:id="rId2" imgW="4381500" imgH="431800" progId="Equation.3">
                  <p:embed/>
                  <p:pic>
                    <p:nvPicPr>
                      <p:cNvPr id="0" name="Object 1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19400" y="3198813"/>
                        <a:ext cx="4379913" cy="431800"/>
                      </a:xfrm>
                      <a:prstGeom prst="rect">
                        <a:avLst/>
                      </a:prstGeom>
                      <a:noFill/>
                      <a:ln>
                        <a:noFill/>
                      </a:ln>
                      <a:extLst>
                        <a:ext uri="{909E8E84-426E-40DD-AFC4-6F175D3DCCD1}">
                          <a14:hiddenFill xmlns:a14="http://schemas.microsoft.com/office/drawing/2010/main">
                            <a:solidFill>
                              <a:srgbClr val="CBE9D0"/>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816146" name="Group 18"/>
          <p:cNvGrpSpPr>
            <a:grpSpLocks/>
          </p:cNvGrpSpPr>
          <p:nvPr/>
        </p:nvGrpSpPr>
        <p:grpSpPr bwMode="auto">
          <a:xfrm>
            <a:off x="358775" y="2479675"/>
            <a:ext cx="1800225" cy="614363"/>
            <a:chOff x="431" y="1888"/>
            <a:chExt cx="1134" cy="387"/>
          </a:xfrm>
        </p:grpSpPr>
        <p:pic>
          <p:nvPicPr>
            <p:cNvPr id="12308" name="Picture 19" descr="WB02282_"/>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2" y="1891"/>
              <a:ext cx="1087"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6148" name="Text Box 20"/>
            <p:cNvSpPr txBox="1">
              <a:spLocks noChangeArrowheads="1"/>
            </p:cNvSpPr>
            <p:nvPr/>
          </p:nvSpPr>
          <p:spPr bwMode="auto">
            <a:xfrm>
              <a:off x="431" y="1888"/>
              <a:ext cx="1134"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defRPr/>
              </a:pPr>
              <a:r>
                <a:rPr kumimoji="0" lang="zh-CN" altLang="en-US" dirty="0">
                  <a:solidFill>
                    <a:srgbClr val="FF0000"/>
                  </a:solidFill>
                  <a:effectLst>
                    <a:outerShdw blurRad="38100" dist="38100" dir="2700000" algn="tl">
                      <a:srgbClr val="000000"/>
                    </a:outerShdw>
                  </a:effectLst>
                  <a:ea typeface="楷体_GB2312" pitchFamily="49" charset="-122"/>
                </a:rPr>
                <a:t>定义 </a:t>
              </a:r>
              <a:r>
                <a:rPr kumimoji="0" lang="en-US" altLang="zh-CN" dirty="0">
                  <a:solidFill>
                    <a:srgbClr val="FF0000"/>
                  </a:solidFill>
                  <a:effectLst>
                    <a:outerShdw blurRad="38100" dist="38100" dir="2700000" algn="tl">
                      <a:srgbClr val="000000"/>
                    </a:outerShdw>
                  </a:effectLst>
                  <a:ea typeface="楷体_GB2312" pitchFamily="49" charset="-122"/>
                </a:rPr>
                <a:t>3.5</a:t>
              </a:r>
              <a:endParaRPr kumimoji="0" lang="zh-CN" altLang="en-US" dirty="0">
                <a:solidFill>
                  <a:srgbClr val="FF0000"/>
                </a:solidFill>
                <a:effectLst>
                  <a:outerShdw blurRad="38100" dist="38100" dir="2700000" algn="tl">
                    <a:srgbClr val="000000"/>
                  </a:outerShdw>
                </a:effectLst>
                <a:ea typeface="楷体_GB2312" pitchFamily="49" charset="-122"/>
              </a:endParaRPr>
            </a:p>
          </p:txBody>
        </p:sp>
      </p:grpSp>
      <p:grpSp>
        <p:nvGrpSpPr>
          <p:cNvPr id="816149" name="Group 21"/>
          <p:cNvGrpSpPr>
            <a:grpSpLocks/>
          </p:cNvGrpSpPr>
          <p:nvPr/>
        </p:nvGrpSpPr>
        <p:grpSpPr bwMode="auto">
          <a:xfrm>
            <a:off x="2159000" y="2479675"/>
            <a:ext cx="6913563" cy="519113"/>
            <a:chOff x="1247" y="119"/>
            <a:chExt cx="4355" cy="327"/>
          </a:xfrm>
        </p:grpSpPr>
        <p:grpSp>
          <p:nvGrpSpPr>
            <p:cNvPr id="12304" name="Group 22"/>
            <p:cNvGrpSpPr>
              <a:grpSpLocks/>
            </p:cNvGrpSpPr>
            <p:nvPr/>
          </p:nvGrpSpPr>
          <p:grpSpPr bwMode="auto">
            <a:xfrm>
              <a:off x="1247" y="119"/>
              <a:ext cx="3588" cy="327"/>
              <a:chOff x="1247" y="119"/>
              <a:chExt cx="3588" cy="327"/>
            </a:xfrm>
          </p:grpSpPr>
          <p:graphicFrame>
            <p:nvGraphicFramePr>
              <p:cNvPr id="12306" name="Object 23"/>
              <p:cNvGraphicFramePr>
                <a:graphicFrameLocks noChangeAspect="1"/>
              </p:cNvGraphicFramePr>
              <p:nvPr/>
            </p:nvGraphicFramePr>
            <p:xfrm>
              <a:off x="3651" y="164"/>
              <a:ext cx="1184" cy="272"/>
            </p:xfrm>
            <a:graphic>
              <a:graphicData uri="http://schemas.openxmlformats.org/presentationml/2006/ole">
                <mc:AlternateContent xmlns:mc="http://schemas.openxmlformats.org/markup-compatibility/2006">
                  <mc:Choice xmlns:v="urn:schemas-microsoft-com:vml" Requires="v">
                    <p:oleObj name="公式" r:id="rId5" imgW="1879600" imgH="431800" progId="Equation.3">
                      <p:embed/>
                    </p:oleObj>
                  </mc:Choice>
                  <mc:Fallback>
                    <p:oleObj name="公式" r:id="rId5" imgW="1879600" imgH="431800" progId="Equation.3">
                      <p:embed/>
                      <p:pic>
                        <p:nvPicPr>
                          <p:cNvPr id="0" name="Object 2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51" y="164"/>
                            <a:ext cx="1184" cy="272"/>
                          </a:xfrm>
                          <a:prstGeom prst="rect">
                            <a:avLst/>
                          </a:prstGeom>
                          <a:noFill/>
                          <a:ln>
                            <a:noFill/>
                          </a:ln>
                          <a:extLst>
                            <a:ext uri="{909E8E84-426E-40DD-AFC4-6F175D3DCCD1}">
                              <a14:hiddenFill xmlns:a14="http://schemas.microsoft.com/office/drawing/2010/main">
                                <a:solidFill>
                                  <a:srgbClr val="CBE9D0"/>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16152" name="Text Box 24"/>
              <p:cNvSpPr txBox="1">
                <a:spLocks noChangeArrowheads="1"/>
              </p:cNvSpPr>
              <p:nvPr/>
            </p:nvSpPr>
            <p:spPr bwMode="auto">
              <a:xfrm>
                <a:off x="1247" y="119"/>
                <a:ext cx="3447"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eaLnBrk="1" hangingPunct="1">
                  <a:spcBef>
                    <a:spcPct val="50000"/>
                  </a:spcBef>
                  <a:defRPr/>
                </a:pPr>
                <a:r>
                  <a:rPr lang="zh-CN" altLang="en-US"/>
                  <a:t>如果存在</a:t>
                </a:r>
                <a:r>
                  <a:rPr lang="zh-CN" altLang="en-US">
                    <a:solidFill>
                      <a:srgbClr val="FF0000"/>
                    </a:solidFill>
                    <a:effectLst>
                      <a:outerShdw blurRad="38100" dist="38100" dir="2700000" algn="tl">
                        <a:srgbClr val="000000"/>
                      </a:outerShdw>
                    </a:effectLst>
                  </a:rPr>
                  <a:t>不全为零</a:t>
                </a:r>
                <a:r>
                  <a:rPr lang="zh-CN" altLang="en-US"/>
                  <a:t>的数</a:t>
                </a:r>
              </a:p>
            </p:txBody>
          </p:sp>
        </p:grpSp>
        <p:sp>
          <p:nvSpPr>
            <p:cNvPr id="12305" name="Text Box 25"/>
            <p:cNvSpPr txBox="1">
              <a:spLocks noChangeArrowheads="1"/>
            </p:cNvSpPr>
            <p:nvPr/>
          </p:nvSpPr>
          <p:spPr bwMode="auto">
            <a:xfrm>
              <a:off x="4831" y="119"/>
              <a:ext cx="771"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a:t>使得</a:t>
              </a:r>
            </a:p>
          </p:txBody>
        </p:sp>
      </p:grpSp>
      <p:sp>
        <p:nvSpPr>
          <p:cNvPr id="816154" name="Text Box 26"/>
          <p:cNvSpPr txBox="1">
            <a:spLocks noChangeArrowheads="1"/>
          </p:cNvSpPr>
          <p:nvPr/>
        </p:nvSpPr>
        <p:spPr bwMode="auto">
          <a:xfrm>
            <a:off x="179388" y="3848100"/>
            <a:ext cx="6553200"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eaLnBrk="1" hangingPunct="1">
              <a:spcBef>
                <a:spcPct val="50000"/>
              </a:spcBef>
              <a:defRPr/>
            </a:pPr>
            <a:r>
              <a:rPr lang="zh-CN" altLang="en-US"/>
              <a:t>则称该向量组</a:t>
            </a:r>
            <a:r>
              <a:rPr lang="zh-CN" altLang="en-US" u="sng">
                <a:solidFill>
                  <a:srgbClr val="0000FF"/>
                </a:solidFill>
                <a:effectLst>
                  <a:outerShdw blurRad="38100" dist="38100" dir="2700000" algn="tl">
                    <a:srgbClr val="000000"/>
                  </a:outerShdw>
                </a:effectLst>
              </a:rPr>
              <a:t>线性相关</a:t>
            </a:r>
            <a:r>
              <a:rPr lang="en-US" altLang="zh-CN"/>
              <a:t>. </a:t>
            </a:r>
            <a:r>
              <a:rPr lang="zh-CN" altLang="en-US"/>
              <a:t>否则</a:t>
            </a:r>
            <a:r>
              <a:rPr lang="en-US" altLang="zh-CN"/>
              <a:t>,</a:t>
            </a:r>
            <a:r>
              <a:rPr lang="zh-CN" altLang="en-US"/>
              <a:t>如果设</a:t>
            </a:r>
          </a:p>
        </p:txBody>
      </p:sp>
      <p:graphicFrame>
        <p:nvGraphicFramePr>
          <p:cNvPr id="816155" name="Object 27"/>
          <p:cNvGraphicFramePr>
            <a:graphicFrameLocks noChangeAspect="1"/>
          </p:cNvGraphicFramePr>
          <p:nvPr/>
        </p:nvGraphicFramePr>
        <p:xfrm>
          <a:off x="2819400" y="4567238"/>
          <a:ext cx="4379913" cy="431800"/>
        </p:xfrm>
        <a:graphic>
          <a:graphicData uri="http://schemas.openxmlformats.org/presentationml/2006/ole">
            <mc:AlternateContent xmlns:mc="http://schemas.openxmlformats.org/markup-compatibility/2006">
              <mc:Choice xmlns:v="urn:schemas-microsoft-com:vml" Requires="v">
                <p:oleObj name="公式" r:id="rId7" imgW="4381500" imgH="431800" progId="Equation.3">
                  <p:embed/>
                </p:oleObj>
              </mc:Choice>
              <mc:Fallback>
                <p:oleObj name="公式" r:id="rId7" imgW="4381500" imgH="431800" progId="Equation.3">
                  <p:embed/>
                  <p:pic>
                    <p:nvPicPr>
                      <p:cNvPr id="0" name="Object 2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19400" y="4567238"/>
                        <a:ext cx="4379913" cy="431800"/>
                      </a:xfrm>
                      <a:prstGeom prst="rect">
                        <a:avLst/>
                      </a:prstGeom>
                      <a:noFill/>
                      <a:ln>
                        <a:noFill/>
                      </a:ln>
                      <a:extLst>
                        <a:ext uri="{909E8E84-426E-40DD-AFC4-6F175D3DCCD1}">
                          <a14:hiddenFill xmlns:a14="http://schemas.microsoft.com/office/drawing/2010/main">
                            <a:solidFill>
                              <a:srgbClr val="CBE9D0"/>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816156" name="Group 28"/>
          <p:cNvGrpSpPr>
            <a:grpSpLocks/>
          </p:cNvGrpSpPr>
          <p:nvPr/>
        </p:nvGrpSpPr>
        <p:grpSpPr bwMode="auto">
          <a:xfrm>
            <a:off x="179388" y="5214938"/>
            <a:ext cx="8893175" cy="519112"/>
            <a:chOff x="0" y="1933"/>
            <a:chExt cx="5602" cy="327"/>
          </a:xfrm>
        </p:grpSpPr>
        <p:sp>
          <p:nvSpPr>
            <p:cNvPr id="12301" name="Text Box 29"/>
            <p:cNvSpPr txBox="1">
              <a:spLocks noChangeArrowheads="1"/>
            </p:cNvSpPr>
            <p:nvPr/>
          </p:nvSpPr>
          <p:spPr bwMode="auto">
            <a:xfrm>
              <a:off x="0" y="1933"/>
              <a:ext cx="108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a:t>便能推出</a:t>
              </a:r>
            </a:p>
          </p:txBody>
        </p:sp>
        <p:graphicFrame>
          <p:nvGraphicFramePr>
            <p:cNvPr id="12302" name="Object 30"/>
            <p:cNvGraphicFramePr>
              <a:graphicFrameLocks noChangeAspect="1"/>
            </p:cNvGraphicFramePr>
            <p:nvPr/>
          </p:nvGraphicFramePr>
          <p:xfrm>
            <a:off x="1005" y="1979"/>
            <a:ext cx="2056" cy="272"/>
          </p:xfrm>
          <a:graphic>
            <a:graphicData uri="http://schemas.openxmlformats.org/presentationml/2006/ole">
              <mc:AlternateContent xmlns:mc="http://schemas.openxmlformats.org/markup-compatibility/2006">
                <mc:Choice xmlns:v="urn:schemas-microsoft-com:vml" Requires="v">
                  <p:oleObj name="公式" r:id="rId8" imgW="3263900" imgH="431800" progId="Equation.3">
                    <p:embed/>
                  </p:oleObj>
                </mc:Choice>
                <mc:Fallback>
                  <p:oleObj name="公式" r:id="rId8" imgW="3263900" imgH="431800" progId="Equation.3">
                    <p:embed/>
                    <p:pic>
                      <p:nvPicPr>
                        <p:cNvPr id="0" name="Object 3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05" y="1979"/>
                          <a:ext cx="2056" cy="272"/>
                        </a:xfrm>
                        <a:prstGeom prst="rect">
                          <a:avLst/>
                        </a:prstGeom>
                        <a:noFill/>
                        <a:ln>
                          <a:noFill/>
                        </a:ln>
                        <a:extLst>
                          <a:ext uri="{909E8E84-426E-40DD-AFC4-6F175D3DCCD1}">
                            <a14:hiddenFill xmlns:a14="http://schemas.microsoft.com/office/drawing/2010/main">
                              <a:solidFill>
                                <a:srgbClr val="CBE9D0"/>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16159" name="Text Box 31"/>
            <p:cNvSpPr txBox="1">
              <a:spLocks noChangeArrowheads="1"/>
            </p:cNvSpPr>
            <p:nvPr/>
          </p:nvSpPr>
          <p:spPr bwMode="auto">
            <a:xfrm>
              <a:off x="3129" y="1933"/>
              <a:ext cx="2473"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eaLnBrk="1" hangingPunct="1">
                <a:spcBef>
                  <a:spcPct val="50000"/>
                </a:spcBef>
                <a:defRPr/>
              </a:pPr>
              <a:r>
                <a:rPr lang="zh-CN" altLang="en-US"/>
                <a:t>则称该向量组</a:t>
              </a:r>
              <a:r>
                <a:rPr lang="zh-CN" altLang="en-US" u="sng">
                  <a:solidFill>
                    <a:srgbClr val="0000FF"/>
                  </a:solidFill>
                  <a:effectLst>
                    <a:outerShdw blurRad="38100" dist="38100" dir="2700000" algn="tl">
                      <a:srgbClr val="000000"/>
                    </a:outerShdw>
                  </a:effectLst>
                </a:rPr>
                <a:t>线性无关</a:t>
              </a:r>
              <a:r>
                <a:rPr lang="en-US" altLang="zh-CN"/>
                <a:t>.</a:t>
              </a:r>
            </a:p>
          </p:txBody>
        </p:sp>
      </p:grpSp>
      <p:sp>
        <p:nvSpPr>
          <p:cNvPr id="816160" name="Text Box 32"/>
          <p:cNvSpPr txBox="1">
            <a:spLocks noChangeArrowheads="1"/>
          </p:cNvSpPr>
          <p:nvPr/>
        </p:nvSpPr>
        <p:spPr bwMode="auto">
          <a:xfrm>
            <a:off x="755650" y="5884863"/>
            <a:ext cx="8208963" cy="6397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eaLnBrk="1" hangingPunct="1">
              <a:lnSpc>
                <a:spcPct val="150000"/>
              </a:lnSpc>
              <a:spcBef>
                <a:spcPct val="50000"/>
              </a:spcBef>
              <a:defRPr/>
            </a:pPr>
            <a:r>
              <a:rPr lang="zh-CN" altLang="en-US" sz="2400">
                <a:solidFill>
                  <a:srgbClr val="FF0000"/>
                </a:solidFill>
                <a:effectLst>
                  <a:outerShdw blurRad="38100" dist="38100" dir="2700000" algn="tl">
                    <a:srgbClr val="000000"/>
                  </a:outerShdw>
                </a:effectLst>
              </a:rPr>
              <a:t>如何用数学式子表达</a:t>
            </a:r>
            <a:r>
              <a:rPr lang="en-US" altLang="zh-CN" sz="2400">
                <a:solidFill>
                  <a:srgbClr val="FF0000"/>
                </a:solidFill>
                <a:effectLst>
                  <a:outerShdw blurRad="38100" dist="38100" dir="2700000" algn="tl">
                    <a:srgbClr val="000000"/>
                  </a:outerShdw>
                </a:effectLst>
              </a:rPr>
              <a:t>,</a:t>
            </a:r>
            <a:r>
              <a:rPr lang="zh-CN" altLang="en-US" sz="2400">
                <a:solidFill>
                  <a:srgbClr val="FF0000"/>
                </a:solidFill>
                <a:effectLst>
                  <a:outerShdw blurRad="38100" dist="38100" dir="2700000" algn="tl">
                    <a:srgbClr val="000000"/>
                  </a:outerShdw>
                </a:effectLst>
              </a:rPr>
              <a:t>以便理论推导向量组的相关性</a:t>
            </a:r>
            <a:r>
              <a:rPr lang="en-US" altLang="zh-CN" sz="2400">
                <a:solidFill>
                  <a:srgbClr val="FF0000"/>
                </a:solidFill>
                <a:effectLst>
                  <a:outerShdw blurRad="38100" dist="38100" dir="2700000" algn="tl">
                    <a:srgbClr val="000000"/>
                  </a:outerShdw>
                </a:effectLst>
              </a:rPr>
              <a:t>?</a:t>
            </a:r>
          </a:p>
        </p:txBody>
      </p:sp>
      <p:sp>
        <p:nvSpPr>
          <p:cNvPr id="12298" name="矩形 1"/>
          <p:cNvSpPr>
            <a:spLocks noChangeArrowheads="1"/>
          </p:cNvSpPr>
          <p:nvPr/>
        </p:nvSpPr>
        <p:spPr bwMode="auto">
          <a:xfrm>
            <a:off x="198438" y="606425"/>
            <a:ext cx="7924800" cy="1385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lnSpc>
                <a:spcPct val="150000"/>
              </a:lnSpc>
            </a:pPr>
            <a:r>
              <a:rPr lang="zh-CN" altLang="en-US">
                <a:solidFill>
                  <a:srgbClr val="000000"/>
                </a:solidFill>
                <a:latin typeface="宋体" panose="02010600030101010101" pitchFamily="2" charset="-122"/>
              </a:rPr>
              <a:t>我们把上面这种向量之间的最基本</a:t>
            </a:r>
          </a:p>
          <a:p>
            <a:pPr eaLnBrk="1" hangingPunct="1">
              <a:lnSpc>
                <a:spcPct val="150000"/>
              </a:lnSpc>
            </a:pPr>
            <a:r>
              <a:rPr lang="zh-CN" altLang="en-US">
                <a:solidFill>
                  <a:srgbClr val="000000"/>
                </a:solidFill>
                <a:latin typeface="宋体" panose="02010600030101010101" pitchFamily="2" charset="-122"/>
              </a:rPr>
              <a:t>的关系予以推广</a:t>
            </a:r>
            <a:r>
              <a:rPr lang="en-US" altLang="zh-CN">
                <a:solidFill>
                  <a:srgbClr val="000000"/>
                </a:solidFill>
                <a:latin typeface="宋体" panose="02010600030101010101" pitchFamily="2" charset="-122"/>
              </a:rPr>
              <a:t>,</a:t>
            </a:r>
            <a:r>
              <a:rPr lang="zh-CN" altLang="en-US">
                <a:solidFill>
                  <a:srgbClr val="000000"/>
                </a:solidFill>
                <a:latin typeface="宋体" panose="02010600030101010101" pitchFamily="2" charset="-122"/>
              </a:rPr>
              <a:t>并换一种叫法</a:t>
            </a:r>
            <a:r>
              <a:rPr lang="en-US" altLang="zh-CN">
                <a:solidFill>
                  <a:srgbClr val="000000"/>
                </a:solidFill>
                <a:latin typeface="宋体" panose="02010600030101010101" pitchFamily="2" charset="-122"/>
              </a:rPr>
              <a:t>.</a:t>
            </a:r>
          </a:p>
        </p:txBody>
      </p:sp>
      <p:sp>
        <p:nvSpPr>
          <p:cNvPr id="33" name="Rectangle 23"/>
          <p:cNvSpPr>
            <a:spLocks noChangeArrowheads="1"/>
          </p:cNvSpPr>
          <p:nvPr/>
        </p:nvSpPr>
        <p:spPr bwMode="auto">
          <a:xfrm>
            <a:off x="6443663" y="549275"/>
            <a:ext cx="2087562" cy="13731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a:solidFill>
                  <a:schemeClr val="accent2"/>
                </a:solidFill>
              </a:rPr>
              <a:t>线性相关与线性表示之间的关系</a:t>
            </a:r>
          </a:p>
        </p:txBody>
      </p:sp>
      <p:sp>
        <p:nvSpPr>
          <p:cNvPr id="34" name="AutoShape 24"/>
          <p:cNvSpPr>
            <a:spLocks noChangeArrowheads="1"/>
          </p:cNvSpPr>
          <p:nvPr/>
        </p:nvSpPr>
        <p:spPr bwMode="auto">
          <a:xfrm>
            <a:off x="6235700" y="542925"/>
            <a:ext cx="2232025" cy="1512888"/>
          </a:xfrm>
          <a:prstGeom prst="cloudCallout">
            <a:avLst>
              <a:gd name="adj1" fmla="val -82431"/>
              <a:gd name="adj2" fmla="val 70042"/>
            </a:avLst>
          </a:prstGeom>
          <a:noFill/>
          <a:ln w="34925">
            <a:solidFill>
              <a:srgbClr val="FF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endParaRPr lang="zh-CN" altLang="zh-CN"/>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816146"/>
                                        </p:tgtEl>
                                        <p:attrNameLst>
                                          <p:attrName>style.visibility</p:attrName>
                                        </p:attrNameLst>
                                      </p:cBhvr>
                                      <p:to>
                                        <p:strVal val="visible"/>
                                      </p:to>
                                    </p:set>
                                    <p:animEffect transition="in" filter="wipe(left)">
                                      <p:cBhvr>
                                        <p:cTn id="7" dur="500"/>
                                        <p:tgtEl>
                                          <p:spTgt spid="81614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816149"/>
                                        </p:tgtEl>
                                        <p:attrNameLst>
                                          <p:attrName>style.visibility</p:attrName>
                                        </p:attrNameLst>
                                      </p:cBhvr>
                                      <p:to>
                                        <p:strVal val="visible"/>
                                      </p:to>
                                    </p:set>
                                    <p:animEffect transition="in" filter="wipe(left)">
                                      <p:cBhvr>
                                        <p:cTn id="12" dur="500"/>
                                        <p:tgtEl>
                                          <p:spTgt spid="816149"/>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816145"/>
                                        </p:tgtEl>
                                        <p:attrNameLst>
                                          <p:attrName>style.visibility</p:attrName>
                                        </p:attrNameLst>
                                      </p:cBhvr>
                                      <p:to>
                                        <p:strVal val="visible"/>
                                      </p:to>
                                    </p:set>
                                    <p:animEffect transition="in" filter="wipe(left)">
                                      <p:cBhvr>
                                        <p:cTn id="17" dur="500"/>
                                        <p:tgtEl>
                                          <p:spTgt spid="816145"/>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816154"/>
                                        </p:tgtEl>
                                        <p:attrNameLst>
                                          <p:attrName>style.visibility</p:attrName>
                                        </p:attrNameLst>
                                      </p:cBhvr>
                                      <p:to>
                                        <p:strVal val="visible"/>
                                      </p:to>
                                    </p:set>
                                    <p:animEffect transition="in" filter="wipe(left)">
                                      <p:cBhvr>
                                        <p:cTn id="22" dur="500"/>
                                        <p:tgtEl>
                                          <p:spTgt spid="816154"/>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816155"/>
                                        </p:tgtEl>
                                        <p:attrNameLst>
                                          <p:attrName>style.visibility</p:attrName>
                                        </p:attrNameLst>
                                      </p:cBhvr>
                                      <p:to>
                                        <p:strVal val="visible"/>
                                      </p:to>
                                    </p:set>
                                    <p:animEffect transition="in" filter="wipe(left)">
                                      <p:cBhvr>
                                        <p:cTn id="27" dur="500"/>
                                        <p:tgtEl>
                                          <p:spTgt spid="816155"/>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nodeType="clickEffect">
                                  <p:stCondLst>
                                    <p:cond delay="0"/>
                                  </p:stCondLst>
                                  <p:childTnLst>
                                    <p:set>
                                      <p:cBhvr>
                                        <p:cTn id="31" dur="1" fill="hold">
                                          <p:stCondLst>
                                            <p:cond delay="0"/>
                                          </p:stCondLst>
                                        </p:cTn>
                                        <p:tgtEl>
                                          <p:spTgt spid="816156"/>
                                        </p:tgtEl>
                                        <p:attrNameLst>
                                          <p:attrName>style.visibility</p:attrName>
                                        </p:attrNameLst>
                                      </p:cBhvr>
                                      <p:to>
                                        <p:strVal val="visible"/>
                                      </p:to>
                                    </p:set>
                                    <p:animEffect transition="in" filter="wipe(left)">
                                      <p:cBhvr>
                                        <p:cTn id="32" dur="500"/>
                                        <p:tgtEl>
                                          <p:spTgt spid="816156"/>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816160"/>
                                        </p:tgtEl>
                                        <p:attrNameLst>
                                          <p:attrName>style.visibility</p:attrName>
                                        </p:attrNameLst>
                                      </p:cBhvr>
                                      <p:to>
                                        <p:strVal val="visible"/>
                                      </p:to>
                                    </p:set>
                                    <p:animEffect transition="in" filter="wipe(down)">
                                      <p:cBhvr>
                                        <p:cTn id="37" dur="500"/>
                                        <p:tgtEl>
                                          <p:spTgt spid="816160"/>
                                        </p:tgtEl>
                                      </p:cBhvr>
                                    </p:animEffect>
                                  </p:childTnLst>
                                </p:cTn>
                              </p:par>
                              <p:par>
                                <p:cTn id="38" presetID="4" presetClass="entr" presetSubtype="16" fill="hold" grpId="0" nodeType="withEffect">
                                  <p:stCondLst>
                                    <p:cond delay="0"/>
                                  </p:stCondLst>
                                  <p:childTnLst>
                                    <p:set>
                                      <p:cBhvr>
                                        <p:cTn id="39" dur="1" fill="hold">
                                          <p:stCondLst>
                                            <p:cond delay="0"/>
                                          </p:stCondLst>
                                        </p:cTn>
                                        <p:tgtEl>
                                          <p:spTgt spid="33"/>
                                        </p:tgtEl>
                                        <p:attrNameLst>
                                          <p:attrName>style.visibility</p:attrName>
                                        </p:attrNameLst>
                                      </p:cBhvr>
                                      <p:to>
                                        <p:strVal val="visible"/>
                                      </p:to>
                                    </p:set>
                                    <p:animEffect transition="in" filter="box(in)">
                                      <p:cBhvr>
                                        <p:cTn id="40" dur="500"/>
                                        <p:tgtEl>
                                          <p:spTgt spid="33"/>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4" presetClass="entr" presetSubtype="16" fill="hold" grpId="0" nodeType="clickEffect">
                                  <p:stCondLst>
                                    <p:cond delay="0"/>
                                  </p:stCondLst>
                                  <p:childTnLst>
                                    <p:set>
                                      <p:cBhvr>
                                        <p:cTn id="44" dur="1" fill="hold">
                                          <p:stCondLst>
                                            <p:cond delay="0"/>
                                          </p:stCondLst>
                                        </p:cTn>
                                        <p:tgtEl>
                                          <p:spTgt spid="34"/>
                                        </p:tgtEl>
                                        <p:attrNameLst>
                                          <p:attrName>style.visibility</p:attrName>
                                        </p:attrNameLst>
                                      </p:cBhvr>
                                      <p:to>
                                        <p:strVal val="visible"/>
                                      </p:to>
                                    </p:set>
                                    <p:animEffect transition="in" filter="box(in)">
                                      <p:cBhvr>
                                        <p:cTn id="45"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6154" grpId="0"/>
      <p:bldP spid="816160" grpId="0"/>
      <p:bldP spid="33" grpId="0"/>
      <p:bldP spid="34"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pPr>
              <a:defRPr/>
            </a:pPr>
            <a:r>
              <a:rPr lang="en-US" altLang="zh-CN"/>
              <a:t>-</a:t>
            </a:r>
            <a:fld id="{0541C894-9D0E-4769-9954-960E2037CBAD}" type="slidenum">
              <a:rPr lang="en-US" altLang="zh-CN" sz="1800" smtClean="0">
                <a:solidFill>
                  <a:srgbClr val="0000FF"/>
                </a:solidFill>
              </a:rPr>
              <a:pPr>
                <a:defRPr/>
              </a:pPr>
              <a:t>50</a:t>
            </a:fld>
            <a:r>
              <a:rPr lang="en-US" altLang="zh-CN"/>
              <a:t>-</a:t>
            </a:r>
          </a:p>
        </p:txBody>
      </p:sp>
      <p:sp>
        <p:nvSpPr>
          <p:cNvPr id="4" name="Text Box 3"/>
          <p:cNvSpPr txBox="1">
            <a:spLocks noChangeArrowheads="1"/>
          </p:cNvSpPr>
          <p:nvPr/>
        </p:nvSpPr>
        <p:spPr bwMode="auto">
          <a:xfrm>
            <a:off x="0" y="692150"/>
            <a:ext cx="9108504" cy="40688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20000"/>
              </a:lnSpc>
            </a:pPr>
            <a:r>
              <a:rPr lang="zh-CN" altLang="en-US" sz="1800" b="1" dirty="0">
                <a:solidFill>
                  <a:srgbClr val="800000"/>
                </a:solidFill>
              </a:rPr>
              <a:t>                                                 </a:t>
            </a:r>
            <a:r>
              <a:rPr lang="zh-CN" altLang="en-US" sz="2800" b="1" dirty="0">
                <a:solidFill>
                  <a:srgbClr val="800000"/>
                </a:solidFill>
                <a:ea typeface="黑体" panose="02010609060101010101" pitchFamily="49" charset="-122"/>
              </a:rPr>
              <a:t>药方配制问题</a:t>
            </a:r>
          </a:p>
          <a:p>
            <a:pPr>
              <a:lnSpc>
                <a:spcPct val="120000"/>
              </a:lnSpc>
            </a:pPr>
            <a:endParaRPr lang="zh-CN" altLang="en-US" sz="2800" b="1" dirty="0">
              <a:latin typeface="Times New Roman" panose="02020603050405020304" pitchFamily="18" charset="0"/>
              <a:ea typeface="黑体" panose="02010609060101010101" pitchFamily="49" charset="-122"/>
            </a:endParaRPr>
          </a:p>
          <a:p>
            <a:pPr>
              <a:lnSpc>
                <a:spcPct val="120000"/>
              </a:lnSpc>
            </a:pPr>
            <a:r>
              <a:rPr lang="zh-CN" altLang="en-US" sz="2800" b="1" dirty="0">
                <a:latin typeface="Times New Roman" panose="02020603050405020304" pitchFamily="18" charset="0"/>
              </a:rPr>
              <a:t>       </a:t>
            </a:r>
            <a:r>
              <a:rPr lang="zh-CN" altLang="en-US" sz="2700" b="1" dirty="0">
                <a:solidFill>
                  <a:srgbClr val="333300"/>
                </a:solidFill>
                <a:latin typeface="Times New Roman" panose="02020603050405020304" pitchFamily="18" charset="0"/>
              </a:rPr>
              <a:t>通过中成药药方配制问题，理解向量组的线性相关性、极大线性无关组向量的线性表示以及向量空间等线性代数的知识。</a:t>
            </a:r>
          </a:p>
          <a:p>
            <a:pPr>
              <a:lnSpc>
                <a:spcPct val="120000"/>
              </a:lnSpc>
            </a:pPr>
            <a:r>
              <a:rPr lang="zh-CN" altLang="en-US" sz="2700" b="1" dirty="0">
                <a:solidFill>
                  <a:srgbClr val="CC3300"/>
                </a:solidFill>
                <a:latin typeface="Times New Roman" panose="02020603050405020304" pitchFamily="18" charset="0"/>
              </a:rPr>
              <a:t>        </a:t>
            </a:r>
            <a:r>
              <a:rPr lang="zh-CN" altLang="en-US" sz="2700" b="1" dirty="0">
                <a:solidFill>
                  <a:srgbClr val="800000"/>
                </a:solidFill>
                <a:latin typeface="Times New Roman" panose="02020603050405020304" pitchFamily="18" charset="0"/>
              </a:rPr>
              <a:t>问题：</a:t>
            </a:r>
            <a:r>
              <a:rPr lang="zh-CN" altLang="en-US" sz="2700" b="1" dirty="0">
                <a:solidFill>
                  <a:srgbClr val="333300"/>
                </a:solidFill>
                <a:latin typeface="Times New Roman" panose="02020603050405020304" pitchFamily="18" charset="0"/>
              </a:rPr>
              <a:t>某中药厂用</a:t>
            </a:r>
            <a:r>
              <a:rPr lang="en-US" altLang="zh-CN" sz="2700" b="1" dirty="0">
                <a:solidFill>
                  <a:srgbClr val="333300"/>
                </a:solidFill>
                <a:latin typeface="Times New Roman" panose="02020603050405020304" pitchFamily="18" charset="0"/>
              </a:rPr>
              <a:t>9</a:t>
            </a:r>
            <a:r>
              <a:rPr lang="zh-CN" altLang="en-US" sz="2700" b="1" dirty="0">
                <a:solidFill>
                  <a:srgbClr val="333300"/>
                </a:solidFill>
                <a:latin typeface="Times New Roman" panose="02020603050405020304" pitchFamily="18" charset="0"/>
              </a:rPr>
              <a:t>种中草药</a:t>
            </a:r>
            <a:r>
              <a:rPr lang="en-US" altLang="zh-CN" sz="2700" b="1" dirty="0">
                <a:solidFill>
                  <a:srgbClr val="333300"/>
                </a:solidFill>
                <a:latin typeface="Times New Roman" panose="02020603050405020304" pitchFamily="18" charset="0"/>
              </a:rPr>
              <a:t>A-I</a:t>
            </a:r>
            <a:r>
              <a:rPr lang="zh-CN" altLang="en-US" sz="2700" b="1" dirty="0">
                <a:solidFill>
                  <a:srgbClr val="333300"/>
                </a:solidFill>
                <a:latin typeface="Times New Roman" panose="02020603050405020304" pitchFamily="18" charset="0"/>
              </a:rPr>
              <a:t>，根据不同的</a:t>
            </a:r>
          </a:p>
          <a:p>
            <a:pPr>
              <a:lnSpc>
                <a:spcPct val="120000"/>
              </a:lnSpc>
            </a:pPr>
            <a:r>
              <a:rPr lang="zh-CN" altLang="en-US" sz="2700" b="1" dirty="0">
                <a:solidFill>
                  <a:srgbClr val="333300"/>
                </a:solidFill>
                <a:latin typeface="Times New Roman" panose="02020603050405020304" pitchFamily="18" charset="0"/>
              </a:rPr>
              <a:t>比例配制成了</a:t>
            </a:r>
            <a:r>
              <a:rPr lang="en-US" altLang="zh-CN" sz="2700" b="1" dirty="0">
                <a:solidFill>
                  <a:srgbClr val="333300"/>
                </a:solidFill>
                <a:latin typeface="Times New Roman" panose="02020603050405020304" pitchFamily="18" charset="0"/>
              </a:rPr>
              <a:t>7</a:t>
            </a:r>
            <a:r>
              <a:rPr lang="zh-CN" altLang="en-US" sz="2700" b="1" dirty="0">
                <a:solidFill>
                  <a:srgbClr val="333300"/>
                </a:solidFill>
                <a:latin typeface="Times New Roman" panose="02020603050405020304" pitchFamily="18" charset="0"/>
              </a:rPr>
              <a:t>种特效药，各用量成分见表</a:t>
            </a:r>
            <a:r>
              <a:rPr lang="en-US" altLang="zh-CN" sz="2700" b="1" dirty="0">
                <a:solidFill>
                  <a:srgbClr val="333300"/>
                </a:solidFill>
                <a:latin typeface="Times New Roman" panose="02020603050405020304" pitchFamily="18" charset="0"/>
              </a:rPr>
              <a:t>1</a:t>
            </a:r>
            <a:r>
              <a:rPr lang="zh-CN" altLang="en-US" sz="2700" b="1" dirty="0">
                <a:solidFill>
                  <a:srgbClr val="333300"/>
                </a:solidFill>
                <a:latin typeface="Times New Roman" panose="02020603050405020304" pitchFamily="18" charset="0"/>
              </a:rPr>
              <a:t>（单位克）。 </a:t>
            </a:r>
          </a:p>
          <a:p>
            <a:endParaRPr lang="zh-CN" altLang="en-US" sz="2800" b="1" dirty="0">
              <a:solidFill>
                <a:srgbClr val="333300"/>
              </a:solidFill>
              <a:latin typeface="Times New Roman" panose="02020603050405020304" pitchFamily="18" charset="0"/>
            </a:endParaRPr>
          </a:p>
        </p:txBody>
      </p:sp>
    </p:spTree>
    <p:extLst>
      <p:ext uri="{BB962C8B-B14F-4D97-AF65-F5344CB8AC3E}">
        <p14:creationId xmlns:p14="http://schemas.microsoft.com/office/powerpoint/2010/main" val="2584148201"/>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pPr>
              <a:defRPr/>
            </a:pPr>
            <a:r>
              <a:rPr lang="en-US" altLang="zh-CN"/>
              <a:t>-</a:t>
            </a:r>
            <a:fld id="{0541C894-9D0E-4769-9954-960E2037CBAD}" type="slidenum">
              <a:rPr lang="en-US" altLang="zh-CN" sz="1800" smtClean="0">
                <a:solidFill>
                  <a:srgbClr val="0000FF"/>
                </a:solidFill>
              </a:rPr>
              <a:pPr>
                <a:defRPr/>
              </a:pPr>
              <a:t>51</a:t>
            </a:fld>
            <a:r>
              <a:rPr lang="en-US" altLang="zh-CN"/>
              <a:t>-</a:t>
            </a:r>
          </a:p>
        </p:txBody>
      </p:sp>
      <p:grpSp>
        <p:nvGrpSpPr>
          <p:cNvPr id="3" name="Group 2"/>
          <p:cNvGrpSpPr>
            <a:grpSpLocks/>
          </p:cNvGrpSpPr>
          <p:nvPr/>
        </p:nvGrpSpPr>
        <p:grpSpPr bwMode="auto">
          <a:xfrm>
            <a:off x="755576" y="245633"/>
            <a:ext cx="7804150" cy="6343650"/>
            <a:chOff x="431" y="0"/>
            <a:chExt cx="4916" cy="3996"/>
          </a:xfrm>
        </p:grpSpPr>
        <p:sp>
          <p:nvSpPr>
            <p:cNvPr id="4" name="Rectangle 3"/>
            <p:cNvSpPr>
              <a:spLocks noChangeArrowheads="1"/>
            </p:cNvSpPr>
            <p:nvPr/>
          </p:nvSpPr>
          <p:spPr bwMode="auto">
            <a:xfrm>
              <a:off x="4733" y="3670"/>
              <a:ext cx="61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hlink"/>
                </a:buClr>
                <a:buSzPct val="70000"/>
                <a:buFont typeface="Wingdings" panose="05000000000000000000" pitchFamily="2" charset="2"/>
                <a:buChar char="v"/>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2pPr>
              <a:lvl3pPr>
                <a:spcBef>
                  <a:spcPct val="20000"/>
                </a:spcBef>
                <a:buClr>
                  <a:schemeClr val="hlink"/>
                </a:buClr>
                <a:buSzPct val="80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90000"/>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4pPr>
              <a:lvl5pPr>
                <a:spcBef>
                  <a:spcPct val="20000"/>
                </a:spcBef>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9pPr>
            </a:lstStyle>
            <a:p>
              <a:pPr>
                <a:buFont typeface="Wingdings" panose="05000000000000000000" pitchFamily="2" charset="2"/>
                <a:buNone/>
              </a:pPr>
              <a:r>
                <a:rPr lang="en-US" altLang="zh-CN" sz="2400" b="1"/>
                <a:t>20</a:t>
              </a:r>
            </a:p>
          </p:txBody>
        </p:sp>
        <p:sp>
          <p:nvSpPr>
            <p:cNvPr id="5" name="Rectangle 4"/>
            <p:cNvSpPr>
              <a:spLocks noChangeArrowheads="1"/>
            </p:cNvSpPr>
            <p:nvPr/>
          </p:nvSpPr>
          <p:spPr bwMode="auto">
            <a:xfrm>
              <a:off x="4118" y="3670"/>
              <a:ext cx="615"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hlink"/>
                </a:buClr>
                <a:buSzPct val="70000"/>
                <a:buFont typeface="Wingdings" panose="05000000000000000000" pitchFamily="2" charset="2"/>
                <a:buChar char="v"/>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2pPr>
              <a:lvl3pPr>
                <a:spcBef>
                  <a:spcPct val="20000"/>
                </a:spcBef>
                <a:buClr>
                  <a:schemeClr val="hlink"/>
                </a:buClr>
                <a:buSzPct val="80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90000"/>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4pPr>
              <a:lvl5pPr>
                <a:spcBef>
                  <a:spcPct val="20000"/>
                </a:spcBef>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9pPr>
            </a:lstStyle>
            <a:p>
              <a:pPr>
                <a:buFont typeface="Wingdings" panose="05000000000000000000" pitchFamily="2" charset="2"/>
                <a:buNone/>
              </a:pPr>
              <a:r>
                <a:rPr lang="en-US" altLang="zh-CN" sz="2400" b="1">
                  <a:solidFill>
                    <a:srgbClr val="CC3300"/>
                  </a:solidFill>
                </a:rPr>
                <a:t>6</a:t>
              </a:r>
            </a:p>
          </p:txBody>
        </p:sp>
        <p:sp>
          <p:nvSpPr>
            <p:cNvPr id="6" name="Rectangle 5"/>
            <p:cNvSpPr>
              <a:spLocks noChangeArrowheads="1"/>
            </p:cNvSpPr>
            <p:nvPr/>
          </p:nvSpPr>
          <p:spPr bwMode="auto">
            <a:xfrm>
              <a:off x="3504" y="3670"/>
              <a:ext cx="61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hlink"/>
                </a:buClr>
                <a:buSzPct val="70000"/>
                <a:buFont typeface="Wingdings" panose="05000000000000000000" pitchFamily="2" charset="2"/>
                <a:buChar char="v"/>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2pPr>
              <a:lvl3pPr>
                <a:spcBef>
                  <a:spcPct val="20000"/>
                </a:spcBef>
                <a:buClr>
                  <a:schemeClr val="hlink"/>
                </a:buClr>
                <a:buSzPct val="80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90000"/>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4pPr>
              <a:lvl5pPr>
                <a:spcBef>
                  <a:spcPct val="20000"/>
                </a:spcBef>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9pPr>
            </a:lstStyle>
            <a:p>
              <a:pPr>
                <a:buFont typeface="Wingdings" panose="05000000000000000000" pitchFamily="2" charset="2"/>
                <a:buNone/>
              </a:pPr>
              <a:r>
                <a:rPr lang="en-US" altLang="zh-CN" sz="2400" b="1"/>
                <a:t>2</a:t>
              </a:r>
            </a:p>
          </p:txBody>
        </p:sp>
        <p:sp>
          <p:nvSpPr>
            <p:cNvPr id="7" name="Rectangle 6"/>
            <p:cNvSpPr>
              <a:spLocks noChangeArrowheads="1"/>
            </p:cNvSpPr>
            <p:nvPr/>
          </p:nvSpPr>
          <p:spPr bwMode="auto">
            <a:xfrm>
              <a:off x="2889" y="3670"/>
              <a:ext cx="615"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hlink"/>
                </a:buClr>
                <a:buSzPct val="70000"/>
                <a:buFont typeface="Wingdings" panose="05000000000000000000" pitchFamily="2" charset="2"/>
                <a:buChar char="v"/>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2pPr>
              <a:lvl3pPr>
                <a:spcBef>
                  <a:spcPct val="20000"/>
                </a:spcBef>
                <a:buClr>
                  <a:schemeClr val="hlink"/>
                </a:buClr>
                <a:buSzPct val="80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90000"/>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4pPr>
              <a:lvl5pPr>
                <a:spcBef>
                  <a:spcPct val="20000"/>
                </a:spcBef>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9pPr>
            </a:lstStyle>
            <a:p>
              <a:pPr>
                <a:buFont typeface="Wingdings" panose="05000000000000000000" pitchFamily="2" charset="2"/>
                <a:buNone/>
              </a:pPr>
              <a:r>
                <a:rPr lang="en-US" altLang="zh-CN" sz="2400" b="1"/>
                <a:t>0</a:t>
              </a:r>
            </a:p>
          </p:txBody>
        </p:sp>
        <p:sp>
          <p:nvSpPr>
            <p:cNvPr id="8" name="Rectangle 7"/>
            <p:cNvSpPr>
              <a:spLocks noChangeArrowheads="1"/>
            </p:cNvSpPr>
            <p:nvPr/>
          </p:nvSpPr>
          <p:spPr bwMode="auto">
            <a:xfrm>
              <a:off x="2178" y="3670"/>
              <a:ext cx="711"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hlink"/>
                </a:buClr>
                <a:buSzPct val="70000"/>
                <a:buFont typeface="Wingdings" panose="05000000000000000000" pitchFamily="2" charset="2"/>
                <a:buChar char="v"/>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2pPr>
              <a:lvl3pPr>
                <a:spcBef>
                  <a:spcPct val="20000"/>
                </a:spcBef>
                <a:buClr>
                  <a:schemeClr val="hlink"/>
                </a:buClr>
                <a:buSzPct val="80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90000"/>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4pPr>
              <a:lvl5pPr>
                <a:spcBef>
                  <a:spcPct val="20000"/>
                </a:spcBef>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9pPr>
            </a:lstStyle>
            <a:p>
              <a:pPr>
                <a:buFont typeface="Wingdings" panose="05000000000000000000" pitchFamily="2" charset="2"/>
                <a:buNone/>
              </a:pPr>
              <a:r>
                <a:rPr lang="en-US" altLang="zh-CN" sz="2400" b="1">
                  <a:solidFill>
                    <a:srgbClr val="CC3300"/>
                  </a:solidFill>
                </a:rPr>
                <a:t>12</a:t>
              </a:r>
            </a:p>
          </p:txBody>
        </p:sp>
        <p:sp>
          <p:nvSpPr>
            <p:cNvPr id="9" name="Rectangle 8"/>
            <p:cNvSpPr>
              <a:spLocks noChangeArrowheads="1"/>
            </p:cNvSpPr>
            <p:nvPr/>
          </p:nvSpPr>
          <p:spPr bwMode="auto">
            <a:xfrm>
              <a:off x="1497" y="3670"/>
              <a:ext cx="681"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hlink"/>
                </a:buClr>
                <a:buSzPct val="70000"/>
                <a:buFont typeface="Wingdings" panose="05000000000000000000" pitchFamily="2" charset="2"/>
                <a:buChar char="v"/>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2pPr>
              <a:lvl3pPr>
                <a:spcBef>
                  <a:spcPct val="20000"/>
                </a:spcBef>
                <a:buClr>
                  <a:schemeClr val="hlink"/>
                </a:buClr>
                <a:buSzPct val="80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90000"/>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4pPr>
              <a:lvl5pPr>
                <a:spcBef>
                  <a:spcPct val="20000"/>
                </a:spcBef>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9pPr>
            </a:lstStyle>
            <a:p>
              <a:pPr>
                <a:buFont typeface="Wingdings" panose="05000000000000000000" pitchFamily="2" charset="2"/>
                <a:buNone/>
              </a:pPr>
              <a:r>
                <a:rPr lang="en-US" altLang="zh-CN" sz="2400" b="1"/>
                <a:t>2</a:t>
              </a:r>
            </a:p>
          </p:txBody>
        </p:sp>
        <p:sp>
          <p:nvSpPr>
            <p:cNvPr id="10" name="Rectangle 9"/>
            <p:cNvSpPr>
              <a:spLocks noChangeArrowheads="1"/>
            </p:cNvSpPr>
            <p:nvPr/>
          </p:nvSpPr>
          <p:spPr bwMode="auto">
            <a:xfrm>
              <a:off x="817" y="3670"/>
              <a:ext cx="680"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hlink"/>
                </a:buClr>
                <a:buSzPct val="70000"/>
                <a:buFont typeface="Wingdings" panose="05000000000000000000" pitchFamily="2" charset="2"/>
                <a:buChar char="v"/>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2pPr>
              <a:lvl3pPr>
                <a:spcBef>
                  <a:spcPct val="20000"/>
                </a:spcBef>
                <a:buClr>
                  <a:schemeClr val="hlink"/>
                </a:buClr>
                <a:buSzPct val="80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90000"/>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4pPr>
              <a:lvl5pPr>
                <a:spcBef>
                  <a:spcPct val="20000"/>
                </a:spcBef>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9pPr>
            </a:lstStyle>
            <a:p>
              <a:pPr>
                <a:buFont typeface="Wingdings" panose="05000000000000000000" pitchFamily="2" charset="2"/>
                <a:buNone/>
              </a:pPr>
              <a:r>
                <a:rPr lang="en-US" altLang="zh-CN" sz="2400" b="1"/>
                <a:t>8</a:t>
              </a:r>
            </a:p>
          </p:txBody>
        </p:sp>
        <p:sp>
          <p:nvSpPr>
            <p:cNvPr id="11" name="Rectangle 10"/>
            <p:cNvSpPr>
              <a:spLocks noChangeArrowheads="1"/>
            </p:cNvSpPr>
            <p:nvPr/>
          </p:nvSpPr>
          <p:spPr bwMode="auto">
            <a:xfrm>
              <a:off x="431" y="3670"/>
              <a:ext cx="386"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hlink"/>
                </a:buClr>
                <a:buSzPct val="70000"/>
                <a:buFont typeface="Wingdings" panose="05000000000000000000" pitchFamily="2" charset="2"/>
                <a:buChar char="v"/>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2pPr>
              <a:lvl3pPr>
                <a:spcBef>
                  <a:spcPct val="20000"/>
                </a:spcBef>
                <a:buClr>
                  <a:schemeClr val="hlink"/>
                </a:buClr>
                <a:buSzPct val="80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90000"/>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4pPr>
              <a:lvl5pPr>
                <a:spcBef>
                  <a:spcPct val="20000"/>
                </a:spcBef>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9pPr>
            </a:lstStyle>
            <a:p>
              <a:pPr>
                <a:buFont typeface="Wingdings" panose="05000000000000000000" pitchFamily="2" charset="2"/>
                <a:buNone/>
              </a:pPr>
              <a:r>
                <a:rPr lang="en-US" altLang="zh-CN" b="1"/>
                <a:t>I</a:t>
              </a:r>
            </a:p>
          </p:txBody>
        </p:sp>
        <p:sp>
          <p:nvSpPr>
            <p:cNvPr id="12" name="Rectangle 11"/>
            <p:cNvSpPr>
              <a:spLocks noChangeArrowheads="1"/>
            </p:cNvSpPr>
            <p:nvPr/>
          </p:nvSpPr>
          <p:spPr bwMode="auto">
            <a:xfrm>
              <a:off x="4733" y="3320"/>
              <a:ext cx="614" cy="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hlink"/>
                </a:buClr>
                <a:buSzPct val="70000"/>
                <a:buFont typeface="Wingdings" panose="05000000000000000000" pitchFamily="2" charset="2"/>
                <a:buChar char="v"/>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2pPr>
              <a:lvl3pPr>
                <a:spcBef>
                  <a:spcPct val="20000"/>
                </a:spcBef>
                <a:buClr>
                  <a:schemeClr val="hlink"/>
                </a:buClr>
                <a:buSzPct val="80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90000"/>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4pPr>
              <a:lvl5pPr>
                <a:spcBef>
                  <a:spcPct val="20000"/>
                </a:spcBef>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9pPr>
            </a:lstStyle>
            <a:p>
              <a:pPr>
                <a:buFont typeface="Wingdings" panose="05000000000000000000" pitchFamily="2" charset="2"/>
                <a:buNone/>
              </a:pPr>
              <a:r>
                <a:rPr lang="en-US" altLang="zh-CN" sz="2400" b="1"/>
                <a:t>10</a:t>
              </a:r>
            </a:p>
          </p:txBody>
        </p:sp>
        <p:sp>
          <p:nvSpPr>
            <p:cNvPr id="13" name="Rectangle 12"/>
            <p:cNvSpPr>
              <a:spLocks noChangeArrowheads="1"/>
            </p:cNvSpPr>
            <p:nvPr/>
          </p:nvSpPr>
          <p:spPr bwMode="auto">
            <a:xfrm>
              <a:off x="4118" y="3320"/>
              <a:ext cx="615" cy="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hlink"/>
                </a:buClr>
                <a:buSzPct val="70000"/>
                <a:buFont typeface="Wingdings" panose="05000000000000000000" pitchFamily="2" charset="2"/>
                <a:buChar char="v"/>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2pPr>
              <a:lvl3pPr>
                <a:spcBef>
                  <a:spcPct val="20000"/>
                </a:spcBef>
                <a:buClr>
                  <a:schemeClr val="hlink"/>
                </a:buClr>
                <a:buSzPct val="80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90000"/>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4pPr>
              <a:lvl5pPr>
                <a:spcBef>
                  <a:spcPct val="20000"/>
                </a:spcBef>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9pPr>
            </a:lstStyle>
            <a:p>
              <a:pPr>
                <a:buFont typeface="Wingdings" panose="05000000000000000000" pitchFamily="2" charset="2"/>
                <a:buNone/>
              </a:pPr>
              <a:r>
                <a:rPr lang="en-US" altLang="zh-CN" sz="2400" b="1">
                  <a:solidFill>
                    <a:srgbClr val="CC3300"/>
                  </a:solidFill>
                </a:rPr>
                <a:t>35</a:t>
              </a:r>
            </a:p>
          </p:txBody>
        </p:sp>
        <p:sp>
          <p:nvSpPr>
            <p:cNvPr id="14" name="Rectangle 13"/>
            <p:cNvSpPr>
              <a:spLocks noChangeArrowheads="1"/>
            </p:cNvSpPr>
            <p:nvPr/>
          </p:nvSpPr>
          <p:spPr bwMode="auto">
            <a:xfrm>
              <a:off x="3504" y="3320"/>
              <a:ext cx="614" cy="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hlink"/>
                </a:buClr>
                <a:buSzPct val="70000"/>
                <a:buFont typeface="Wingdings" panose="05000000000000000000" pitchFamily="2" charset="2"/>
                <a:buChar char="v"/>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2pPr>
              <a:lvl3pPr>
                <a:spcBef>
                  <a:spcPct val="20000"/>
                </a:spcBef>
                <a:buClr>
                  <a:schemeClr val="hlink"/>
                </a:buClr>
                <a:buSzPct val="80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90000"/>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4pPr>
              <a:lvl5pPr>
                <a:spcBef>
                  <a:spcPct val="20000"/>
                </a:spcBef>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9pPr>
            </a:lstStyle>
            <a:p>
              <a:pPr>
                <a:buFont typeface="Wingdings" panose="05000000000000000000" pitchFamily="2" charset="2"/>
                <a:buNone/>
              </a:pPr>
              <a:r>
                <a:rPr lang="en-US" altLang="zh-CN" sz="2400" b="1"/>
                <a:t>10</a:t>
              </a:r>
            </a:p>
          </p:txBody>
        </p:sp>
        <p:sp>
          <p:nvSpPr>
            <p:cNvPr id="15" name="Rectangle 14"/>
            <p:cNvSpPr>
              <a:spLocks noChangeArrowheads="1"/>
            </p:cNvSpPr>
            <p:nvPr/>
          </p:nvSpPr>
          <p:spPr bwMode="auto">
            <a:xfrm>
              <a:off x="2889" y="3320"/>
              <a:ext cx="615" cy="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hlink"/>
                </a:buClr>
                <a:buSzPct val="70000"/>
                <a:buFont typeface="Wingdings" panose="05000000000000000000" pitchFamily="2" charset="2"/>
                <a:buChar char="v"/>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2pPr>
              <a:lvl3pPr>
                <a:spcBef>
                  <a:spcPct val="20000"/>
                </a:spcBef>
                <a:buClr>
                  <a:schemeClr val="hlink"/>
                </a:buClr>
                <a:buSzPct val="80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90000"/>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4pPr>
              <a:lvl5pPr>
                <a:spcBef>
                  <a:spcPct val="20000"/>
                </a:spcBef>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9pPr>
            </a:lstStyle>
            <a:p>
              <a:pPr>
                <a:buFont typeface="Wingdings" panose="05000000000000000000" pitchFamily="2" charset="2"/>
                <a:buNone/>
              </a:pPr>
              <a:r>
                <a:rPr lang="en-US" altLang="zh-CN" sz="2400" b="1"/>
                <a:t>10</a:t>
              </a:r>
            </a:p>
          </p:txBody>
        </p:sp>
        <p:sp>
          <p:nvSpPr>
            <p:cNvPr id="16" name="Rectangle 15"/>
            <p:cNvSpPr>
              <a:spLocks noChangeArrowheads="1"/>
            </p:cNvSpPr>
            <p:nvPr/>
          </p:nvSpPr>
          <p:spPr bwMode="auto">
            <a:xfrm>
              <a:off x="2178" y="3320"/>
              <a:ext cx="711" cy="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hlink"/>
                </a:buClr>
                <a:buSzPct val="70000"/>
                <a:buFont typeface="Wingdings" panose="05000000000000000000" pitchFamily="2" charset="2"/>
                <a:buChar char="v"/>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2pPr>
              <a:lvl3pPr>
                <a:spcBef>
                  <a:spcPct val="20000"/>
                </a:spcBef>
                <a:buClr>
                  <a:schemeClr val="hlink"/>
                </a:buClr>
                <a:buSzPct val="80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90000"/>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4pPr>
              <a:lvl5pPr>
                <a:spcBef>
                  <a:spcPct val="20000"/>
                </a:spcBef>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9pPr>
            </a:lstStyle>
            <a:p>
              <a:pPr>
                <a:buFont typeface="Wingdings" panose="05000000000000000000" pitchFamily="2" charset="2"/>
                <a:buNone/>
              </a:pPr>
              <a:r>
                <a:rPr lang="en-US" altLang="zh-CN" sz="2400" b="1">
                  <a:solidFill>
                    <a:srgbClr val="CC3300"/>
                  </a:solidFill>
                </a:rPr>
                <a:t>16</a:t>
              </a:r>
            </a:p>
          </p:txBody>
        </p:sp>
        <p:sp>
          <p:nvSpPr>
            <p:cNvPr id="17" name="Rectangle 16"/>
            <p:cNvSpPr>
              <a:spLocks noChangeArrowheads="1"/>
            </p:cNvSpPr>
            <p:nvPr/>
          </p:nvSpPr>
          <p:spPr bwMode="auto">
            <a:xfrm>
              <a:off x="1497" y="3320"/>
              <a:ext cx="681" cy="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hlink"/>
                </a:buClr>
                <a:buSzPct val="70000"/>
                <a:buFont typeface="Wingdings" panose="05000000000000000000" pitchFamily="2" charset="2"/>
                <a:buChar char="v"/>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2pPr>
              <a:lvl3pPr>
                <a:spcBef>
                  <a:spcPct val="20000"/>
                </a:spcBef>
                <a:buClr>
                  <a:schemeClr val="hlink"/>
                </a:buClr>
                <a:buSzPct val="80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90000"/>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4pPr>
              <a:lvl5pPr>
                <a:spcBef>
                  <a:spcPct val="20000"/>
                </a:spcBef>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9pPr>
            </a:lstStyle>
            <a:p>
              <a:pPr>
                <a:buFont typeface="Wingdings" panose="05000000000000000000" pitchFamily="2" charset="2"/>
                <a:buNone/>
              </a:pPr>
              <a:r>
                <a:rPr lang="en-US" altLang="zh-CN" sz="2400" b="1"/>
                <a:t>5</a:t>
              </a:r>
            </a:p>
          </p:txBody>
        </p:sp>
        <p:sp>
          <p:nvSpPr>
            <p:cNvPr id="18" name="Rectangle 17"/>
            <p:cNvSpPr>
              <a:spLocks noChangeArrowheads="1"/>
            </p:cNvSpPr>
            <p:nvPr/>
          </p:nvSpPr>
          <p:spPr bwMode="auto">
            <a:xfrm>
              <a:off x="817" y="3320"/>
              <a:ext cx="680" cy="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hlink"/>
                </a:buClr>
                <a:buSzPct val="70000"/>
                <a:buFont typeface="Wingdings" panose="05000000000000000000" pitchFamily="2" charset="2"/>
                <a:buChar char="v"/>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2pPr>
              <a:lvl3pPr>
                <a:spcBef>
                  <a:spcPct val="20000"/>
                </a:spcBef>
                <a:buClr>
                  <a:schemeClr val="hlink"/>
                </a:buClr>
                <a:buSzPct val="80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90000"/>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4pPr>
              <a:lvl5pPr>
                <a:spcBef>
                  <a:spcPct val="20000"/>
                </a:spcBef>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9pPr>
            </a:lstStyle>
            <a:p>
              <a:pPr>
                <a:buFont typeface="Wingdings" panose="05000000000000000000" pitchFamily="2" charset="2"/>
                <a:buNone/>
              </a:pPr>
              <a:r>
                <a:rPr lang="en-US" altLang="zh-CN" sz="2400" b="1"/>
                <a:t>6</a:t>
              </a:r>
            </a:p>
          </p:txBody>
        </p:sp>
        <p:sp>
          <p:nvSpPr>
            <p:cNvPr id="19" name="Rectangle 18"/>
            <p:cNvSpPr>
              <a:spLocks noChangeArrowheads="1"/>
            </p:cNvSpPr>
            <p:nvPr/>
          </p:nvSpPr>
          <p:spPr bwMode="auto">
            <a:xfrm>
              <a:off x="431" y="3320"/>
              <a:ext cx="386" cy="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hlink"/>
                </a:buClr>
                <a:buSzPct val="70000"/>
                <a:buFont typeface="Wingdings" panose="05000000000000000000" pitchFamily="2" charset="2"/>
                <a:buChar char="v"/>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2pPr>
              <a:lvl3pPr>
                <a:spcBef>
                  <a:spcPct val="20000"/>
                </a:spcBef>
                <a:buClr>
                  <a:schemeClr val="hlink"/>
                </a:buClr>
                <a:buSzPct val="80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90000"/>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4pPr>
              <a:lvl5pPr>
                <a:spcBef>
                  <a:spcPct val="20000"/>
                </a:spcBef>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9pPr>
            </a:lstStyle>
            <a:p>
              <a:pPr>
                <a:buFont typeface="Wingdings" panose="05000000000000000000" pitchFamily="2" charset="2"/>
                <a:buNone/>
              </a:pPr>
              <a:r>
                <a:rPr lang="en-US" altLang="zh-CN" b="1"/>
                <a:t>H</a:t>
              </a:r>
            </a:p>
          </p:txBody>
        </p:sp>
        <p:sp>
          <p:nvSpPr>
            <p:cNvPr id="20" name="Rectangle 19"/>
            <p:cNvSpPr>
              <a:spLocks noChangeArrowheads="1"/>
            </p:cNvSpPr>
            <p:nvPr/>
          </p:nvSpPr>
          <p:spPr bwMode="auto">
            <a:xfrm>
              <a:off x="4733" y="2971"/>
              <a:ext cx="614" cy="3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hlink"/>
                </a:buClr>
                <a:buSzPct val="70000"/>
                <a:buFont typeface="Wingdings" panose="05000000000000000000" pitchFamily="2" charset="2"/>
                <a:buChar char="v"/>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2pPr>
              <a:lvl3pPr>
                <a:spcBef>
                  <a:spcPct val="20000"/>
                </a:spcBef>
                <a:buClr>
                  <a:schemeClr val="hlink"/>
                </a:buClr>
                <a:buSzPct val="80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90000"/>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4pPr>
              <a:lvl5pPr>
                <a:spcBef>
                  <a:spcPct val="20000"/>
                </a:spcBef>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9pPr>
            </a:lstStyle>
            <a:p>
              <a:pPr>
                <a:buFont typeface="Wingdings" panose="05000000000000000000" pitchFamily="2" charset="2"/>
                <a:buNone/>
              </a:pPr>
              <a:r>
                <a:rPr lang="en-US" altLang="zh-CN" sz="2400" b="1"/>
                <a:t>25</a:t>
              </a:r>
            </a:p>
          </p:txBody>
        </p:sp>
        <p:sp>
          <p:nvSpPr>
            <p:cNvPr id="21" name="Rectangle 20"/>
            <p:cNvSpPr>
              <a:spLocks noChangeArrowheads="1"/>
            </p:cNvSpPr>
            <p:nvPr/>
          </p:nvSpPr>
          <p:spPr bwMode="auto">
            <a:xfrm>
              <a:off x="4118" y="2971"/>
              <a:ext cx="615" cy="3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hlink"/>
                </a:buClr>
                <a:buSzPct val="70000"/>
                <a:buFont typeface="Wingdings" panose="05000000000000000000" pitchFamily="2" charset="2"/>
                <a:buChar char="v"/>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2pPr>
              <a:lvl3pPr>
                <a:spcBef>
                  <a:spcPct val="20000"/>
                </a:spcBef>
                <a:buClr>
                  <a:schemeClr val="hlink"/>
                </a:buClr>
                <a:buSzPct val="80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90000"/>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4pPr>
              <a:lvl5pPr>
                <a:spcBef>
                  <a:spcPct val="20000"/>
                </a:spcBef>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9pPr>
            </a:lstStyle>
            <a:p>
              <a:pPr>
                <a:buFont typeface="Wingdings" panose="05000000000000000000" pitchFamily="2" charset="2"/>
                <a:buNone/>
              </a:pPr>
              <a:r>
                <a:rPr lang="en-US" altLang="zh-CN" sz="2400" b="1">
                  <a:solidFill>
                    <a:srgbClr val="CC3300"/>
                  </a:solidFill>
                </a:rPr>
                <a:t>39</a:t>
              </a:r>
            </a:p>
          </p:txBody>
        </p:sp>
        <p:sp>
          <p:nvSpPr>
            <p:cNvPr id="22" name="Rectangle 21"/>
            <p:cNvSpPr>
              <a:spLocks noChangeArrowheads="1"/>
            </p:cNvSpPr>
            <p:nvPr/>
          </p:nvSpPr>
          <p:spPr bwMode="auto">
            <a:xfrm>
              <a:off x="3504" y="2971"/>
              <a:ext cx="614" cy="3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hlink"/>
                </a:buClr>
                <a:buSzPct val="70000"/>
                <a:buFont typeface="Wingdings" panose="05000000000000000000" pitchFamily="2" charset="2"/>
                <a:buChar char="v"/>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2pPr>
              <a:lvl3pPr>
                <a:spcBef>
                  <a:spcPct val="20000"/>
                </a:spcBef>
                <a:buClr>
                  <a:schemeClr val="hlink"/>
                </a:buClr>
                <a:buSzPct val="80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90000"/>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4pPr>
              <a:lvl5pPr>
                <a:spcBef>
                  <a:spcPct val="20000"/>
                </a:spcBef>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9pPr>
            </a:lstStyle>
            <a:p>
              <a:pPr>
                <a:buFont typeface="Wingdings" panose="05000000000000000000" pitchFamily="2" charset="2"/>
                <a:buNone/>
              </a:pPr>
              <a:r>
                <a:rPr lang="en-US" altLang="zh-CN" sz="2400" b="1"/>
                <a:t>2</a:t>
              </a:r>
            </a:p>
          </p:txBody>
        </p:sp>
        <p:sp>
          <p:nvSpPr>
            <p:cNvPr id="23" name="Rectangle 22"/>
            <p:cNvSpPr>
              <a:spLocks noChangeArrowheads="1"/>
            </p:cNvSpPr>
            <p:nvPr/>
          </p:nvSpPr>
          <p:spPr bwMode="auto">
            <a:xfrm>
              <a:off x="2889" y="2971"/>
              <a:ext cx="615" cy="3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hlink"/>
                </a:buClr>
                <a:buSzPct val="70000"/>
                <a:buFont typeface="Wingdings" panose="05000000000000000000" pitchFamily="2" charset="2"/>
                <a:buChar char="v"/>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2pPr>
              <a:lvl3pPr>
                <a:spcBef>
                  <a:spcPct val="20000"/>
                </a:spcBef>
                <a:buClr>
                  <a:schemeClr val="hlink"/>
                </a:buClr>
                <a:buSzPct val="80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90000"/>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4pPr>
              <a:lvl5pPr>
                <a:spcBef>
                  <a:spcPct val="20000"/>
                </a:spcBef>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9pPr>
            </a:lstStyle>
            <a:p>
              <a:pPr>
                <a:buFont typeface="Wingdings" panose="05000000000000000000" pitchFamily="2" charset="2"/>
                <a:buNone/>
              </a:pPr>
              <a:r>
                <a:rPr lang="en-US" altLang="zh-CN" sz="2400" b="1"/>
                <a:t>25</a:t>
              </a:r>
            </a:p>
          </p:txBody>
        </p:sp>
        <p:sp>
          <p:nvSpPr>
            <p:cNvPr id="24" name="Rectangle 23"/>
            <p:cNvSpPr>
              <a:spLocks noChangeArrowheads="1"/>
            </p:cNvSpPr>
            <p:nvPr/>
          </p:nvSpPr>
          <p:spPr bwMode="auto">
            <a:xfrm>
              <a:off x="2178" y="2971"/>
              <a:ext cx="711" cy="3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hlink"/>
                </a:buClr>
                <a:buSzPct val="70000"/>
                <a:buFont typeface="Wingdings" panose="05000000000000000000" pitchFamily="2" charset="2"/>
                <a:buChar char="v"/>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2pPr>
              <a:lvl3pPr>
                <a:spcBef>
                  <a:spcPct val="20000"/>
                </a:spcBef>
                <a:buClr>
                  <a:schemeClr val="hlink"/>
                </a:buClr>
                <a:buSzPct val="80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90000"/>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4pPr>
              <a:lvl5pPr>
                <a:spcBef>
                  <a:spcPct val="20000"/>
                </a:spcBef>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9pPr>
            </a:lstStyle>
            <a:p>
              <a:pPr>
                <a:buFont typeface="Wingdings" panose="05000000000000000000" pitchFamily="2" charset="2"/>
                <a:buNone/>
              </a:pPr>
              <a:r>
                <a:rPr lang="en-US" altLang="zh-CN" sz="2400" b="1">
                  <a:solidFill>
                    <a:srgbClr val="CC3300"/>
                  </a:solidFill>
                </a:rPr>
                <a:t>17</a:t>
              </a:r>
            </a:p>
          </p:txBody>
        </p:sp>
        <p:sp>
          <p:nvSpPr>
            <p:cNvPr id="25" name="Rectangle 24"/>
            <p:cNvSpPr>
              <a:spLocks noChangeArrowheads="1"/>
            </p:cNvSpPr>
            <p:nvPr/>
          </p:nvSpPr>
          <p:spPr bwMode="auto">
            <a:xfrm>
              <a:off x="1497" y="2971"/>
              <a:ext cx="681" cy="3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hlink"/>
                </a:buClr>
                <a:buSzPct val="70000"/>
                <a:buFont typeface="Wingdings" panose="05000000000000000000" pitchFamily="2" charset="2"/>
                <a:buChar char="v"/>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2pPr>
              <a:lvl3pPr>
                <a:spcBef>
                  <a:spcPct val="20000"/>
                </a:spcBef>
                <a:buClr>
                  <a:schemeClr val="hlink"/>
                </a:buClr>
                <a:buSzPct val="80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90000"/>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4pPr>
              <a:lvl5pPr>
                <a:spcBef>
                  <a:spcPct val="20000"/>
                </a:spcBef>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9pPr>
            </a:lstStyle>
            <a:p>
              <a:pPr>
                <a:buFont typeface="Wingdings" panose="05000000000000000000" pitchFamily="2" charset="2"/>
                <a:buNone/>
              </a:pPr>
              <a:r>
                <a:rPr lang="en-US" altLang="zh-CN" sz="2400" b="1"/>
                <a:t>4</a:t>
              </a:r>
            </a:p>
          </p:txBody>
        </p:sp>
        <p:sp>
          <p:nvSpPr>
            <p:cNvPr id="26" name="Rectangle 25"/>
            <p:cNvSpPr>
              <a:spLocks noChangeArrowheads="1"/>
            </p:cNvSpPr>
            <p:nvPr/>
          </p:nvSpPr>
          <p:spPr bwMode="auto">
            <a:xfrm>
              <a:off x="817" y="2971"/>
              <a:ext cx="680" cy="3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hlink"/>
                </a:buClr>
                <a:buSzPct val="70000"/>
                <a:buFont typeface="Wingdings" panose="05000000000000000000" pitchFamily="2" charset="2"/>
                <a:buChar char="v"/>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2pPr>
              <a:lvl3pPr>
                <a:spcBef>
                  <a:spcPct val="20000"/>
                </a:spcBef>
                <a:buClr>
                  <a:schemeClr val="hlink"/>
                </a:buClr>
                <a:buSzPct val="80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90000"/>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4pPr>
              <a:lvl5pPr>
                <a:spcBef>
                  <a:spcPct val="20000"/>
                </a:spcBef>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9pPr>
            </a:lstStyle>
            <a:p>
              <a:pPr>
                <a:buFont typeface="Wingdings" panose="05000000000000000000" pitchFamily="2" charset="2"/>
                <a:buNone/>
              </a:pPr>
              <a:r>
                <a:rPr lang="en-US" altLang="zh-CN" sz="2400" b="1"/>
                <a:t>9</a:t>
              </a:r>
            </a:p>
          </p:txBody>
        </p:sp>
        <p:sp>
          <p:nvSpPr>
            <p:cNvPr id="27" name="Rectangle 26"/>
            <p:cNvSpPr>
              <a:spLocks noChangeArrowheads="1"/>
            </p:cNvSpPr>
            <p:nvPr/>
          </p:nvSpPr>
          <p:spPr bwMode="auto">
            <a:xfrm>
              <a:off x="431" y="2971"/>
              <a:ext cx="386" cy="3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hlink"/>
                </a:buClr>
                <a:buSzPct val="70000"/>
                <a:buFont typeface="Wingdings" panose="05000000000000000000" pitchFamily="2" charset="2"/>
                <a:buChar char="v"/>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2pPr>
              <a:lvl3pPr>
                <a:spcBef>
                  <a:spcPct val="20000"/>
                </a:spcBef>
                <a:buClr>
                  <a:schemeClr val="hlink"/>
                </a:buClr>
                <a:buSzPct val="80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90000"/>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4pPr>
              <a:lvl5pPr>
                <a:spcBef>
                  <a:spcPct val="20000"/>
                </a:spcBef>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9pPr>
            </a:lstStyle>
            <a:p>
              <a:pPr>
                <a:buFont typeface="Wingdings" panose="05000000000000000000" pitchFamily="2" charset="2"/>
                <a:buNone/>
              </a:pPr>
              <a:r>
                <a:rPr lang="en-US" altLang="zh-CN" b="1"/>
                <a:t>G</a:t>
              </a:r>
            </a:p>
          </p:txBody>
        </p:sp>
        <p:sp>
          <p:nvSpPr>
            <p:cNvPr id="28" name="Rectangle 27"/>
            <p:cNvSpPr>
              <a:spLocks noChangeArrowheads="1"/>
            </p:cNvSpPr>
            <p:nvPr/>
          </p:nvSpPr>
          <p:spPr bwMode="auto">
            <a:xfrm>
              <a:off x="4733" y="2621"/>
              <a:ext cx="614" cy="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hlink"/>
                </a:buClr>
                <a:buSzPct val="70000"/>
                <a:buFont typeface="Wingdings" panose="05000000000000000000" pitchFamily="2" charset="2"/>
                <a:buChar char="v"/>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2pPr>
              <a:lvl3pPr>
                <a:spcBef>
                  <a:spcPct val="20000"/>
                </a:spcBef>
                <a:buClr>
                  <a:schemeClr val="hlink"/>
                </a:buClr>
                <a:buSzPct val="80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90000"/>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4pPr>
              <a:lvl5pPr>
                <a:spcBef>
                  <a:spcPct val="20000"/>
                </a:spcBef>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9pPr>
            </a:lstStyle>
            <a:p>
              <a:pPr>
                <a:buFont typeface="Wingdings" panose="05000000000000000000" pitchFamily="2" charset="2"/>
                <a:buNone/>
              </a:pPr>
              <a:r>
                <a:rPr lang="en-US" altLang="zh-CN" sz="2400" b="1"/>
                <a:t>50</a:t>
              </a:r>
            </a:p>
          </p:txBody>
        </p:sp>
        <p:sp>
          <p:nvSpPr>
            <p:cNvPr id="29" name="Rectangle 28"/>
            <p:cNvSpPr>
              <a:spLocks noChangeArrowheads="1"/>
            </p:cNvSpPr>
            <p:nvPr/>
          </p:nvSpPr>
          <p:spPr bwMode="auto">
            <a:xfrm>
              <a:off x="4118" y="2621"/>
              <a:ext cx="615" cy="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hlink"/>
                </a:buClr>
                <a:buSzPct val="70000"/>
                <a:buFont typeface="Wingdings" panose="05000000000000000000" pitchFamily="2" charset="2"/>
                <a:buChar char="v"/>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2pPr>
              <a:lvl3pPr>
                <a:spcBef>
                  <a:spcPct val="20000"/>
                </a:spcBef>
                <a:buClr>
                  <a:schemeClr val="hlink"/>
                </a:buClr>
                <a:buSzPct val="80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90000"/>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4pPr>
              <a:lvl5pPr>
                <a:spcBef>
                  <a:spcPct val="20000"/>
                </a:spcBef>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9pPr>
            </a:lstStyle>
            <a:p>
              <a:pPr>
                <a:buFont typeface="Wingdings" panose="05000000000000000000" pitchFamily="2" charset="2"/>
                <a:buNone/>
              </a:pPr>
              <a:r>
                <a:rPr lang="en-US" altLang="zh-CN" sz="2400" b="1">
                  <a:solidFill>
                    <a:srgbClr val="CC3300"/>
                  </a:solidFill>
                </a:rPr>
                <a:t>55</a:t>
              </a:r>
            </a:p>
          </p:txBody>
        </p:sp>
        <p:sp>
          <p:nvSpPr>
            <p:cNvPr id="30" name="Rectangle 29"/>
            <p:cNvSpPr>
              <a:spLocks noChangeArrowheads="1"/>
            </p:cNvSpPr>
            <p:nvPr/>
          </p:nvSpPr>
          <p:spPr bwMode="auto">
            <a:xfrm>
              <a:off x="3504" y="2621"/>
              <a:ext cx="614" cy="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hlink"/>
                </a:buClr>
                <a:buSzPct val="70000"/>
                <a:buFont typeface="Wingdings" panose="05000000000000000000" pitchFamily="2" charset="2"/>
                <a:buChar char="v"/>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2pPr>
              <a:lvl3pPr>
                <a:spcBef>
                  <a:spcPct val="20000"/>
                </a:spcBef>
                <a:buClr>
                  <a:schemeClr val="hlink"/>
                </a:buClr>
                <a:buSzPct val="80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90000"/>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4pPr>
              <a:lvl5pPr>
                <a:spcBef>
                  <a:spcPct val="20000"/>
                </a:spcBef>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9pPr>
            </a:lstStyle>
            <a:p>
              <a:pPr>
                <a:buFont typeface="Wingdings" panose="05000000000000000000" pitchFamily="2" charset="2"/>
                <a:buNone/>
              </a:pPr>
              <a:r>
                <a:rPr lang="en-US" altLang="zh-CN" sz="2400" b="1"/>
                <a:t>35</a:t>
              </a:r>
            </a:p>
          </p:txBody>
        </p:sp>
        <p:sp>
          <p:nvSpPr>
            <p:cNvPr id="31" name="Rectangle 30"/>
            <p:cNvSpPr>
              <a:spLocks noChangeArrowheads="1"/>
            </p:cNvSpPr>
            <p:nvPr/>
          </p:nvSpPr>
          <p:spPr bwMode="auto">
            <a:xfrm>
              <a:off x="2889" y="2621"/>
              <a:ext cx="615" cy="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hlink"/>
                </a:buClr>
                <a:buSzPct val="70000"/>
                <a:buFont typeface="Wingdings" panose="05000000000000000000" pitchFamily="2" charset="2"/>
                <a:buChar char="v"/>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2pPr>
              <a:lvl3pPr>
                <a:spcBef>
                  <a:spcPct val="20000"/>
                </a:spcBef>
                <a:buClr>
                  <a:schemeClr val="hlink"/>
                </a:buClr>
                <a:buSzPct val="80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90000"/>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4pPr>
              <a:lvl5pPr>
                <a:spcBef>
                  <a:spcPct val="20000"/>
                </a:spcBef>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9pPr>
            </a:lstStyle>
            <a:p>
              <a:pPr>
                <a:buFont typeface="Wingdings" panose="05000000000000000000" pitchFamily="2" charset="2"/>
                <a:buNone/>
              </a:pPr>
              <a:r>
                <a:rPr lang="en-US" altLang="zh-CN" sz="2400" b="1"/>
                <a:t>5</a:t>
              </a:r>
            </a:p>
          </p:txBody>
        </p:sp>
        <p:sp>
          <p:nvSpPr>
            <p:cNvPr id="32" name="Rectangle 31"/>
            <p:cNvSpPr>
              <a:spLocks noChangeArrowheads="1"/>
            </p:cNvSpPr>
            <p:nvPr/>
          </p:nvSpPr>
          <p:spPr bwMode="auto">
            <a:xfrm>
              <a:off x="2178" y="2621"/>
              <a:ext cx="711" cy="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hlink"/>
                </a:buClr>
                <a:buSzPct val="70000"/>
                <a:buFont typeface="Wingdings" panose="05000000000000000000" pitchFamily="2" charset="2"/>
                <a:buChar char="v"/>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2pPr>
              <a:lvl3pPr>
                <a:spcBef>
                  <a:spcPct val="20000"/>
                </a:spcBef>
                <a:buClr>
                  <a:schemeClr val="hlink"/>
                </a:buClr>
                <a:buSzPct val="80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90000"/>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4pPr>
              <a:lvl5pPr>
                <a:spcBef>
                  <a:spcPct val="20000"/>
                </a:spcBef>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9pPr>
            </a:lstStyle>
            <a:p>
              <a:pPr>
                <a:buFont typeface="Wingdings" panose="05000000000000000000" pitchFamily="2" charset="2"/>
                <a:buNone/>
              </a:pPr>
              <a:r>
                <a:rPr lang="en-US" altLang="zh-CN" sz="2400" b="1">
                  <a:solidFill>
                    <a:srgbClr val="CC3300"/>
                  </a:solidFill>
                </a:rPr>
                <a:t>35</a:t>
              </a:r>
            </a:p>
          </p:txBody>
        </p:sp>
        <p:sp>
          <p:nvSpPr>
            <p:cNvPr id="33" name="Rectangle 32"/>
            <p:cNvSpPr>
              <a:spLocks noChangeArrowheads="1"/>
            </p:cNvSpPr>
            <p:nvPr/>
          </p:nvSpPr>
          <p:spPr bwMode="auto">
            <a:xfrm>
              <a:off x="1497" y="2621"/>
              <a:ext cx="681" cy="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hlink"/>
                </a:buClr>
                <a:buSzPct val="70000"/>
                <a:buFont typeface="Wingdings" panose="05000000000000000000" pitchFamily="2" charset="2"/>
                <a:buChar char="v"/>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2pPr>
              <a:lvl3pPr>
                <a:spcBef>
                  <a:spcPct val="20000"/>
                </a:spcBef>
                <a:buClr>
                  <a:schemeClr val="hlink"/>
                </a:buClr>
                <a:buSzPct val="80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90000"/>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4pPr>
              <a:lvl5pPr>
                <a:spcBef>
                  <a:spcPct val="20000"/>
                </a:spcBef>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9pPr>
            </a:lstStyle>
            <a:p>
              <a:pPr>
                <a:buFont typeface="Wingdings" panose="05000000000000000000" pitchFamily="2" charset="2"/>
                <a:buNone/>
              </a:pPr>
              <a:r>
                <a:rPr lang="en-US" altLang="zh-CN" sz="2400" b="1"/>
                <a:t>5</a:t>
              </a:r>
            </a:p>
          </p:txBody>
        </p:sp>
        <p:sp>
          <p:nvSpPr>
            <p:cNvPr id="34" name="Rectangle 33"/>
            <p:cNvSpPr>
              <a:spLocks noChangeArrowheads="1"/>
            </p:cNvSpPr>
            <p:nvPr/>
          </p:nvSpPr>
          <p:spPr bwMode="auto">
            <a:xfrm>
              <a:off x="817" y="2621"/>
              <a:ext cx="680" cy="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hlink"/>
                </a:buClr>
                <a:buSzPct val="70000"/>
                <a:buFont typeface="Wingdings" panose="05000000000000000000" pitchFamily="2" charset="2"/>
                <a:buChar char="v"/>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2pPr>
              <a:lvl3pPr>
                <a:spcBef>
                  <a:spcPct val="20000"/>
                </a:spcBef>
                <a:buClr>
                  <a:schemeClr val="hlink"/>
                </a:buClr>
                <a:buSzPct val="80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90000"/>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4pPr>
              <a:lvl5pPr>
                <a:spcBef>
                  <a:spcPct val="20000"/>
                </a:spcBef>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9pPr>
            </a:lstStyle>
            <a:p>
              <a:pPr>
                <a:buFont typeface="Wingdings" panose="05000000000000000000" pitchFamily="2" charset="2"/>
                <a:buNone/>
              </a:pPr>
              <a:r>
                <a:rPr lang="en-US" altLang="zh-CN" sz="2400" b="1"/>
                <a:t>25</a:t>
              </a:r>
            </a:p>
          </p:txBody>
        </p:sp>
        <p:sp>
          <p:nvSpPr>
            <p:cNvPr id="35" name="Rectangle 34"/>
            <p:cNvSpPr>
              <a:spLocks noChangeArrowheads="1"/>
            </p:cNvSpPr>
            <p:nvPr/>
          </p:nvSpPr>
          <p:spPr bwMode="auto">
            <a:xfrm>
              <a:off x="431" y="2621"/>
              <a:ext cx="386" cy="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hlink"/>
                </a:buClr>
                <a:buSzPct val="70000"/>
                <a:buFont typeface="Wingdings" panose="05000000000000000000" pitchFamily="2" charset="2"/>
                <a:buChar char="v"/>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2pPr>
              <a:lvl3pPr>
                <a:spcBef>
                  <a:spcPct val="20000"/>
                </a:spcBef>
                <a:buClr>
                  <a:schemeClr val="hlink"/>
                </a:buClr>
                <a:buSzPct val="80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90000"/>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4pPr>
              <a:lvl5pPr>
                <a:spcBef>
                  <a:spcPct val="20000"/>
                </a:spcBef>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9pPr>
            </a:lstStyle>
            <a:p>
              <a:pPr>
                <a:buFont typeface="Wingdings" panose="05000000000000000000" pitchFamily="2" charset="2"/>
                <a:buNone/>
              </a:pPr>
              <a:r>
                <a:rPr lang="en-US" altLang="zh-CN" b="1"/>
                <a:t>F</a:t>
              </a:r>
            </a:p>
          </p:txBody>
        </p:sp>
        <p:sp>
          <p:nvSpPr>
            <p:cNvPr id="36" name="Rectangle 35"/>
            <p:cNvSpPr>
              <a:spLocks noChangeArrowheads="1"/>
            </p:cNvSpPr>
            <p:nvPr/>
          </p:nvSpPr>
          <p:spPr bwMode="auto">
            <a:xfrm>
              <a:off x="4733" y="2271"/>
              <a:ext cx="614" cy="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hlink"/>
                </a:buClr>
                <a:buSzPct val="70000"/>
                <a:buFont typeface="Wingdings" panose="05000000000000000000" pitchFamily="2" charset="2"/>
                <a:buChar char="v"/>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2pPr>
              <a:lvl3pPr>
                <a:spcBef>
                  <a:spcPct val="20000"/>
                </a:spcBef>
                <a:buClr>
                  <a:schemeClr val="hlink"/>
                </a:buClr>
                <a:buSzPct val="80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90000"/>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4pPr>
              <a:lvl5pPr>
                <a:spcBef>
                  <a:spcPct val="20000"/>
                </a:spcBef>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9pPr>
            </a:lstStyle>
            <a:p>
              <a:pPr>
                <a:buFont typeface="Wingdings" panose="05000000000000000000" pitchFamily="2" charset="2"/>
                <a:buNone/>
              </a:pPr>
              <a:r>
                <a:rPr lang="en-US" altLang="zh-CN" sz="2400" b="1"/>
                <a:t>6</a:t>
              </a:r>
            </a:p>
          </p:txBody>
        </p:sp>
        <p:sp>
          <p:nvSpPr>
            <p:cNvPr id="37" name="Rectangle 36"/>
            <p:cNvSpPr>
              <a:spLocks noChangeArrowheads="1"/>
            </p:cNvSpPr>
            <p:nvPr/>
          </p:nvSpPr>
          <p:spPr bwMode="auto">
            <a:xfrm>
              <a:off x="4118" y="2271"/>
              <a:ext cx="615" cy="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hlink"/>
                </a:buClr>
                <a:buSzPct val="70000"/>
                <a:buFont typeface="Wingdings" panose="05000000000000000000" pitchFamily="2" charset="2"/>
                <a:buChar char="v"/>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2pPr>
              <a:lvl3pPr>
                <a:spcBef>
                  <a:spcPct val="20000"/>
                </a:spcBef>
                <a:buClr>
                  <a:schemeClr val="hlink"/>
                </a:buClr>
                <a:buSzPct val="80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90000"/>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4pPr>
              <a:lvl5pPr>
                <a:spcBef>
                  <a:spcPct val="20000"/>
                </a:spcBef>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9pPr>
            </a:lstStyle>
            <a:p>
              <a:pPr>
                <a:buFont typeface="Wingdings" panose="05000000000000000000" pitchFamily="2" charset="2"/>
                <a:buNone/>
              </a:pPr>
              <a:r>
                <a:rPr lang="en-US" altLang="zh-CN" sz="2400" b="1">
                  <a:solidFill>
                    <a:srgbClr val="CC3300"/>
                  </a:solidFill>
                </a:rPr>
                <a:t>33</a:t>
              </a:r>
            </a:p>
          </p:txBody>
        </p:sp>
        <p:sp>
          <p:nvSpPr>
            <p:cNvPr id="38" name="Rectangle 37"/>
            <p:cNvSpPr>
              <a:spLocks noChangeArrowheads="1"/>
            </p:cNvSpPr>
            <p:nvPr/>
          </p:nvSpPr>
          <p:spPr bwMode="auto">
            <a:xfrm>
              <a:off x="3504" y="2271"/>
              <a:ext cx="614" cy="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hlink"/>
                </a:buClr>
                <a:buSzPct val="70000"/>
                <a:buFont typeface="Wingdings" panose="05000000000000000000" pitchFamily="2" charset="2"/>
                <a:buChar char="v"/>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2pPr>
              <a:lvl3pPr>
                <a:spcBef>
                  <a:spcPct val="20000"/>
                </a:spcBef>
                <a:buClr>
                  <a:schemeClr val="hlink"/>
                </a:buClr>
                <a:buSzPct val="80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90000"/>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4pPr>
              <a:lvl5pPr>
                <a:spcBef>
                  <a:spcPct val="20000"/>
                </a:spcBef>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9pPr>
            </a:lstStyle>
            <a:p>
              <a:pPr>
                <a:buFont typeface="Wingdings" panose="05000000000000000000" pitchFamily="2" charset="2"/>
                <a:buNone/>
              </a:pPr>
              <a:r>
                <a:rPr lang="en-US" altLang="zh-CN" sz="2400" b="1"/>
                <a:t>5</a:t>
              </a:r>
            </a:p>
          </p:txBody>
        </p:sp>
        <p:sp>
          <p:nvSpPr>
            <p:cNvPr id="39" name="Rectangle 38"/>
            <p:cNvSpPr>
              <a:spLocks noChangeArrowheads="1"/>
            </p:cNvSpPr>
            <p:nvPr/>
          </p:nvSpPr>
          <p:spPr bwMode="auto">
            <a:xfrm>
              <a:off x="2889" y="2271"/>
              <a:ext cx="615" cy="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hlink"/>
                </a:buClr>
                <a:buSzPct val="70000"/>
                <a:buFont typeface="Wingdings" panose="05000000000000000000" pitchFamily="2" charset="2"/>
                <a:buChar char="v"/>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2pPr>
              <a:lvl3pPr>
                <a:spcBef>
                  <a:spcPct val="20000"/>
                </a:spcBef>
                <a:buClr>
                  <a:schemeClr val="hlink"/>
                </a:buClr>
                <a:buSzPct val="80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90000"/>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4pPr>
              <a:lvl5pPr>
                <a:spcBef>
                  <a:spcPct val="20000"/>
                </a:spcBef>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9pPr>
            </a:lstStyle>
            <a:p>
              <a:pPr>
                <a:buFont typeface="Wingdings" panose="05000000000000000000" pitchFamily="2" charset="2"/>
                <a:buNone/>
              </a:pPr>
              <a:r>
                <a:rPr lang="en-US" altLang="zh-CN" sz="2400" b="1"/>
                <a:t>25</a:t>
              </a:r>
            </a:p>
          </p:txBody>
        </p:sp>
        <p:sp>
          <p:nvSpPr>
            <p:cNvPr id="40" name="Rectangle 39"/>
            <p:cNvSpPr>
              <a:spLocks noChangeArrowheads="1"/>
            </p:cNvSpPr>
            <p:nvPr/>
          </p:nvSpPr>
          <p:spPr bwMode="auto">
            <a:xfrm>
              <a:off x="2178" y="2271"/>
              <a:ext cx="711" cy="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hlink"/>
                </a:buClr>
                <a:buSzPct val="70000"/>
                <a:buFont typeface="Wingdings" panose="05000000000000000000" pitchFamily="2" charset="2"/>
                <a:buChar char="v"/>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2pPr>
              <a:lvl3pPr>
                <a:spcBef>
                  <a:spcPct val="20000"/>
                </a:spcBef>
                <a:buClr>
                  <a:schemeClr val="hlink"/>
                </a:buClr>
                <a:buSzPct val="80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90000"/>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4pPr>
              <a:lvl5pPr>
                <a:spcBef>
                  <a:spcPct val="20000"/>
                </a:spcBef>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9pPr>
            </a:lstStyle>
            <a:p>
              <a:pPr>
                <a:buFont typeface="Wingdings" panose="05000000000000000000" pitchFamily="2" charset="2"/>
                <a:buNone/>
              </a:pPr>
              <a:r>
                <a:rPr lang="en-US" altLang="zh-CN" sz="2400" b="1">
                  <a:solidFill>
                    <a:srgbClr val="CC3300"/>
                  </a:solidFill>
                </a:rPr>
                <a:t>2</a:t>
              </a:r>
            </a:p>
          </p:txBody>
        </p:sp>
        <p:sp>
          <p:nvSpPr>
            <p:cNvPr id="41" name="Rectangle 40"/>
            <p:cNvSpPr>
              <a:spLocks noChangeArrowheads="1"/>
            </p:cNvSpPr>
            <p:nvPr/>
          </p:nvSpPr>
          <p:spPr bwMode="auto">
            <a:xfrm>
              <a:off x="1497" y="2271"/>
              <a:ext cx="681" cy="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hlink"/>
                </a:buClr>
                <a:buSzPct val="70000"/>
                <a:buFont typeface="Wingdings" panose="05000000000000000000" pitchFamily="2" charset="2"/>
                <a:buChar char="v"/>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2pPr>
              <a:lvl3pPr>
                <a:spcBef>
                  <a:spcPct val="20000"/>
                </a:spcBef>
                <a:buClr>
                  <a:schemeClr val="hlink"/>
                </a:buClr>
                <a:buSzPct val="80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90000"/>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4pPr>
              <a:lvl5pPr>
                <a:spcBef>
                  <a:spcPct val="20000"/>
                </a:spcBef>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9pPr>
            </a:lstStyle>
            <a:p>
              <a:pPr>
                <a:buFont typeface="Wingdings" panose="05000000000000000000" pitchFamily="2" charset="2"/>
                <a:buNone/>
              </a:pPr>
              <a:r>
                <a:rPr lang="en-US" altLang="zh-CN" sz="2400" b="1"/>
                <a:t>1</a:t>
              </a:r>
            </a:p>
          </p:txBody>
        </p:sp>
        <p:sp>
          <p:nvSpPr>
            <p:cNvPr id="42" name="Rectangle 41"/>
            <p:cNvSpPr>
              <a:spLocks noChangeArrowheads="1"/>
            </p:cNvSpPr>
            <p:nvPr/>
          </p:nvSpPr>
          <p:spPr bwMode="auto">
            <a:xfrm>
              <a:off x="817" y="2271"/>
              <a:ext cx="680" cy="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hlink"/>
                </a:buClr>
                <a:buSzPct val="70000"/>
                <a:buFont typeface="Wingdings" panose="05000000000000000000" pitchFamily="2" charset="2"/>
                <a:buChar char="v"/>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2pPr>
              <a:lvl3pPr>
                <a:spcBef>
                  <a:spcPct val="20000"/>
                </a:spcBef>
                <a:buClr>
                  <a:schemeClr val="hlink"/>
                </a:buClr>
                <a:buSzPct val="80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90000"/>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4pPr>
              <a:lvl5pPr>
                <a:spcBef>
                  <a:spcPct val="20000"/>
                </a:spcBef>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9pPr>
            </a:lstStyle>
            <a:p>
              <a:pPr>
                <a:buFont typeface="Wingdings" panose="05000000000000000000" pitchFamily="2" charset="2"/>
                <a:buNone/>
              </a:pPr>
              <a:r>
                <a:rPr lang="en-US" altLang="zh-CN" sz="2400" b="1"/>
                <a:t>0</a:t>
              </a:r>
            </a:p>
          </p:txBody>
        </p:sp>
        <p:sp>
          <p:nvSpPr>
            <p:cNvPr id="43" name="Rectangle 42"/>
            <p:cNvSpPr>
              <a:spLocks noChangeArrowheads="1"/>
            </p:cNvSpPr>
            <p:nvPr/>
          </p:nvSpPr>
          <p:spPr bwMode="auto">
            <a:xfrm>
              <a:off x="431" y="2271"/>
              <a:ext cx="386" cy="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hlink"/>
                </a:buClr>
                <a:buSzPct val="70000"/>
                <a:buFont typeface="Wingdings" panose="05000000000000000000" pitchFamily="2" charset="2"/>
                <a:buChar char="v"/>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2pPr>
              <a:lvl3pPr>
                <a:spcBef>
                  <a:spcPct val="20000"/>
                </a:spcBef>
                <a:buClr>
                  <a:schemeClr val="hlink"/>
                </a:buClr>
                <a:buSzPct val="80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90000"/>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4pPr>
              <a:lvl5pPr>
                <a:spcBef>
                  <a:spcPct val="20000"/>
                </a:spcBef>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9pPr>
            </a:lstStyle>
            <a:p>
              <a:pPr>
                <a:buFont typeface="Wingdings" panose="05000000000000000000" pitchFamily="2" charset="2"/>
                <a:buNone/>
              </a:pPr>
              <a:r>
                <a:rPr lang="en-US" altLang="zh-CN" b="1"/>
                <a:t>E</a:t>
              </a:r>
            </a:p>
          </p:txBody>
        </p:sp>
        <p:sp>
          <p:nvSpPr>
            <p:cNvPr id="44" name="Rectangle 43"/>
            <p:cNvSpPr>
              <a:spLocks noChangeArrowheads="1"/>
            </p:cNvSpPr>
            <p:nvPr/>
          </p:nvSpPr>
          <p:spPr bwMode="auto">
            <a:xfrm>
              <a:off x="4733" y="1921"/>
              <a:ext cx="614" cy="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hlink"/>
                </a:buClr>
                <a:buSzPct val="70000"/>
                <a:buFont typeface="Wingdings" panose="05000000000000000000" pitchFamily="2" charset="2"/>
                <a:buChar char="v"/>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2pPr>
              <a:lvl3pPr>
                <a:spcBef>
                  <a:spcPct val="20000"/>
                </a:spcBef>
                <a:buClr>
                  <a:schemeClr val="hlink"/>
                </a:buClr>
                <a:buSzPct val="80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90000"/>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4pPr>
              <a:lvl5pPr>
                <a:spcBef>
                  <a:spcPct val="20000"/>
                </a:spcBef>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9pPr>
            </a:lstStyle>
            <a:p>
              <a:pPr>
                <a:buFont typeface="Wingdings" panose="05000000000000000000" pitchFamily="2" charset="2"/>
                <a:buNone/>
              </a:pPr>
              <a:r>
                <a:rPr lang="en-US" altLang="zh-CN" sz="2400" b="1"/>
                <a:t>35</a:t>
              </a:r>
            </a:p>
          </p:txBody>
        </p:sp>
        <p:sp>
          <p:nvSpPr>
            <p:cNvPr id="45" name="Rectangle 44"/>
            <p:cNvSpPr>
              <a:spLocks noChangeArrowheads="1"/>
            </p:cNvSpPr>
            <p:nvPr/>
          </p:nvSpPr>
          <p:spPr bwMode="auto">
            <a:xfrm>
              <a:off x="4118" y="1921"/>
              <a:ext cx="615" cy="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hlink"/>
                </a:buClr>
                <a:buSzPct val="70000"/>
                <a:buFont typeface="Wingdings" panose="05000000000000000000" pitchFamily="2" charset="2"/>
                <a:buChar char="v"/>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2pPr>
              <a:lvl3pPr>
                <a:spcBef>
                  <a:spcPct val="20000"/>
                </a:spcBef>
                <a:buClr>
                  <a:schemeClr val="hlink"/>
                </a:buClr>
                <a:buSzPct val="80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90000"/>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4pPr>
              <a:lvl5pPr>
                <a:spcBef>
                  <a:spcPct val="20000"/>
                </a:spcBef>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9pPr>
            </a:lstStyle>
            <a:p>
              <a:pPr>
                <a:buFont typeface="Wingdings" panose="05000000000000000000" pitchFamily="2" charset="2"/>
                <a:buNone/>
              </a:pPr>
              <a:r>
                <a:rPr lang="en-US" altLang="zh-CN" sz="2400" b="1">
                  <a:solidFill>
                    <a:srgbClr val="CC3300"/>
                  </a:solidFill>
                </a:rPr>
                <a:t>47</a:t>
              </a:r>
            </a:p>
          </p:txBody>
        </p:sp>
        <p:sp>
          <p:nvSpPr>
            <p:cNvPr id="46" name="Rectangle 45"/>
            <p:cNvSpPr>
              <a:spLocks noChangeArrowheads="1"/>
            </p:cNvSpPr>
            <p:nvPr/>
          </p:nvSpPr>
          <p:spPr bwMode="auto">
            <a:xfrm>
              <a:off x="3504" y="1921"/>
              <a:ext cx="614" cy="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hlink"/>
                </a:buClr>
                <a:buSzPct val="70000"/>
                <a:buFont typeface="Wingdings" panose="05000000000000000000" pitchFamily="2" charset="2"/>
                <a:buChar char="v"/>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2pPr>
              <a:lvl3pPr>
                <a:spcBef>
                  <a:spcPct val="20000"/>
                </a:spcBef>
                <a:buClr>
                  <a:schemeClr val="hlink"/>
                </a:buClr>
                <a:buSzPct val="80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90000"/>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4pPr>
              <a:lvl5pPr>
                <a:spcBef>
                  <a:spcPct val="20000"/>
                </a:spcBef>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9pPr>
            </a:lstStyle>
            <a:p>
              <a:pPr>
                <a:buFont typeface="Wingdings" panose="05000000000000000000" pitchFamily="2" charset="2"/>
                <a:buNone/>
              </a:pPr>
              <a:r>
                <a:rPr lang="en-US" altLang="zh-CN" sz="2400" b="1"/>
                <a:t>15</a:t>
              </a:r>
            </a:p>
          </p:txBody>
        </p:sp>
        <p:sp>
          <p:nvSpPr>
            <p:cNvPr id="47" name="Rectangle 46"/>
            <p:cNvSpPr>
              <a:spLocks noChangeArrowheads="1"/>
            </p:cNvSpPr>
            <p:nvPr/>
          </p:nvSpPr>
          <p:spPr bwMode="auto">
            <a:xfrm>
              <a:off x="2889" y="1921"/>
              <a:ext cx="615" cy="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hlink"/>
                </a:buClr>
                <a:buSzPct val="70000"/>
                <a:buFont typeface="Wingdings" panose="05000000000000000000" pitchFamily="2" charset="2"/>
                <a:buChar char="v"/>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2pPr>
              <a:lvl3pPr>
                <a:spcBef>
                  <a:spcPct val="20000"/>
                </a:spcBef>
                <a:buClr>
                  <a:schemeClr val="hlink"/>
                </a:buClr>
                <a:buSzPct val="80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90000"/>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4pPr>
              <a:lvl5pPr>
                <a:spcBef>
                  <a:spcPct val="20000"/>
                </a:spcBef>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9pPr>
            </a:lstStyle>
            <a:p>
              <a:pPr>
                <a:buFont typeface="Wingdings" panose="05000000000000000000" pitchFamily="2" charset="2"/>
                <a:buNone/>
              </a:pPr>
              <a:r>
                <a:rPr lang="en-US" altLang="zh-CN" sz="2400" b="1"/>
                <a:t>5</a:t>
              </a:r>
            </a:p>
          </p:txBody>
        </p:sp>
        <p:sp>
          <p:nvSpPr>
            <p:cNvPr id="48" name="Rectangle 47"/>
            <p:cNvSpPr>
              <a:spLocks noChangeArrowheads="1"/>
            </p:cNvSpPr>
            <p:nvPr/>
          </p:nvSpPr>
          <p:spPr bwMode="auto">
            <a:xfrm>
              <a:off x="2178" y="1921"/>
              <a:ext cx="711" cy="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hlink"/>
                </a:buClr>
                <a:buSzPct val="70000"/>
                <a:buFont typeface="Wingdings" panose="05000000000000000000" pitchFamily="2" charset="2"/>
                <a:buChar char="v"/>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2pPr>
              <a:lvl3pPr>
                <a:spcBef>
                  <a:spcPct val="20000"/>
                </a:spcBef>
                <a:buClr>
                  <a:schemeClr val="hlink"/>
                </a:buClr>
                <a:buSzPct val="80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90000"/>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4pPr>
              <a:lvl5pPr>
                <a:spcBef>
                  <a:spcPct val="20000"/>
                </a:spcBef>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9pPr>
            </a:lstStyle>
            <a:p>
              <a:pPr>
                <a:buFont typeface="Wingdings" panose="05000000000000000000" pitchFamily="2" charset="2"/>
                <a:buNone/>
              </a:pPr>
              <a:r>
                <a:rPr lang="en-US" altLang="zh-CN" sz="2400" b="1">
                  <a:solidFill>
                    <a:srgbClr val="CC3300"/>
                  </a:solidFill>
                </a:rPr>
                <a:t>25</a:t>
              </a:r>
            </a:p>
          </p:txBody>
        </p:sp>
        <p:sp>
          <p:nvSpPr>
            <p:cNvPr id="49" name="Rectangle 48"/>
            <p:cNvSpPr>
              <a:spLocks noChangeArrowheads="1"/>
            </p:cNvSpPr>
            <p:nvPr/>
          </p:nvSpPr>
          <p:spPr bwMode="auto">
            <a:xfrm>
              <a:off x="1497" y="1921"/>
              <a:ext cx="681" cy="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hlink"/>
                </a:buClr>
                <a:buSzPct val="70000"/>
                <a:buFont typeface="Wingdings" panose="05000000000000000000" pitchFamily="2" charset="2"/>
                <a:buChar char="v"/>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2pPr>
              <a:lvl3pPr>
                <a:spcBef>
                  <a:spcPct val="20000"/>
                </a:spcBef>
                <a:buClr>
                  <a:schemeClr val="hlink"/>
                </a:buClr>
                <a:buSzPct val="80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90000"/>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4pPr>
              <a:lvl5pPr>
                <a:spcBef>
                  <a:spcPct val="20000"/>
                </a:spcBef>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9pPr>
            </a:lstStyle>
            <a:p>
              <a:pPr>
                <a:buFont typeface="Wingdings" panose="05000000000000000000" pitchFamily="2" charset="2"/>
                <a:buNone/>
              </a:pPr>
              <a:r>
                <a:rPr lang="en-US" altLang="zh-CN" sz="2400" b="1"/>
                <a:t>9</a:t>
              </a:r>
            </a:p>
          </p:txBody>
        </p:sp>
        <p:sp>
          <p:nvSpPr>
            <p:cNvPr id="50" name="Rectangle 49"/>
            <p:cNvSpPr>
              <a:spLocks noChangeArrowheads="1"/>
            </p:cNvSpPr>
            <p:nvPr/>
          </p:nvSpPr>
          <p:spPr bwMode="auto">
            <a:xfrm>
              <a:off x="817" y="1921"/>
              <a:ext cx="680" cy="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hlink"/>
                </a:buClr>
                <a:buSzPct val="70000"/>
                <a:buFont typeface="Wingdings" panose="05000000000000000000" pitchFamily="2" charset="2"/>
                <a:buChar char="v"/>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2pPr>
              <a:lvl3pPr>
                <a:spcBef>
                  <a:spcPct val="20000"/>
                </a:spcBef>
                <a:buClr>
                  <a:schemeClr val="hlink"/>
                </a:buClr>
                <a:buSzPct val="80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90000"/>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4pPr>
              <a:lvl5pPr>
                <a:spcBef>
                  <a:spcPct val="20000"/>
                </a:spcBef>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9pPr>
            </a:lstStyle>
            <a:p>
              <a:pPr>
                <a:buFont typeface="Wingdings" panose="05000000000000000000" pitchFamily="2" charset="2"/>
                <a:buNone/>
              </a:pPr>
              <a:r>
                <a:rPr lang="en-US" altLang="zh-CN" sz="2400" b="1"/>
                <a:t>7</a:t>
              </a:r>
            </a:p>
          </p:txBody>
        </p:sp>
        <p:sp>
          <p:nvSpPr>
            <p:cNvPr id="51" name="Rectangle 50"/>
            <p:cNvSpPr>
              <a:spLocks noChangeArrowheads="1"/>
            </p:cNvSpPr>
            <p:nvPr/>
          </p:nvSpPr>
          <p:spPr bwMode="auto">
            <a:xfrm>
              <a:off x="431" y="1921"/>
              <a:ext cx="386" cy="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hlink"/>
                </a:buClr>
                <a:buSzPct val="70000"/>
                <a:buFont typeface="Wingdings" panose="05000000000000000000" pitchFamily="2" charset="2"/>
                <a:buChar char="v"/>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2pPr>
              <a:lvl3pPr>
                <a:spcBef>
                  <a:spcPct val="20000"/>
                </a:spcBef>
                <a:buClr>
                  <a:schemeClr val="hlink"/>
                </a:buClr>
                <a:buSzPct val="80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90000"/>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4pPr>
              <a:lvl5pPr>
                <a:spcBef>
                  <a:spcPct val="20000"/>
                </a:spcBef>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9pPr>
            </a:lstStyle>
            <a:p>
              <a:pPr>
                <a:buFont typeface="Wingdings" panose="05000000000000000000" pitchFamily="2" charset="2"/>
                <a:buNone/>
              </a:pPr>
              <a:r>
                <a:rPr lang="en-US" altLang="zh-CN" b="1"/>
                <a:t>D</a:t>
              </a:r>
            </a:p>
          </p:txBody>
        </p:sp>
        <p:sp>
          <p:nvSpPr>
            <p:cNvPr id="52" name="Rectangle 51"/>
            <p:cNvSpPr>
              <a:spLocks noChangeArrowheads="1"/>
            </p:cNvSpPr>
            <p:nvPr/>
          </p:nvSpPr>
          <p:spPr bwMode="auto">
            <a:xfrm>
              <a:off x="4733" y="1572"/>
              <a:ext cx="614" cy="3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hlink"/>
                </a:buClr>
                <a:buSzPct val="70000"/>
                <a:buFont typeface="Wingdings" panose="05000000000000000000" pitchFamily="2" charset="2"/>
                <a:buChar char="v"/>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2pPr>
              <a:lvl3pPr>
                <a:spcBef>
                  <a:spcPct val="20000"/>
                </a:spcBef>
                <a:buClr>
                  <a:schemeClr val="hlink"/>
                </a:buClr>
                <a:buSzPct val="80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90000"/>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4pPr>
              <a:lvl5pPr>
                <a:spcBef>
                  <a:spcPct val="20000"/>
                </a:spcBef>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9pPr>
            </a:lstStyle>
            <a:p>
              <a:pPr>
                <a:buFont typeface="Wingdings" panose="05000000000000000000" pitchFamily="2" charset="2"/>
                <a:buNone/>
              </a:pPr>
              <a:r>
                <a:rPr lang="en-US" altLang="zh-CN" sz="2400" b="1"/>
                <a:t>0</a:t>
              </a:r>
            </a:p>
          </p:txBody>
        </p:sp>
        <p:sp>
          <p:nvSpPr>
            <p:cNvPr id="53" name="Rectangle 52"/>
            <p:cNvSpPr>
              <a:spLocks noChangeArrowheads="1"/>
            </p:cNvSpPr>
            <p:nvPr/>
          </p:nvSpPr>
          <p:spPr bwMode="auto">
            <a:xfrm>
              <a:off x="4118" y="1572"/>
              <a:ext cx="615" cy="3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hlink"/>
                </a:buClr>
                <a:buSzPct val="70000"/>
                <a:buFont typeface="Wingdings" panose="05000000000000000000" pitchFamily="2" charset="2"/>
                <a:buChar char="v"/>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2pPr>
              <a:lvl3pPr>
                <a:spcBef>
                  <a:spcPct val="20000"/>
                </a:spcBef>
                <a:buClr>
                  <a:schemeClr val="hlink"/>
                </a:buClr>
                <a:buSzPct val="80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90000"/>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4pPr>
              <a:lvl5pPr>
                <a:spcBef>
                  <a:spcPct val="20000"/>
                </a:spcBef>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9pPr>
            </a:lstStyle>
            <a:p>
              <a:pPr>
                <a:buFont typeface="Wingdings" panose="05000000000000000000" pitchFamily="2" charset="2"/>
                <a:buNone/>
              </a:pPr>
              <a:r>
                <a:rPr lang="en-US" altLang="zh-CN" sz="2400" b="1">
                  <a:solidFill>
                    <a:srgbClr val="CC3300"/>
                  </a:solidFill>
                </a:rPr>
                <a:t>14</a:t>
              </a:r>
            </a:p>
          </p:txBody>
        </p:sp>
        <p:sp>
          <p:nvSpPr>
            <p:cNvPr id="54" name="Rectangle 53"/>
            <p:cNvSpPr>
              <a:spLocks noChangeArrowheads="1"/>
            </p:cNvSpPr>
            <p:nvPr/>
          </p:nvSpPr>
          <p:spPr bwMode="auto">
            <a:xfrm>
              <a:off x="3504" y="1572"/>
              <a:ext cx="614" cy="3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hlink"/>
                </a:buClr>
                <a:buSzPct val="70000"/>
                <a:buFont typeface="Wingdings" panose="05000000000000000000" pitchFamily="2" charset="2"/>
                <a:buChar char="v"/>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2pPr>
              <a:lvl3pPr>
                <a:spcBef>
                  <a:spcPct val="20000"/>
                </a:spcBef>
                <a:buClr>
                  <a:schemeClr val="hlink"/>
                </a:buClr>
                <a:buSzPct val="80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90000"/>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4pPr>
              <a:lvl5pPr>
                <a:spcBef>
                  <a:spcPct val="20000"/>
                </a:spcBef>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9pPr>
            </a:lstStyle>
            <a:p>
              <a:pPr>
                <a:buFont typeface="Wingdings" panose="05000000000000000000" pitchFamily="2" charset="2"/>
                <a:buNone/>
              </a:pPr>
              <a:r>
                <a:rPr lang="en-US" altLang="zh-CN" sz="2400" b="1"/>
                <a:t>5</a:t>
              </a:r>
            </a:p>
          </p:txBody>
        </p:sp>
        <p:sp>
          <p:nvSpPr>
            <p:cNvPr id="55" name="Rectangle 54"/>
            <p:cNvSpPr>
              <a:spLocks noChangeArrowheads="1"/>
            </p:cNvSpPr>
            <p:nvPr/>
          </p:nvSpPr>
          <p:spPr bwMode="auto">
            <a:xfrm>
              <a:off x="2889" y="1572"/>
              <a:ext cx="615" cy="3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hlink"/>
                </a:buClr>
                <a:buSzPct val="70000"/>
                <a:buFont typeface="Wingdings" panose="05000000000000000000" pitchFamily="2" charset="2"/>
                <a:buChar char="v"/>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2pPr>
              <a:lvl3pPr>
                <a:spcBef>
                  <a:spcPct val="20000"/>
                </a:spcBef>
                <a:buClr>
                  <a:schemeClr val="hlink"/>
                </a:buClr>
                <a:buSzPct val="80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90000"/>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4pPr>
              <a:lvl5pPr>
                <a:spcBef>
                  <a:spcPct val="20000"/>
                </a:spcBef>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9pPr>
            </a:lstStyle>
            <a:p>
              <a:pPr>
                <a:buFont typeface="Wingdings" panose="05000000000000000000" pitchFamily="2" charset="2"/>
                <a:buNone/>
              </a:pPr>
              <a:r>
                <a:rPr lang="en-US" altLang="zh-CN" sz="2400" b="1"/>
                <a:t>0</a:t>
              </a:r>
            </a:p>
          </p:txBody>
        </p:sp>
        <p:sp>
          <p:nvSpPr>
            <p:cNvPr id="56" name="Rectangle 55"/>
            <p:cNvSpPr>
              <a:spLocks noChangeArrowheads="1"/>
            </p:cNvSpPr>
            <p:nvPr/>
          </p:nvSpPr>
          <p:spPr bwMode="auto">
            <a:xfrm>
              <a:off x="2178" y="1572"/>
              <a:ext cx="711" cy="3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hlink"/>
                </a:buClr>
                <a:buSzPct val="70000"/>
                <a:buFont typeface="Wingdings" panose="05000000000000000000" pitchFamily="2" charset="2"/>
                <a:buChar char="v"/>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2pPr>
              <a:lvl3pPr>
                <a:spcBef>
                  <a:spcPct val="20000"/>
                </a:spcBef>
                <a:buClr>
                  <a:schemeClr val="hlink"/>
                </a:buClr>
                <a:buSzPct val="80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90000"/>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4pPr>
              <a:lvl5pPr>
                <a:spcBef>
                  <a:spcPct val="20000"/>
                </a:spcBef>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9pPr>
            </a:lstStyle>
            <a:p>
              <a:pPr>
                <a:buFont typeface="Wingdings" panose="05000000000000000000" pitchFamily="2" charset="2"/>
                <a:buNone/>
              </a:pPr>
              <a:r>
                <a:rPr lang="en-US" altLang="zh-CN" sz="2400" b="1">
                  <a:solidFill>
                    <a:srgbClr val="CC3300"/>
                  </a:solidFill>
                </a:rPr>
                <a:t>11</a:t>
              </a:r>
            </a:p>
          </p:txBody>
        </p:sp>
        <p:sp>
          <p:nvSpPr>
            <p:cNvPr id="57" name="Rectangle 56"/>
            <p:cNvSpPr>
              <a:spLocks noChangeArrowheads="1"/>
            </p:cNvSpPr>
            <p:nvPr/>
          </p:nvSpPr>
          <p:spPr bwMode="auto">
            <a:xfrm>
              <a:off x="1497" y="1572"/>
              <a:ext cx="681" cy="3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hlink"/>
                </a:buClr>
                <a:buSzPct val="70000"/>
                <a:buFont typeface="Wingdings" panose="05000000000000000000" pitchFamily="2" charset="2"/>
                <a:buChar char="v"/>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2pPr>
              <a:lvl3pPr>
                <a:spcBef>
                  <a:spcPct val="20000"/>
                </a:spcBef>
                <a:buClr>
                  <a:schemeClr val="hlink"/>
                </a:buClr>
                <a:buSzPct val="80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90000"/>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4pPr>
              <a:lvl5pPr>
                <a:spcBef>
                  <a:spcPct val="20000"/>
                </a:spcBef>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9pPr>
            </a:lstStyle>
            <a:p>
              <a:pPr>
                <a:buFont typeface="Wingdings" panose="05000000000000000000" pitchFamily="2" charset="2"/>
                <a:buNone/>
              </a:pPr>
              <a:r>
                <a:rPr lang="en-US" altLang="zh-CN" sz="2400" b="1"/>
                <a:t>3</a:t>
              </a:r>
            </a:p>
          </p:txBody>
        </p:sp>
        <p:sp>
          <p:nvSpPr>
            <p:cNvPr id="58" name="Rectangle 57"/>
            <p:cNvSpPr>
              <a:spLocks noChangeArrowheads="1"/>
            </p:cNvSpPr>
            <p:nvPr/>
          </p:nvSpPr>
          <p:spPr bwMode="auto">
            <a:xfrm>
              <a:off x="817" y="1572"/>
              <a:ext cx="680" cy="3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hlink"/>
                </a:buClr>
                <a:buSzPct val="70000"/>
                <a:buFont typeface="Wingdings" panose="05000000000000000000" pitchFamily="2" charset="2"/>
                <a:buChar char="v"/>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2pPr>
              <a:lvl3pPr>
                <a:spcBef>
                  <a:spcPct val="20000"/>
                </a:spcBef>
                <a:buClr>
                  <a:schemeClr val="hlink"/>
                </a:buClr>
                <a:buSzPct val="80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90000"/>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4pPr>
              <a:lvl5pPr>
                <a:spcBef>
                  <a:spcPct val="20000"/>
                </a:spcBef>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9pPr>
            </a:lstStyle>
            <a:p>
              <a:pPr>
                <a:buFont typeface="Wingdings" panose="05000000000000000000" pitchFamily="2" charset="2"/>
                <a:buNone/>
              </a:pPr>
              <a:r>
                <a:rPr lang="en-US" altLang="zh-CN" sz="2400" b="1"/>
                <a:t>5</a:t>
              </a:r>
            </a:p>
          </p:txBody>
        </p:sp>
        <p:sp>
          <p:nvSpPr>
            <p:cNvPr id="59" name="Rectangle 58"/>
            <p:cNvSpPr>
              <a:spLocks noChangeArrowheads="1"/>
            </p:cNvSpPr>
            <p:nvPr/>
          </p:nvSpPr>
          <p:spPr bwMode="auto">
            <a:xfrm>
              <a:off x="431" y="1572"/>
              <a:ext cx="386" cy="3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hlink"/>
                </a:buClr>
                <a:buSzPct val="70000"/>
                <a:buFont typeface="Wingdings" panose="05000000000000000000" pitchFamily="2" charset="2"/>
                <a:buChar char="v"/>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2pPr>
              <a:lvl3pPr>
                <a:spcBef>
                  <a:spcPct val="20000"/>
                </a:spcBef>
                <a:buClr>
                  <a:schemeClr val="hlink"/>
                </a:buClr>
                <a:buSzPct val="80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90000"/>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4pPr>
              <a:lvl5pPr>
                <a:spcBef>
                  <a:spcPct val="20000"/>
                </a:spcBef>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9pPr>
            </a:lstStyle>
            <a:p>
              <a:pPr>
                <a:buFont typeface="Wingdings" panose="05000000000000000000" pitchFamily="2" charset="2"/>
                <a:buNone/>
              </a:pPr>
              <a:r>
                <a:rPr lang="en-US" altLang="zh-CN" b="1"/>
                <a:t>C</a:t>
              </a:r>
            </a:p>
          </p:txBody>
        </p:sp>
        <p:sp>
          <p:nvSpPr>
            <p:cNvPr id="60" name="Rectangle 59"/>
            <p:cNvSpPr>
              <a:spLocks noChangeArrowheads="1"/>
            </p:cNvSpPr>
            <p:nvPr/>
          </p:nvSpPr>
          <p:spPr bwMode="auto">
            <a:xfrm>
              <a:off x="4733" y="1222"/>
              <a:ext cx="614" cy="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hlink"/>
                </a:buClr>
                <a:buSzPct val="70000"/>
                <a:buFont typeface="Wingdings" panose="05000000000000000000" pitchFamily="2" charset="2"/>
                <a:buChar char="v"/>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2pPr>
              <a:lvl3pPr>
                <a:spcBef>
                  <a:spcPct val="20000"/>
                </a:spcBef>
                <a:buClr>
                  <a:schemeClr val="hlink"/>
                </a:buClr>
                <a:buSzPct val="80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90000"/>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4pPr>
              <a:lvl5pPr>
                <a:spcBef>
                  <a:spcPct val="20000"/>
                </a:spcBef>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9pPr>
            </a:lstStyle>
            <a:p>
              <a:pPr>
                <a:buFont typeface="Wingdings" panose="05000000000000000000" pitchFamily="2" charset="2"/>
                <a:buNone/>
              </a:pPr>
              <a:r>
                <a:rPr lang="en-US" altLang="zh-CN" sz="2400" b="1"/>
                <a:t>55</a:t>
              </a:r>
            </a:p>
          </p:txBody>
        </p:sp>
        <p:sp>
          <p:nvSpPr>
            <p:cNvPr id="61" name="Rectangle 60"/>
            <p:cNvSpPr>
              <a:spLocks noChangeArrowheads="1"/>
            </p:cNvSpPr>
            <p:nvPr/>
          </p:nvSpPr>
          <p:spPr bwMode="auto">
            <a:xfrm>
              <a:off x="4118" y="1222"/>
              <a:ext cx="615" cy="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hlink"/>
                </a:buClr>
                <a:buSzPct val="70000"/>
                <a:buFont typeface="Wingdings" panose="05000000000000000000" pitchFamily="2" charset="2"/>
                <a:buChar char="v"/>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2pPr>
              <a:lvl3pPr>
                <a:spcBef>
                  <a:spcPct val="20000"/>
                </a:spcBef>
                <a:buClr>
                  <a:schemeClr val="hlink"/>
                </a:buClr>
                <a:buSzPct val="80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90000"/>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4pPr>
              <a:lvl5pPr>
                <a:spcBef>
                  <a:spcPct val="20000"/>
                </a:spcBef>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9pPr>
            </a:lstStyle>
            <a:p>
              <a:pPr>
                <a:buFont typeface="Wingdings" panose="05000000000000000000" pitchFamily="2" charset="2"/>
                <a:buNone/>
              </a:pPr>
              <a:r>
                <a:rPr lang="en-US" altLang="zh-CN" sz="2400" b="1">
                  <a:solidFill>
                    <a:srgbClr val="CC3300"/>
                  </a:solidFill>
                </a:rPr>
                <a:t>60</a:t>
              </a:r>
            </a:p>
          </p:txBody>
        </p:sp>
        <p:sp>
          <p:nvSpPr>
            <p:cNvPr id="62" name="Rectangle 61"/>
            <p:cNvSpPr>
              <a:spLocks noChangeArrowheads="1"/>
            </p:cNvSpPr>
            <p:nvPr/>
          </p:nvSpPr>
          <p:spPr bwMode="auto">
            <a:xfrm>
              <a:off x="3504" y="1222"/>
              <a:ext cx="614" cy="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hlink"/>
                </a:buClr>
                <a:buSzPct val="70000"/>
                <a:buFont typeface="Wingdings" panose="05000000000000000000" pitchFamily="2" charset="2"/>
                <a:buChar char="v"/>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2pPr>
              <a:lvl3pPr>
                <a:spcBef>
                  <a:spcPct val="20000"/>
                </a:spcBef>
                <a:buClr>
                  <a:schemeClr val="hlink"/>
                </a:buClr>
                <a:buSzPct val="80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90000"/>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4pPr>
              <a:lvl5pPr>
                <a:spcBef>
                  <a:spcPct val="20000"/>
                </a:spcBef>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9pPr>
            </a:lstStyle>
            <a:p>
              <a:pPr>
                <a:buFont typeface="Wingdings" panose="05000000000000000000" pitchFamily="2" charset="2"/>
                <a:buNone/>
              </a:pPr>
              <a:r>
                <a:rPr lang="en-US" altLang="zh-CN" sz="2400" b="1"/>
                <a:t>35</a:t>
              </a:r>
            </a:p>
          </p:txBody>
        </p:sp>
        <p:sp>
          <p:nvSpPr>
            <p:cNvPr id="63" name="Rectangle 62"/>
            <p:cNvSpPr>
              <a:spLocks noChangeArrowheads="1"/>
            </p:cNvSpPr>
            <p:nvPr/>
          </p:nvSpPr>
          <p:spPr bwMode="auto">
            <a:xfrm>
              <a:off x="2889" y="1222"/>
              <a:ext cx="615" cy="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hlink"/>
                </a:buClr>
                <a:buSzPct val="70000"/>
                <a:buFont typeface="Wingdings" panose="05000000000000000000" pitchFamily="2" charset="2"/>
                <a:buChar char="v"/>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2pPr>
              <a:lvl3pPr>
                <a:spcBef>
                  <a:spcPct val="20000"/>
                </a:spcBef>
                <a:buClr>
                  <a:schemeClr val="hlink"/>
                </a:buClr>
                <a:buSzPct val="80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90000"/>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4pPr>
              <a:lvl5pPr>
                <a:spcBef>
                  <a:spcPct val="20000"/>
                </a:spcBef>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9pPr>
            </a:lstStyle>
            <a:p>
              <a:pPr>
                <a:buFont typeface="Wingdings" panose="05000000000000000000" pitchFamily="2" charset="2"/>
                <a:buNone/>
              </a:pPr>
              <a:r>
                <a:rPr lang="en-US" altLang="zh-CN" sz="2400" b="1"/>
                <a:t>25</a:t>
              </a:r>
            </a:p>
          </p:txBody>
        </p:sp>
        <p:sp>
          <p:nvSpPr>
            <p:cNvPr id="64" name="Rectangle 63"/>
            <p:cNvSpPr>
              <a:spLocks noChangeArrowheads="1"/>
            </p:cNvSpPr>
            <p:nvPr/>
          </p:nvSpPr>
          <p:spPr bwMode="auto">
            <a:xfrm>
              <a:off x="2178" y="1222"/>
              <a:ext cx="711" cy="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hlink"/>
                </a:buClr>
                <a:buSzPct val="70000"/>
                <a:buFont typeface="Wingdings" panose="05000000000000000000" pitchFamily="2" charset="2"/>
                <a:buChar char="v"/>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2pPr>
              <a:lvl3pPr>
                <a:spcBef>
                  <a:spcPct val="20000"/>
                </a:spcBef>
                <a:buClr>
                  <a:schemeClr val="hlink"/>
                </a:buClr>
                <a:buSzPct val="80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90000"/>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4pPr>
              <a:lvl5pPr>
                <a:spcBef>
                  <a:spcPct val="20000"/>
                </a:spcBef>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9pPr>
            </a:lstStyle>
            <a:p>
              <a:pPr>
                <a:buFont typeface="Wingdings" panose="05000000000000000000" pitchFamily="2" charset="2"/>
                <a:buNone/>
              </a:pPr>
              <a:r>
                <a:rPr lang="en-US" altLang="zh-CN" sz="2400" b="1">
                  <a:solidFill>
                    <a:srgbClr val="CC3300"/>
                  </a:solidFill>
                </a:rPr>
                <a:t>12</a:t>
              </a:r>
            </a:p>
          </p:txBody>
        </p:sp>
        <p:sp>
          <p:nvSpPr>
            <p:cNvPr id="65" name="Rectangle 64"/>
            <p:cNvSpPr>
              <a:spLocks noChangeArrowheads="1"/>
            </p:cNvSpPr>
            <p:nvPr/>
          </p:nvSpPr>
          <p:spPr bwMode="auto">
            <a:xfrm>
              <a:off x="1497" y="1222"/>
              <a:ext cx="681" cy="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hlink"/>
                </a:buClr>
                <a:buSzPct val="70000"/>
                <a:buFont typeface="Wingdings" panose="05000000000000000000" pitchFamily="2" charset="2"/>
                <a:buChar char="v"/>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2pPr>
              <a:lvl3pPr>
                <a:spcBef>
                  <a:spcPct val="20000"/>
                </a:spcBef>
                <a:buClr>
                  <a:schemeClr val="hlink"/>
                </a:buClr>
                <a:buSzPct val="80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90000"/>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4pPr>
              <a:lvl5pPr>
                <a:spcBef>
                  <a:spcPct val="20000"/>
                </a:spcBef>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9pPr>
            </a:lstStyle>
            <a:p>
              <a:pPr>
                <a:buFont typeface="Wingdings" panose="05000000000000000000" pitchFamily="2" charset="2"/>
                <a:buNone/>
              </a:pPr>
              <a:r>
                <a:rPr lang="en-US" altLang="zh-CN" sz="2400" b="1"/>
                <a:t>0</a:t>
              </a:r>
            </a:p>
          </p:txBody>
        </p:sp>
        <p:sp>
          <p:nvSpPr>
            <p:cNvPr id="66" name="Rectangle 65"/>
            <p:cNvSpPr>
              <a:spLocks noChangeArrowheads="1"/>
            </p:cNvSpPr>
            <p:nvPr/>
          </p:nvSpPr>
          <p:spPr bwMode="auto">
            <a:xfrm>
              <a:off x="817" y="1222"/>
              <a:ext cx="680" cy="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hlink"/>
                </a:buClr>
                <a:buSzPct val="70000"/>
                <a:buFont typeface="Wingdings" panose="05000000000000000000" pitchFamily="2" charset="2"/>
                <a:buChar char="v"/>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2pPr>
              <a:lvl3pPr>
                <a:spcBef>
                  <a:spcPct val="20000"/>
                </a:spcBef>
                <a:buClr>
                  <a:schemeClr val="hlink"/>
                </a:buClr>
                <a:buSzPct val="80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90000"/>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4pPr>
              <a:lvl5pPr>
                <a:spcBef>
                  <a:spcPct val="20000"/>
                </a:spcBef>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9pPr>
            </a:lstStyle>
            <a:p>
              <a:pPr>
                <a:buFont typeface="Wingdings" panose="05000000000000000000" pitchFamily="2" charset="2"/>
                <a:buNone/>
              </a:pPr>
              <a:r>
                <a:rPr lang="en-US" altLang="zh-CN" sz="2400" b="1"/>
                <a:t>12</a:t>
              </a:r>
            </a:p>
          </p:txBody>
        </p:sp>
        <p:sp>
          <p:nvSpPr>
            <p:cNvPr id="67" name="Rectangle 66"/>
            <p:cNvSpPr>
              <a:spLocks noChangeArrowheads="1"/>
            </p:cNvSpPr>
            <p:nvPr/>
          </p:nvSpPr>
          <p:spPr bwMode="auto">
            <a:xfrm>
              <a:off x="431" y="1222"/>
              <a:ext cx="386" cy="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hlink"/>
                </a:buClr>
                <a:buSzPct val="70000"/>
                <a:buFont typeface="Wingdings" panose="05000000000000000000" pitchFamily="2" charset="2"/>
                <a:buChar char="v"/>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2pPr>
              <a:lvl3pPr>
                <a:spcBef>
                  <a:spcPct val="20000"/>
                </a:spcBef>
                <a:buClr>
                  <a:schemeClr val="hlink"/>
                </a:buClr>
                <a:buSzPct val="80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90000"/>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4pPr>
              <a:lvl5pPr>
                <a:spcBef>
                  <a:spcPct val="20000"/>
                </a:spcBef>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9pPr>
            </a:lstStyle>
            <a:p>
              <a:pPr>
                <a:buFont typeface="Wingdings" panose="05000000000000000000" pitchFamily="2" charset="2"/>
                <a:buNone/>
              </a:pPr>
              <a:r>
                <a:rPr lang="en-US" altLang="zh-CN" b="1"/>
                <a:t>B</a:t>
              </a:r>
            </a:p>
          </p:txBody>
        </p:sp>
        <p:sp>
          <p:nvSpPr>
            <p:cNvPr id="68" name="Rectangle 67"/>
            <p:cNvSpPr>
              <a:spLocks noChangeArrowheads="1"/>
            </p:cNvSpPr>
            <p:nvPr/>
          </p:nvSpPr>
          <p:spPr bwMode="auto">
            <a:xfrm>
              <a:off x="4733" y="872"/>
              <a:ext cx="614" cy="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hlink"/>
                </a:buClr>
                <a:buSzPct val="70000"/>
                <a:buFont typeface="Wingdings" panose="05000000000000000000" pitchFamily="2" charset="2"/>
                <a:buChar char="v"/>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2pPr>
              <a:lvl3pPr>
                <a:spcBef>
                  <a:spcPct val="20000"/>
                </a:spcBef>
                <a:buClr>
                  <a:schemeClr val="hlink"/>
                </a:buClr>
                <a:buSzPct val="80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90000"/>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4pPr>
              <a:lvl5pPr>
                <a:spcBef>
                  <a:spcPct val="20000"/>
                </a:spcBef>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9pPr>
            </a:lstStyle>
            <a:p>
              <a:pPr>
                <a:buFont typeface="Wingdings" panose="05000000000000000000" pitchFamily="2" charset="2"/>
                <a:buNone/>
              </a:pPr>
              <a:r>
                <a:rPr lang="en-US" altLang="zh-CN" sz="2400" b="1"/>
                <a:t>100</a:t>
              </a:r>
            </a:p>
          </p:txBody>
        </p:sp>
        <p:sp>
          <p:nvSpPr>
            <p:cNvPr id="69" name="Rectangle 68"/>
            <p:cNvSpPr>
              <a:spLocks noChangeArrowheads="1"/>
            </p:cNvSpPr>
            <p:nvPr/>
          </p:nvSpPr>
          <p:spPr bwMode="auto">
            <a:xfrm>
              <a:off x="4118" y="872"/>
              <a:ext cx="615" cy="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hlink"/>
                </a:buClr>
                <a:buSzPct val="70000"/>
                <a:buFont typeface="Wingdings" panose="05000000000000000000" pitchFamily="2" charset="2"/>
                <a:buChar char="v"/>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2pPr>
              <a:lvl3pPr>
                <a:spcBef>
                  <a:spcPct val="20000"/>
                </a:spcBef>
                <a:buClr>
                  <a:schemeClr val="hlink"/>
                </a:buClr>
                <a:buSzPct val="80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90000"/>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4pPr>
              <a:lvl5pPr>
                <a:spcBef>
                  <a:spcPct val="20000"/>
                </a:spcBef>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9pPr>
            </a:lstStyle>
            <a:p>
              <a:pPr>
                <a:buFont typeface="Wingdings" panose="05000000000000000000" pitchFamily="2" charset="2"/>
                <a:buNone/>
              </a:pPr>
              <a:r>
                <a:rPr lang="en-US" altLang="zh-CN" sz="2400" b="1">
                  <a:solidFill>
                    <a:srgbClr val="CC3300"/>
                  </a:solidFill>
                </a:rPr>
                <a:t>38</a:t>
              </a:r>
            </a:p>
          </p:txBody>
        </p:sp>
        <p:sp>
          <p:nvSpPr>
            <p:cNvPr id="70" name="Rectangle 69"/>
            <p:cNvSpPr>
              <a:spLocks noChangeArrowheads="1"/>
            </p:cNvSpPr>
            <p:nvPr/>
          </p:nvSpPr>
          <p:spPr bwMode="auto">
            <a:xfrm>
              <a:off x="3504" y="872"/>
              <a:ext cx="614" cy="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hlink"/>
                </a:buClr>
                <a:buSzPct val="70000"/>
                <a:buFont typeface="Wingdings" panose="05000000000000000000" pitchFamily="2" charset="2"/>
                <a:buChar char="v"/>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2pPr>
              <a:lvl3pPr>
                <a:spcBef>
                  <a:spcPct val="20000"/>
                </a:spcBef>
                <a:buClr>
                  <a:schemeClr val="hlink"/>
                </a:buClr>
                <a:buSzPct val="80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90000"/>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4pPr>
              <a:lvl5pPr>
                <a:spcBef>
                  <a:spcPct val="20000"/>
                </a:spcBef>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9pPr>
            </a:lstStyle>
            <a:p>
              <a:pPr>
                <a:buFont typeface="Wingdings" panose="05000000000000000000" pitchFamily="2" charset="2"/>
                <a:buNone/>
              </a:pPr>
              <a:r>
                <a:rPr lang="en-US" altLang="zh-CN" sz="2400" b="1"/>
                <a:t>20</a:t>
              </a:r>
            </a:p>
          </p:txBody>
        </p:sp>
        <p:sp>
          <p:nvSpPr>
            <p:cNvPr id="71" name="Rectangle 70"/>
            <p:cNvSpPr>
              <a:spLocks noChangeArrowheads="1"/>
            </p:cNvSpPr>
            <p:nvPr/>
          </p:nvSpPr>
          <p:spPr bwMode="auto">
            <a:xfrm>
              <a:off x="2889" y="872"/>
              <a:ext cx="615" cy="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hlink"/>
                </a:buClr>
                <a:buSzPct val="70000"/>
                <a:buFont typeface="Wingdings" panose="05000000000000000000" pitchFamily="2" charset="2"/>
                <a:buChar char="v"/>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2pPr>
              <a:lvl3pPr>
                <a:spcBef>
                  <a:spcPct val="20000"/>
                </a:spcBef>
                <a:buClr>
                  <a:schemeClr val="hlink"/>
                </a:buClr>
                <a:buSzPct val="80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90000"/>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4pPr>
              <a:lvl5pPr>
                <a:spcBef>
                  <a:spcPct val="20000"/>
                </a:spcBef>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9pPr>
            </a:lstStyle>
            <a:p>
              <a:pPr>
                <a:buFont typeface="Wingdings" panose="05000000000000000000" pitchFamily="2" charset="2"/>
                <a:buNone/>
              </a:pPr>
              <a:r>
                <a:rPr lang="en-US" altLang="zh-CN" sz="2400" b="1"/>
                <a:t>12</a:t>
              </a:r>
            </a:p>
          </p:txBody>
        </p:sp>
        <p:sp>
          <p:nvSpPr>
            <p:cNvPr id="72" name="Rectangle 71"/>
            <p:cNvSpPr>
              <a:spLocks noChangeArrowheads="1"/>
            </p:cNvSpPr>
            <p:nvPr/>
          </p:nvSpPr>
          <p:spPr bwMode="auto">
            <a:xfrm>
              <a:off x="2178" y="872"/>
              <a:ext cx="711" cy="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hlink"/>
                </a:buClr>
                <a:buSzPct val="70000"/>
                <a:buFont typeface="Wingdings" panose="05000000000000000000" pitchFamily="2" charset="2"/>
                <a:buChar char="v"/>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2pPr>
              <a:lvl3pPr>
                <a:spcBef>
                  <a:spcPct val="20000"/>
                </a:spcBef>
                <a:buClr>
                  <a:schemeClr val="hlink"/>
                </a:buClr>
                <a:buSzPct val="80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90000"/>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4pPr>
              <a:lvl5pPr>
                <a:spcBef>
                  <a:spcPct val="20000"/>
                </a:spcBef>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9pPr>
            </a:lstStyle>
            <a:p>
              <a:pPr>
                <a:buFont typeface="Wingdings" panose="05000000000000000000" pitchFamily="2" charset="2"/>
                <a:buNone/>
              </a:pPr>
              <a:r>
                <a:rPr lang="en-US" altLang="zh-CN" sz="2400" b="1">
                  <a:solidFill>
                    <a:srgbClr val="CC3300"/>
                  </a:solidFill>
                </a:rPr>
                <a:t>14</a:t>
              </a:r>
            </a:p>
          </p:txBody>
        </p:sp>
        <p:sp>
          <p:nvSpPr>
            <p:cNvPr id="73" name="Rectangle 72"/>
            <p:cNvSpPr>
              <a:spLocks noChangeArrowheads="1"/>
            </p:cNvSpPr>
            <p:nvPr/>
          </p:nvSpPr>
          <p:spPr bwMode="auto">
            <a:xfrm>
              <a:off x="1497" y="872"/>
              <a:ext cx="681" cy="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hlink"/>
                </a:buClr>
                <a:buSzPct val="70000"/>
                <a:buFont typeface="Wingdings" panose="05000000000000000000" pitchFamily="2" charset="2"/>
                <a:buChar char="v"/>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2pPr>
              <a:lvl3pPr>
                <a:spcBef>
                  <a:spcPct val="20000"/>
                </a:spcBef>
                <a:buClr>
                  <a:schemeClr val="hlink"/>
                </a:buClr>
                <a:buSzPct val="80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90000"/>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4pPr>
              <a:lvl5pPr>
                <a:spcBef>
                  <a:spcPct val="20000"/>
                </a:spcBef>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9pPr>
            </a:lstStyle>
            <a:p>
              <a:pPr>
                <a:buFont typeface="Wingdings" panose="05000000000000000000" pitchFamily="2" charset="2"/>
                <a:buNone/>
              </a:pPr>
              <a:r>
                <a:rPr lang="en-US" altLang="zh-CN" sz="2400" b="1"/>
                <a:t>2</a:t>
              </a:r>
            </a:p>
          </p:txBody>
        </p:sp>
        <p:sp>
          <p:nvSpPr>
            <p:cNvPr id="74" name="Rectangle 73"/>
            <p:cNvSpPr>
              <a:spLocks noChangeArrowheads="1"/>
            </p:cNvSpPr>
            <p:nvPr/>
          </p:nvSpPr>
          <p:spPr bwMode="auto">
            <a:xfrm>
              <a:off x="817" y="872"/>
              <a:ext cx="680" cy="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hlink"/>
                </a:buClr>
                <a:buSzPct val="70000"/>
                <a:buFont typeface="Wingdings" panose="05000000000000000000" pitchFamily="2" charset="2"/>
                <a:buChar char="v"/>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2pPr>
              <a:lvl3pPr>
                <a:spcBef>
                  <a:spcPct val="20000"/>
                </a:spcBef>
                <a:buClr>
                  <a:schemeClr val="hlink"/>
                </a:buClr>
                <a:buSzPct val="80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90000"/>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4pPr>
              <a:lvl5pPr>
                <a:spcBef>
                  <a:spcPct val="20000"/>
                </a:spcBef>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9pPr>
            </a:lstStyle>
            <a:p>
              <a:pPr>
                <a:buFont typeface="Wingdings" panose="05000000000000000000" pitchFamily="2" charset="2"/>
                <a:buNone/>
              </a:pPr>
              <a:r>
                <a:rPr lang="en-US" altLang="zh-CN" sz="2400" b="1"/>
                <a:t>10</a:t>
              </a:r>
            </a:p>
          </p:txBody>
        </p:sp>
        <p:sp>
          <p:nvSpPr>
            <p:cNvPr id="75" name="Rectangle 74"/>
            <p:cNvSpPr>
              <a:spLocks noChangeArrowheads="1"/>
            </p:cNvSpPr>
            <p:nvPr/>
          </p:nvSpPr>
          <p:spPr bwMode="auto">
            <a:xfrm>
              <a:off x="431" y="872"/>
              <a:ext cx="386" cy="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hlink"/>
                </a:buClr>
                <a:buSzPct val="70000"/>
                <a:buFont typeface="Wingdings" panose="05000000000000000000" pitchFamily="2" charset="2"/>
                <a:buChar char="v"/>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2pPr>
              <a:lvl3pPr>
                <a:spcBef>
                  <a:spcPct val="20000"/>
                </a:spcBef>
                <a:buClr>
                  <a:schemeClr val="hlink"/>
                </a:buClr>
                <a:buSzPct val="80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90000"/>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4pPr>
              <a:lvl5pPr>
                <a:spcBef>
                  <a:spcPct val="20000"/>
                </a:spcBef>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9pPr>
            </a:lstStyle>
            <a:p>
              <a:pPr>
                <a:buFont typeface="Wingdings" panose="05000000000000000000" pitchFamily="2" charset="2"/>
                <a:buNone/>
              </a:pPr>
              <a:r>
                <a:rPr lang="en-US" altLang="zh-CN" b="1"/>
                <a:t>A</a:t>
              </a:r>
            </a:p>
          </p:txBody>
        </p:sp>
        <p:sp>
          <p:nvSpPr>
            <p:cNvPr id="76" name="Rectangle 75"/>
            <p:cNvSpPr>
              <a:spLocks noChangeArrowheads="1"/>
            </p:cNvSpPr>
            <p:nvPr/>
          </p:nvSpPr>
          <p:spPr bwMode="auto">
            <a:xfrm>
              <a:off x="4733" y="346"/>
              <a:ext cx="614" cy="5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hlink"/>
                </a:buClr>
                <a:buSzPct val="70000"/>
                <a:buFont typeface="Wingdings" panose="05000000000000000000" pitchFamily="2" charset="2"/>
                <a:buChar char="v"/>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2pPr>
              <a:lvl3pPr>
                <a:spcBef>
                  <a:spcPct val="20000"/>
                </a:spcBef>
                <a:buClr>
                  <a:schemeClr val="hlink"/>
                </a:buClr>
                <a:buSzPct val="80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90000"/>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4pPr>
              <a:lvl5pPr>
                <a:spcBef>
                  <a:spcPct val="20000"/>
                </a:spcBef>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9pPr>
            </a:lstStyle>
            <a:p>
              <a:pPr>
                <a:buFont typeface="Wingdings" panose="05000000000000000000" pitchFamily="2" charset="2"/>
                <a:buNone/>
              </a:pPr>
              <a:r>
                <a:rPr lang="en-US" altLang="zh-CN" sz="2000" b="1"/>
                <a:t>7</a:t>
              </a:r>
              <a:r>
                <a:rPr lang="zh-CN" altLang="en-US" sz="2000" b="1"/>
                <a:t>号成药</a:t>
              </a:r>
            </a:p>
          </p:txBody>
        </p:sp>
        <p:sp>
          <p:nvSpPr>
            <p:cNvPr id="77" name="Rectangle 76"/>
            <p:cNvSpPr>
              <a:spLocks noChangeArrowheads="1"/>
            </p:cNvSpPr>
            <p:nvPr/>
          </p:nvSpPr>
          <p:spPr bwMode="auto">
            <a:xfrm>
              <a:off x="4118" y="346"/>
              <a:ext cx="615" cy="5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hlink"/>
                </a:buClr>
                <a:buSzPct val="70000"/>
                <a:buFont typeface="Wingdings" panose="05000000000000000000" pitchFamily="2" charset="2"/>
                <a:buChar char="v"/>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2pPr>
              <a:lvl3pPr>
                <a:spcBef>
                  <a:spcPct val="20000"/>
                </a:spcBef>
                <a:buClr>
                  <a:schemeClr val="hlink"/>
                </a:buClr>
                <a:buSzPct val="80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90000"/>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4pPr>
              <a:lvl5pPr>
                <a:spcBef>
                  <a:spcPct val="20000"/>
                </a:spcBef>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9pPr>
            </a:lstStyle>
            <a:p>
              <a:pPr>
                <a:buFont typeface="Wingdings" panose="05000000000000000000" pitchFamily="2" charset="2"/>
                <a:buNone/>
              </a:pPr>
              <a:r>
                <a:rPr lang="en-US" altLang="zh-CN" sz="2000" b="1"/>
                <a:t>6</a:t>
              </a:r>
              <a:r>
                <a:rPr lang="zh-CN" altLang="en-US" sz="2000" b="1"/>
                <a:t>号成药</a:t>
              </a:r>
            </a:p>
          </p:txBody>
        </p:sp>
        <p:sp>
          <p:nvSpPr>
            <p:cNvPr id="78" name="Rectangle 77"/>
            <p:cNvSpPr>
              <a:spLocks noChangeArrowheads="1"/>
            </p:cNvSpPr>
            <p:nvPr/>
          </p:nvSpPr>
          <p:spPr bwMode="auto">
            <a:xfrm>
              <a:off x="3504" y="346"/>
              <a:ext cx="614" cy="5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hlink"/>
                </a:buClr>
                <a:buSzPct val="70000"/>
                <a:buFont typeface="Wingdings" panose="05000000000000000000" pitchFamily="2" charset="2"/>
                <a:buChar char="v"/>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2pPr>
              <a:lvl3pPr>
                <a:spcBef>
                  <a:spcPct val="20000"/>
                </a:spcBef>
                <a:buClr>
                  <a:schemeClr val="hlink"/>
                </a:buClr>
                <a:buSzPct val="80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90000"/>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4pPr>
              <a:lvl5pPr>
                <a:spcBef>
                  <a:spcPct val="20000"/>
                </a:spcBef>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9pPr>
            </a:lstStyle>
            <a:p>
              <a:pPr>
                <a:buFont typeface="Wingdings" panose="05000000000000000000" pitchFamily="2" charset="2"/>
                <a:buNone/>
              </a:pPr>
              <a:r>
                <a:rPr lang="en-US" altLang="zh-CN" sz="2000" b="1"/>
                <a:t>5</a:t>
              </a:r>
              <a:r>
                <a:rPr lang="zh-CN" altLang="en-US" sz="2000" b="1"/>
                <a:t>号成药</a:t>
              </a:r>
            </a:p>
          </p:txBody>
        </p:sp>
        <p:sp>
          <p:nvSpPr>
            <p:cNvPr id="79" name="Rectangle 78"/>
            <p:cNvSpPr>
              <a:spLocks noChangeArrowheads="1"/>
            </p:cNvSpPr>
            <p:nvPr/>
          </p:nvSpPr>
          <p:spPr bwMode="auto">
            <a:xfrm>
              <a:off x="2889" y="346"/>
              <a:ext cx="615" cy="5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hlink"/>
                </a:buClr>
                <a:buSzPct val="70000"/>
                <a:buFont typeface="Wingdings" panose="05000000000000000000" pitchFamily="2" charset="2"/>
                <a:buChar char="v"/>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2pPr>
              <a:lvl3pPr>
                <a:spcBef>
                  <a:spcPct val="20000"/>
                </a:spcBef>
                <a:buClr>
                  <a:schemeClr val="hlink"/>
                </a:buClr>
                <a:buSzPct val="80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90000"/>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4pPr>
              <a:lvl5pPr>
                <a:spcBef>
                  <a:spcPct val="20000"/>
                </a:spcBef>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9pPr>
            </a:lstStyle>
            <a:p>
              <a:pPr>
                <a:buFont typeface="Wingdings" panose="05000000000000000000" pitchFamily="2" charset="2"/>
                <a:buNone/>
              </a:pPr>
              <a:r>
                <a:rPr lang="en-US" altLang="zh-CN" sz="2000" b="1"/>
                <a:t>4</a:t>
              </a:r>
              <a:r>
                <a:rPr lang="zh-CN" altLang="en-US" sz="2000" b="1"/>
                <a:t>号成药</a:t>
              </a:r>
            </a:p>
          </p:txBody>
        </p:sp>
        <p:sp>
          <p:nvSpPr>
            <p:cNvPr id="80" name="Rectangle 79"/>
            <p:cNvSpPr>
              <a:spLocks noChangeArrowheads="1"/>
            </p:cNvSpPr>
            <p:nvPr/>
          </p:nvSpPr>
          <p:spPr bwMode="auto">
            <a:xfrm>
              <a:off x="2178" y="346"/>
              <a:ext cx="711" cy="5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hlink"/>
                </a:buClr>
                <a:buSzPct val="70000"/>
                <a:buFont typeface="Wingdings" panose="05000000000000000000" pitchFamily="2" charset="2"/>
                <a:buChar char="v"/>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2pPr>
              <a:lvl3pPr>
                <a:spcBef>
                  <a:spcPct val="20000"/>
                </a:spcBef>
                <a:buClr>
                  <a:schemeClr val="hlink"/>
                </a:buClr>
                <a:buSzPct val="80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90000"/>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4pPr>
              <a:lvl5pPr>
                <a:spcBef>
                  <a:spcPct val="20000"/>
                </a:spcBef>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9pPr>
            </a:lstStyle>
            <a:p>
              <a:pPr>
                <a:buFont typeface="Wingdings" panose="05000000000000000000" pitchFamily="2" charset="2"/>
                <a:buNone/>
              </a:pPr>
              <a:r>
                <a:rPr lang="en-US" altLang="zh-CN" sz="2000" b="1"/>
                <a:t>3</a:t>
              </a:r>
              <a:r>
                <a:rPr lang="zh-CN" altLang="en-US" sz="2000" b="1"/>
                <a:t>号成药</a:t>
              </a:r>
            </a:p>
          </p:txBody>
        </p:sp>
        <p:sp>
          <p:nvSpPr>
            <p:cNvPr id="81" name="Rectangle 80"/>
            <p:cNvSpPr>
              <a:spLocks noChangeArrowheads="1"/>
            </p:cNvSpPr>
            <p:nvPr/>
          </p:nvSpPr>
          <p:spPr bwMode="auto">
            <a:xfrm>
              <a:off x="1497" y="346"/>
              <a:ext cx="681" cy="5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hlink"/>
                </a:buClr>
                <a:buSzPct val="70000"/>
                <a:buFont typeface="Wingdings" panose="05000000000000000000" pitchFamily="2" charset="2"/>
                <a:buChar char="v"/>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2pPr>
              <a:lvl3pPr>
                <a:spcBef>
                  <a:spcPct val="20000"/>
                </a:spcBef>
                <a:buClr>
                  <a:schemeClr val="hlink"/>
                </a:buClr>
                <a:buSzPct val="80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90000"/>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4pPr>
              <a:lvl5pPr>
                <a:spcBef>
                  <a:spcPct val="20000"/>
                </a:spcBef>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9pPr>
            </a:lstStyle>
            <a:p>
              <a:pPr>
                <a:buFont typeface="Wingdings" panose="05000000000000000000" pitchFamily="2" charset="2"/>
                <a:buNone/>
              </a:pPr>
              <a:r>
                <a:rPr lang="en-US" altLang="zh-CN" sz="2000" b="1"/>
                <a:t>2</a:t>
              </a:r>
              <a:r>
                <a:rPr lang="zh-CN" altLang="en-US" sz="2000" b="1"/>
                <a:t>号成药</a:t>
              </a:r>
            </a:p>
          </p:txBody>
        </p:sp>
        <p:sp>
          <p:nvSpPr>
            <p:cNvPr id="82" name="Rectangle 81"/>
            <p:cNvSpPr>
              <a:spLocks noChangeArrowheads="1"/>
            </p:cNvSpPr>
            <p:nvPr/>
          </p:nvSpPr>
          <p:spPr bwMode="auto">
            <a:xfrm>
              <a:off x="817" y="346"/>
              <a:ext cx="680" cy="5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hlink"/>
                </a:buClr>
                <a:buSzPct val="70000"/>
                <a:buFont typeface="Wingdings" panose="05000000000000000000" pitchFamily="2" charset="2"/>
                <a:buChar char="v"/>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2pPr>
              <a:lvl3pPr>
                <a:spcBef>
                  <a:spcPct val="20000"/>
                </a:spcBef>
                <a:buClr>
                  <a:schemeClr val="hlink"/>
                </a:buClr>
                <a:buSzPct val="80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90000"/>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4pPr>
              <a:lvl5pPr>
                <a:spcBef>
                  <a:spcPct val="20000"/>
                </a:spcBef>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9pPr>
            </a:lstStyle>
            <a:p>
              <a:pPr>
                <a:buFont typeface="Wingdings" panose="05000000000000000000" pitchFamily="2" charset="2"/>
                <a:buNone/>
              </a:pPr>
              <a:r>
                <a:rPr lang="en-US" altLang="zh-CN" sz="2000" b="1"/>
                <a:t>1</a:t>
              </a:r>
              <a:r>
                <a:rPr lang="zh-CN" altLang="en-US" sz="2000" b="1"/>
                <a:t>号成药</a:t>
              </a:r>
            </a:p>
          </p:txBody>
        </p:sp>
        <p:sp>
          <p:nvSpPr>
            <p:cNvPr id="83" name="Rectangle 82"/>
            <p:cNvSpPr>
              <a:spLocks noChangeArrowheads="1"/>
            </p:cNvSpPr>
            <p:nvPr/>
          </p:nvSpPr>
          <p:spPr bwMode="auto">
            <a:xfrm>
              <a:off x="431" y="346"/>
              <a:ext cx="386" cy="5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hlink"/>
                </a:buClr>
                <a:buSzPct val="70000"/>
                <a:buFont typeface="Wingdings" panose="05000000000000000000" pitchFamily="2" charset="2"/>
                <a:buChar char="v"/>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2pPr>
              <a:lvl3pPr>
                <a:spcBef>
                  <a:spcPct val="20000"/>
                </a:spcBef>
                <a:buClr>
                  <a:schemeClr val="hlink"/>
                </a:buClr>
                <a:buSzPct val="80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90000"/>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4pPr>
              <a:lvl5pPr>
                <a:spcBef>
                  <a:spcPct val="20000"/>
                </a:spcBef>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9pPr>
            </a:lstStyle>
            <a:p>
              <a:pPr>
                <a:buFont typeface="Wingdings" panose="05000000000000000000" pitchFamily="2" charset="2"/>
                <a:buNone/>
              </a:pPr>
              <a:r>
                <a:rPr lang="zh-CN" altLang="en-US" sz="2000" b="1"/>
                <a:t>中药</a:t>
              </a:r>
            </a:p>
          </p:txBody>
        </p:sp>
        <p:sp>
          <p:nvSpPr>
            <p:cNvPr id="84" name="Line 83"/>
            <p:cNvSpPr>
              <a:spLocks noChangeShapeType="1"/>
            </p:cNvSpPr>
            <p:nvPr/>
          </p:nvSpPr>
          <p:spPr bwMode="auto">
            <a:xfrm>
              <a:off x="431" y="346"/>
              <a:ext cx="4916" cy="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5" name="Line 84"/>
            <p:cNvSpPr>
              <a:spLocks noChangeShapeType="1"/>
            </p:cNvSpPr>
            <p:nvPr/>
          </p:nvSpPr>
          <p:spPr bwMode="auto">
            <a:xfrm>
              <a:off x="431" y="872"/>
              <a:ext cx="4916"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6" name="Line 85"/>
            <p:cNvSpPr>
              <a:spLocks noChangeShapeType="1"/>
            </p:cNvSpPr>
            <p:nvPr/>
          </p:nvSpPr>
          <p:spPr bwMode="auto">
            <a:xfrm>
              <a:off x="431" y="1222"/>
              <a:ext cx="4916"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7" name="Line 86"/>
            <p:cNvSpPr>
              <a:spLocks noChangeShapeType="1"/>
            </p:cNvSpPr>
            <p:nvPr/>
          </p:nvSpPr>
          <p:spPr bwMode="auto">
            <a:xfrm>
              <a:off x="431" y="1572"/>
              <a:ext cx="4916"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8" name="Line 87"/>
            <p:cNvSpPr>
              <a:spLocks noChangeShapeType="1"/>
            </p:cNvSpPr>
            <p:nvPr/>
          </p:nvSpPr>
          <p:spPr bwMode="auto">
            <a:xfrm>
              <a:off x="431" y="1921"/>
              <a:ext cx="4916"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9" name="Line 88"/>
            <p:cNvSpPr>
              <a:spLocks noChangeShapeType="1"/>
            </p:cNvSpPr>
            <p:nvPr/>
          </p:nvSpPr>
          <p:spPr bwMode="auto">
            <a:xfrm>
              <a:off x="431" y="2271"/>
              <a:ext cx="4916"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0" name="Line 89"/>
            <p:cNvSpPr>
              <a:spLocks noChangeShapeType="1"/>
            </p:cNvSpPr>
            <p:nvPr/>
          </p:nvSpPr>
          <p:spPr bwMode="auto">
            <a:xfrm>
              <a:off x="431" y="2621"/>
              <a:ext cx="4916"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1" name="Line 90"/>
            <p:cNvSpPr>
              <a:spLocks noChangeShapeType="1"/>
            </p:cNvSpPr>
            <p:nvPr/>
          </p:nvSpPr>
          <p:spPr bwMode="auto">
            <a:xfrm>
              <a:off x="431" y="2971"/>
              <a:ext cx="4916"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2" name="Line 91"/>
            <p:cNvSpPr>
              <a:spLocks noChangeShapeType="1"/>
            </p:cNvSpPr>
            <p:nvPr/>
          </p:nvSpPr>
          <p:spPr bwMode="auto">
            <a:xfrm>
              <a:off x="431" y="3320"/>
              <a:ext cx="4916"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3" name="Line 92"/>
            <p:cNvSpPr>
              <a:spLocks noChangeShapeType="1"/>
            </p:cNvSpPr>
            <p:nvPr/>
          </p:nvSpPr>
          <p:spPr bwMode="auto">
            <a:xfrm>
              <a:off x="431" y="3670"/>
              <a:ext cx="4916"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4" name="Line 93"/>
            <p:cNvSpPr>
              <a:spLocks noChangeShapeType="1"/>
            </p:cNvSpPr>
            <p:nvPr/>
          </p:nvSpPr>
          <p:spPr bwMode="auto">
            <a:xfrm>
              <a:off x="431" y="3996"/>
              <a:ext cx="4916" cy="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 name="Line 94"/>
            <p:cNvSpPr>
              <a:spLocks noChangeShapeType="1"/>
            </p:cNvSpPr>
            <p:nvPr/>
          </p:nvSpPr>
          <p:spPr bwMode="auto">
            <a:xfrm>
              <a:off x="431" y="346"/>
              <a:ext cx="0" cy="365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 name="Line 95"/>
            <p:cNvSpPr>
              <a:spLocks noChangeShapeType="1"/>
            </p:cNvSpPr>
            <p:nvPr/>
          </p:nvSpPr>
          <p:spPr bwMode="auto">
            <a:xfrm>
              <a:off x="817" y="346"/>
              <a:ext cx="0" cy="36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7" name="Line 96"/>
            <p:cNvSpPr>
              <a:spLocks noChangeShapeType="1"/>
            </p:cNvSpPr>
            <p:nvPr/>
          </p:nvSpPr>
          <p:spPr bwMode="auto">
            <a:xfrm>
              <a:off x="1497" y="346"/>
              <a:ext cx="0" cy="36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 name="Line 97"/>
            <p:cNvSpPr>
              <a:spLocks noChangeShapeType="1"/>
            </p:cNvSpPr>
            <p:nvPr/>
          </p:nvSpPr>
          <p:spPr bwMode="auto">
            <a:xfrm>
              <a:off x="2178" y="346"/>
              <a:ext cx="0" cy="36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9" name="Line 98"/>
            <p:cNvSpPr>
              <a:spLocks noChangeShapeType="1"/>
            </p:cNvSpPr>
            <p:nvPr/>
          </p:nvSpPr>
          <p:spPr bwMode="auto">
            <a:xfrm>
              <a:off x="2889" y="346"/>
              <a:ext cx="0" cy="36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0" name="Line 99"/>
            <p:cNvSpPr>
              <a:spLocks noChangeShapeType="1"/>
            </p:cNvSpPr>
            <p:nvPr/>
          </p:nvSpPr>
          <p:spPr bwMode="auto">
            <a:xfrm>
              <a:off x="3504" y="346"/>
              <a:ext cx="0" cy="36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1" name="Line 100"/>
            <p:cNvSpPr>
              <a:spLocks noChangeShapeType="1"/>
            </p:cNvSpPr>
            <p:nvPr/>
          </p:nvSpPr>
          <p:spPr bwMode="auto">
            <a:xfrm>
              <a:off x="4118" y="346"/>
              <a:ext cx="0" cy="36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2" name="Line 101"/>
            <p:cNvSpPr>
              <a:spLocks noChangeShapeType="1"/>
            </p:cNvSpPr>
            <p:nvPr/>
          </p:nvSpPr>
          <p:spPr bwMode="auto">
            <a:xfrm>
              <a:off x="4733" y="346"/>
              <a:ext cx="0" cy="36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 name="Line 102"/>
            <p:cNvSpPr>
              <a:spLocks noChangeShapeType="1"/>
            </p:cNvSpPr>
            <p:nvPr/>
          </p:nvSpPr>
          <p:spPr bwMode="auto">
            <a:xfrm>
              <a:off x="5347" y="346"/>
              <a:ext cx="0" cy="365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4" name="Rectangle 103"/>
            <p:cNvSpPr>
              <a:spLocks noChangeArrowheads="1"/>
            </p:cNvSpPr>
            <p:nvPr/>
          </p:nvSpPr>
          <p:spPr bwMode="auto">
            <a:xfrm>
              <a:off x="1973" y="0"/>
              <a:ext cx="1043" cy="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r>
                <a:rPr lang="zh-CN" altLang="en-US" sz="2800">
                  <a:latin typeface="黑体" panose="02010609060101010101" pitchFamily="49" charset="-122"/>
                  <a:ea typeface="黑体" panose="02010609060101010101" pitchFamily="49" charset="-122"/>
                </a:rPr>
                <a:t>   </a:t>
              </a:r>
              <a:r>
                <a:rPr lang="zh-CN" altLang="en-US" sz="2800" b="1">
                  <a:solidFill>
                    <a:srgbClr val="333300"/>
                  </a:solidFill>
                  <a:latin typeface="黑体" panose="02010609060101010101" pitchFamily="49" charset="-122"/>
                  <a:ea typeface="黑体" panose="02010609060101010101" pitchFamily="49" charset="-122"/>
                </a:rPr>
                <a:t>表 </a:t>
              </a:r>
              <a:r>
                <a:rPr lang="en-US" altLang="zh-CN" sz="2800" b="1">
                  <a:solidFill>
                    <a:srgbClr val="333300"/>
                  </a:solidFill>
                  <a:latin typeface="黑体" panose="02010609060101010101" pitchFamily="49" charset="-122"/>
                  <a:ea typeface="黑体" panose="02010609060101010101" pitchFamily="49" charset="-122"/>
                </a:rPr>
                <a:t>1</a:t>
              </a:r>
              <a:r>
                <a:rPr lang="en-US" altLang="zh-CN" sz="1800" b="1">
                  <a:latin typeface="Tahoma" panose="020B0604030504040204" pitchFamily="34" charset="0"/>
                </a:rPr>
                <a:t>  </a:t>
              </a:r>
            </a:p>
          </p:txBody>
        </p:sp>
      </p:grpSp>
    </p:spTree>
    <p:extLst>
      <p:ext uri="{BB962C8B-B14F-4D97-AF65-F5344CB8AC3E}">
        <p14:creationId xmlns:p14="http://schemas.microsoft.com/office/powerpoint/2010/main" val="827086409"/>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pPr>
              <a:defRPr/>
            </a:pPr>
            <a:r>
              <a:rPr lang="en-US" altLang="zh-CN"/>
              <a:t>-</a:t>
            </a:r>
            <a:fld id="{0541C894-9D0E-4769-9954-960E2037CBAD}" type="slidenum">
              <a:rPr lang="en-US" altLang="zh-CN" sz="1800" smtClean="0">
                <a:solidFill>
                  <a:srgbClr val="0000FF"/>
                </a:solidFill>
              </a:rPr>
              <a:pPr>
                <a:defRPr/>
              </a:pPr>
              <a:t>52</a:t>
            </a:fld>
            <a:r>
              <a:rPr lang="en-US" altLang="zh-CN"/>
              <a:t>-</a:t>
            </a:r>
          </a:p>
        </p:txBody>
      </p:sp>
      <p:sp>
        <p:nvSpPr>
          <p:cNvPr id="3" name="Text Box 2"/>
          <p:cNvSpPr txBox="1">
            <a:spLocks noChangeArrowheads="1"/>
          </p:cNvSpPr>
          <p:nvPr/>
        </p:nvSpPr>
        <p:spPr bwMode="auto">
          <a:xfrm>
            <a:off x="107504" y="1052513"/>
            <a:ext cx="8784976" cy="50475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50000"/>
              </a:lnSpc>
            </a:pPr>
            <a:r>
              <a:rPr lang="zh-CN" altLang="en-US" sz="2800" b="1" dirty="0">
                <a:solidFill>
                  <a:srgbClr val="800000"/>
                </a:solidFill>
                <a:latin typeface="Times New Roman" panose="02020603050405020304" pitchFamily="18" charset="0"/>
              </a:rPr>
              <a:t>试解答：</a:t>
            </a:r>
          </a:p>
          <a:p>
            <a:pPr>
              <a:lnSpc>
                <a:spcPct val="150000"/>
              </a:lnSpc>
            </a:pPr>
            <a:r>
              <a:rPr lang="zh-CN" altLang="en-US" sz="2800" b="1" dirty="0">
                <a:latin typeface="Times New Roman" panose="02020603050405020304" pitchFamily="18" charset="0"/>
              </a:rPr>
              <a:t>      （</a:t>
            </a:r>
            <a:r>
              <a:rPr lang="en-US" altLang="zh-CN" sz="2800" b="1" dirty="0">
                <a:solidFill>
                  <a:srgbClr val="333300"/>
                </a:solidFill>
                <a:latin typeface="Times New Roman" panose="02020603050405020304" pitchFamily="18" charset="0"/>
              </a:rPr>
              <a:t>1</a:t>
            </a:r>
            <a:r>
              <a:rPr lang="zh-CN" altLang="en-US" sz="2800" b="1" dirty="0">
                <a:solidFill>
                  <a:srgbClr val="333300"/>
                </a:solidFill>
                <a:latin typeface="Times New Roman" panose="02020603050405020304" pitchFamily="18" charset="0"/>
              </a:rPr>
              <a:t>）某医院要购买这</a:t>
            </a:r>
            <a:r>
              <a:rPr lang="en-US" altLang="zh-CN" sz="2800" b="1" dirty="0">
                <a:solidFill>
                  <a:srgbClr val="333300"/>
                </a:solidFill>
                <a:latin typeface="Times New Roman" panose="02020603050405020304" pitchFamily="18" charset="0"/>
              </a:rPr>
              <a:t>7</a:t>
            </a:r>
            <a:r>
              <a:rPr lang="zh-CN" altLang="en-US" sz="2800" b="1" dirty="0">
                <a:solidFill>
                  <a:srgbClr val="333300"/>
                </a:solidFill>
                <a:latin typeface="Times New Roman" panose="02020603050405020304" pitchFamily="18" charset="0"/>
              </a:rPr>
              <a:t>种特效药，但药厂的第</a:t>
            </a:r>
            <a:r>
              <a:rPr lang="en-US" altLang="zh-CN" sz="2800" b="1" dirty="0">
                <a:solidFill>
                  <a:srgbClr val="333300"/>
                </a:solidFill>
                <a:latin typeface="Times New Roman" panose="02020603050405020304" pitchFamily="18" charset="0"/>
              </a:rPr>
              <a:t>3 </a:t>
            </a:r>
            <a:r>
              <a:rPr lang="zh-CN" altLang="en-US" sz="2800" b="1" dirty="0">
                <a:solidFill>
                  <a:srgbClr val="333300"/>
                </a:solidFill>
                <a:latin typeface="Times New Roman" panose="02020603050405020304" pitchFamily="18" charset="0"/>
              </a:rPr>
              <a:t>号药和第</a:t>
            </a:r>
            <a:r>
              <a:rPr lang="en-US" altLang="zh-CN" sz="2800" b="1" dirty="0">
                <a:solidFill>
                  <a:srgbClr val="333300"/>
                </a:solidFill>
                <a:latin typeface="Times New Roman" panose="02020603050405020304" pitchFamily="18" charset="0"/>
              </a:rPr>
              <a:t>6</a:t>
            </a:r>
            <a:r>
              <a:rPr lang="zh-CN" altLang="en-US" sz="2800" b="1" dirty="0">
                <a:solidFill>
                  <a:srgbClr val="333300"/>
                </a:solidFill>
                <a:latin typeface="Times New Roman" panose="02020603050405020304" pitchFamily="18" charset="0"/>
              </a:rPr>
              <a:t>号药已经卖完，请问能否用其他特效药配制出这两种脱销的药品。</a:t>
            </a:r>
          </a:p>
          <a:p>
            <a:pPr>
              <a:lnSpc>
                <a:spcPct val="150000"/>
              </a:lnSpc>
            </a:pPr>
            <a:r>
              <a:rPr lang="zh-CN" altLang="en-US" sz="2800" b="1" dirty="0">
                <a:solidFill>
                  <a:srgbClr val="333300"/>
                </a:solidFill>
                <a:latin typeface="Times New Roman" panose="02020603050405020304" pitchFamily="18" charset="0"/>
              </a:rPr>
              <a:t>      （</a:t>
            </a:r>
            <a:r>
              <a:rPr lang="en-US" altLang="zh-CN" sz="2800" b="1" dirty="0">
                <a:solidFill>
                  <a:srgbClr val="333300"/>
                </a:solidFill>
                <a:latin typeface="Times New Roman" panose="02020603050405020304" pitchFamily="18" charset="0"/>
              </a:rPr>
              <a:t>2</a:t>
            </a:r>
            <a:r>
              <a:rPr lang="zh-CN" altLang="en-US" sz="2800" b="1" dirty="0">
                <a:solidFill>
                  <a:srgbClr val="333300"/>
                </a:solidFill>
                <a:latin typeface="Times New Roman" panose="02020603050405020304" pitchFamily="18" charset="0"/>
              </a:rPr>
              <a:t>）现在该医院想用这</a:t>
            </a:r>
            <a:r>
              <a:rPr lang="en-US" altLang="zh-CN" sz="2800" b="1" dirty="0">
                <a:solidFill>
                  <a:srgbClr val="333300"/>
                </a:solidFill>
                <a:latin typeface="Times New Roman" panose="02020603050405020304" pitchFamily="18" charset="0"/>
              </a:rPr>
              <a:t>7</a:t>
            </a:r>
            <a:r>
              <a:rPr lang="zh-CN" altLang="en-US" sz="2800" b="1" dirty="0">
                <a:solidFill>
                  <a:srgbClr val="333300"/>
                </a:solidFill>
                <a:latin typeface="Times New Roman" panose="02020603050405020304" pitchFamily="18" charset="0"/>
              </a:rPr>
              <a:t>种草药配制三种新的特效药，表</a:t>
            </a:r>
            <a:r>
              <a:rPr lang="en-US" altLang="zh-CN" sz="2800" b="1" dirty="0">
                <a:solidFill>
                  <a:srgbClr val="333300"/>
                </a:solidFill>
                <a:latin typeface="Times New Roman" panose="02020603050405020304" pitchFamily="18" charset="0"/>
              </a:rPr>
              <a:t>2</a:t>
            </a:r>
            <a:r>
              <a:rPr lang="zh-CN" altLang="en-US" sz="2800" b="1" dirty="0">
                <a:solidFill>
                  <a:srgbClr val="333300"/>
                </a:solidFill>
                <a:latin typeface="Times New Roman" panose="02020603050405020304" pitchFamily="18" charset="0"/>
              </a:rPr>
              <a:t>给出了三种新的特效药的成分，请问能否配制？如何配制？</a:t>
            </a:r>
          </a:p>
          <a:p>
            <a:endParaRPr lang="zh-CN" altLang="en-US" sz="2800" b="1" dirty="0">
              <a:solidFill>
                <a:srgbClr val="333300"/>
              </a:solidFill>
              <a:latin typeface="Times New Roman" panose="02020603050405020304" pitchFamily="18" charset="0"/>
            </a:endParaRPr>
          </a:p>
        </p:txBody>
      </p:sp>
    </p:spTree>
    <p:extLst>
      <p:ext uri="{BB962C8B-B14F-4D97-AF65-F5344CB8AC3E}">
        <p14:creationId xmlns:p14="http://schemas.microsoft.com/office/powerpoint/2010/main" val="2949554879"/>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pPr>
              <a:defRPr/>
            </a:pPr>
            <a:r>
              <a:rPr lang="en-US" altLang="zh-CN"/>
              <a:t>-</a:t>
            </a:r>
            <a:fld id="{0541C894-9D0E-4769-9954-960E2037CBAD}" type="slidenum">
              <a:rPr lang="en-US" altLang="zh-CN" sz="1800" smtClean="0">
                <a:solidFill>
                  <a:srgbClr val="0000FF"/>
                </a:solidFill>
              </a:rPr>
              <a:pPr>
                <a:defRPr/>
              </a:pPr>
              <a:t>53</a:t>
            </a:fld>
            <a:r>
              <a:rPr lang="en-US" altLang="zh-CN"/>
              <a:t>-</a:t>
            </a:r>
          </a:p>
        </p:txBody>
      </p:sp>
      <p:grpSp>
        <p:nvGrpSpPr>
          <p:cNvPr id="3" name="Group 2"/>
          <p:cNvGrpSpPr>
            <a:grpSpLocks/>
          </p:cNvGrpSpPr>
          <p:nvPr/>
        </p:nvGrpSpPr>
        <p:grpSpPr bwMode="auto">
          <a:xfrm>
            <a:off x="827088" y="404813"/>
            <a:ext cx="7804150" cy="5719762"/>
            <a:chOff x="725" y="436"/>
            <a:chExt cx="4916" cy="3603"/>
          </a:xfrm>
        </p:grpSpPr>
        <p:sp>
          <p:nvSpPr>
            <p:cNvPr id="4" name="Rectangle 3"/>
            <p:cNvSpPr>
              <a:spLocks noChangeArrowheads="1"/>
            </p:cNvSpPr>
            <p:nvPr/>
          </p:nvSpPr>
          <p:spPr bwMode="auto">
            <a:xfrm>
              <a:off x="4412" y="3713"/>
              <a:ext cx="1229"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hlink"/>
                </a:buClr>
                <a:buSzPct val="70000"/>
                <a:buFont typeface="Wingdings" panose="05000000000000000000" pitchFamily="2" charset="2"/>
                <a:buChar char="v"/>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2pPr>
              <a:lvl3pPr>
                <a:spcBef>
                  <a:spcPct val="20000"/>
                </a:spcBef>
                <a:buClr>
                  <a:schemeClr val="hlink"/>
                </a:buClr>
                <a:buSzPct val="80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90000"/>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4pPr>
              <a:lvl5pPr>
                <a:spcBef>
                  <a:spcPct val="20000"/>
                </a:spcBef>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9pPr>
            </a:lstStyle>
            <a:p>
              <a:pPr>
                <a:buFont typeface="Wingdings" panose="05000000000000000000" pitchFamily="2" charset="2"/>
                <a:buNone/>
              </a:pPr>
              <a:r>
                <a:rPr lang="en-US" altLang="zh-CN" sz="2400" b="1">
                  <a:latin typeface="Times New Roman" panose="02020603050405020304" pitchFamily="18" charset="0"/>
                </a:rPr>
                <a:t>30</a:t>
              </a:r>
            </a:p>
          </p:txBody>
        </p:sp>
        <p:sp>
          <p:nvSpPr>
            <p:cNvPr id="5" name="Rectangle 4"/>
            <p:cNvSpPr>
              <a:spLocks noChangeArrowheads="1"/>
            </p:cNvSpPr>
            <p:nvPr/>
          </p:nvSpPr>
          <p:spPr bwMode="auto">
            <a:xfrm>
              <a:off x="3183" y="3713"/>
              <a:ext cx="1229"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hlink"/>
                </a:buClr>
                <a:buSzPct val="70000"/>
                <a:buFont typeface="Wingdings" panose="05000000000000000000" pitchFamily="2" charset="2"/>
                <a:buChar char="v"/>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2pPr>
              <a:lvl3pPr>
                <a:spcBef>
                  <a:spcPct val="20000"/>
                </a:spcBef>
                <a:buClr>
                  <a:schemeClr val="hlink"/>
                </a:buClr>
                <a:buSzPct val="80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90000"/>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4pPr>
              <a:lvl5pPr>
                <a:spcBef>
                  <a:spcPct val="20000"/>
                </a:spcBef>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9pPr>
            </a:lstStyle>
            <a:p>
              <a:pPr>
                <a:buFont typeface="Wingdings" panose="05000000000000000000" pitchFamily="2" charset="2"/>
                <a:buNone/>
              </a:pPr>
              <a:r>
                <a:rPr lang="en-US" altLang="zh-CN" sz="2400" b="1">
                  <a:latin typeface="Times New Roman" panose="02020603050405020304" pitchFamily="18" charset="0"/>
                </a:rPr>
                <a:t>52</a:t>
              </a:r>
            </a:p>
          </p:txBody>
        </p:sp>
        <p:sp>
          <p:nvSpPr>
            <p:cNvPr id="6" name="Rectangle 5"/>
            <p:cNvSpPr>
              <a:spLocks noChangeArrowheads="1"/>
            </p:cNvSpPr>
            <p:nvPr/>
          </p:nvSpPr>
          <p:spPr bwMode="auto">
            <a:xfrm>
              <a:off x="1954" y="3713"/>
              <a:ext cx="1229"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hlink"/>
                </a:buClr>
                <a:buSzPct val="70000"/>
                <a:buFont typeface="Wingdings" panose="05000000000000000000" pitchFamily="2" charset="2"/>
                <a:buChar char="v"/>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2pPr>
              <a:lvl3pPr>
                <a:spcBef>
                  <a:spcPct val="20000"/>
                </a:spcBef>
                <a:buClr>
                  <a:schemeClr val="hlink"/>
                </a:buClr>
                <a:buSzPct val="80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90000"/>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4pPr>
              <a:lvl5pPr>
                <a:spcBef>
                  <a:spcPct val="20000"/>
                </a:spcBef>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9pPr>
            </a:lstStyle>
            <a:p>
              <a:pPr>
                <a:buFont typeface="Wingdings" panose="05000000000000000000" pitchFamily="2" charset="2"/>
                <a:buNone/>
              </a:pPr>
              <a:r>
                <a:rPr lang="en-US" altLang="zh-CN" sz="2400" b="1">
                  <a:latin typeface="Times New Roman" panose="02020603050405020304" pitchFamily="18" charset="0"/>
                </a:rPr>
                <a:t>14</a:t>
              </a:r>
            </a:p>
          </p:txBody>
        </p:sp>
        <p:sp>
          <p:nvSpPr>
            <p:cNvPr id="7" name="Rectangle 6"/>
            <p:cNvSpPr>
              <a:spLocks noChangeArrowheads="1"/>
            </p:cNvSpPr>
            <p:nvPr/>
          </p:nvSpPr>
          <p:spPr bwMode="auto">
            <a:xfrm>
              <a:off x="725" y="3713"/>
              <a:ext cx="1229"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hlink"/>
                </a:buClr>
                <a:buSzPct val="70000"/>
                <a:buFont typeface="Wingdings" panose="05000000000000000000" pitchFamily="2" charset="2"/>
                <a:buChar char="v"/>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2pPr>
              <a:lvl3pPr>
                <a:spcBef>
                  <a:spcPct val="20000"/>
                </a:spcBef>
                <a:buClr>
                  <a:schemeClr val="hlink"/>
                </a:buClr>
                <a:buSzPct val="80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90000"/>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4pPr>
              <a:lvl5pPr>
                <a:spcBef>
                  <a:spcPct val="20000"/>
                </a:spcBef>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9pPr>
            </a:lstStyle>
            <a:p>
              <a:pPr>
                <a:buFont typeface="Wingdings" panose="05000000000000000000" pitchFamily="2" charset="2"/>
                <a:buNone/>
              </a:pPr>
              <a:r>
                <a:rPr lang="en-US" altLang="zh-CN" b="1"/>
                <a:t>I</a:t>
              </a:r>
            </a:p>
          </p:txBody>
        </p:sp>
        <p:sp>
          <p:nvSpPr>
            <p:cNvPr id="8" name="Rectangle 7"/>
            <p:cNvSpPr>
              <a:spLocks noChangeArrowheads="1"/>
            </p:cNvSpPr>
            <p:nvPr/>
          </p:nvSpPr>
          <p:spPr bwMode="auto">
            <a:xfrm>
              <a:off x="4412" y="3387"/>
              <a:ext cx="1229"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hlink"/>
                </a:buClr>
                <a:buSzPct val="70000"/>
                <a:buFont typeface="Wingdings" panose="05000000000000000000" pitchFamily="2" charset="2"/>
                <a:buChar char="v"/>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2pPr>
              <a:lvl3pPr>
                <a:spcBef>
                  <a:spcPct val="20000"/>
                </a:spcBef>
                <a:buClr>
                  <a:schemeClr val="hlink"/>
                </a:buClr>
                <a:buSzPct val="80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90000"/>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4pPr>
              <a:lvl5pPr>
                <a:spcBef>
                  <a:spcPct val="20000"/>
                </a:spcBef>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9pPr>
            </a:lstStyle>
            <a:p>
              <a:pPr>
                <a:buFont typeface="Wingdings" panose="05000000000000000000" pitchFamily="2" charset="2"/>
                <a:buNone/>
              </a:pPr>
              <a:r>
                <a:rPr lang="en-US" altLang="zh-CN" sz="2400" b="1">
                  <a:latin typeface="Times New Roman" panose="02020603050405020304" pitchFamily="18" charset="0"/>
                </a:rPr>
                <a:t>21</a:t>
              </a:r>
            </a:p>
          </p:txBody>
        </p:sp>
        <p:sp>
          <p:nvSpPr>
            <p:cNvPr id="9" name="Rectangle 8"/>
            <p:cNvSpPr>
              <a:spLocks noChangeArrowheads="1"/>
            </p:cNvSpPr>
            <p:nvPr/>
          </p:nvSpPr>
          <p:spPr bwMode="auto">
            <a:xfrm>
              <a:off x="3183" y="3387"/>
              <a:ext cx="1229"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hlink"/>
                </a:buClr>
                <a:buSzPct val="70000"/>
                <a:buFont typeface="Wingdings" panose="05000000000000000000" pitchFamily="2" charset="2"/>
                <a:buChar char="v"/>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2pPr>
              <a:lvl3pPr>
                <a:spcBef>
                  <a:spcPct val="20000"/>
                </a:spcBef>
                <a:buClr>
                  <a:schemeClr val="hlink"/>
                </a:buClr>
                <a:buSzPct val="80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90000"/>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4pPr>
              <a:lvl5pPr>
                <a:spcBef>
                  <a:spcPct val="20000"/>
                </a:spcBef>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9pPr>
            </a:lstStyle>
            <a:p>
              <a:pPr>
                <a:buFont typeface="Wingdings" panose="05000000000000000000" pitchFamily="2" charset="2"/>
                <a:buNone/>
              </a:pPr>
              <a:r>
                <a:rPr lang="en-US" altLang="zh-CN" sz="2400" b="1">
                  <a:latin typeface="Times New Roman" panose="02020603050405020304" pitchFamily="18" charset="0"/>
                </a:rPr>
                <a:t>68</a:t>
              </a:r>
            </a:p>
          </p:txBody>
        </p:sp>
        <p:sp>
          <p:nvSpPr>
            <p:cNvPr id="10" name="Rectangle 9"/>
            <p:cNvSpPr>
              <a:spLocks noChangeArrowheads="1"/>
            </p:cNvSpPr>
            <p:nvPr/>
          </p:nvSpPr>
          <p:spPr bwMode="auto">
            <a:xfrm>
              <a:off x="1954" y="3387"/>
              <a:ext cx="1229"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hlink"/>
                </a:buClr>
                <a:buSzPct val="70000"/>
                <a:buFont typeface="Wingdings" panose="05000000000000000000" pitchFamily="2" charset="2"/>
                <a:buChar char="v"/>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2pPr>
              <a:lvl3pPr>
                <a:spcBef>
                  <a:spcPct val="20000"/>
                </a:spcBef>
                <a:buClr>
                  <a:schemeClr val="hlink"/>
                </a:buClr>
                <a:buSzPct val="80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90000"/>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4pPr>
              <a:lvl5pPr>
                <a:spcBef>
                  <a:spcPct val="20000"/>
                </a:spcBef>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9pPr>
            </a:lstStyle>
            <a:p>
              <a:pPr>
                <a:buFont typeface="Wingdings" panose="05000000000000000000" pitchFamily="2" charset="2"/>
                <a:buNone/>
              </a:pPr>
              <a:r>
                <a:rPr lang="en-US" altLang="zh-CN" sz="2400" b="1">
                  <a:latin typeface="Times New Roman" panose="02020603050405020304" pitchFamily="18" charset="0"/>
                </a:rPr>
                <a:t>41</a:t>
              </a:r>
            </a:p>
          </p:txBody>
        </p:sp>
        <p:sp>
          <p:nvSpPr>
            <p:cNvPr id="11" name="Rectangle 10"/>
            <p:cNvSpPr>
              <a:spLocks noChangeArrowheads="1"/>
            </p:cNvSpPr>
            <p:nvPr/>
          </p:nvSpPr>
          <p:spPr bwMode="auto">
            <a:xfrm>
              <a:off x="725" y="3387"/>
              <a:ext cx="1229"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hlink"/>
                </a:buClr>
                <a:buSzPct val="70000"/>
                <a:buFont typeface="Wingdings" panose="05000000000000000000" pitchFamily="2" charset="2"/>
                <a:buChar char="v"/>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2pPr>
              <a:lvl3pPr>
                <a:spcBef>
                  <a:spcPct val="20000"/>
                </a:spcBef>
                <a:buClr>
                  <a:schemeClr val="hlink"/>
                </a:buClr>
                <a:buSzPct val="80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90000"/>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4pPr>
              <a:lvl5pPr>
                <a:spcBef>
                  <a:spcPct val="20000"/>
                </a:spcBef>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9pPr>
            </a:lstStyle>
            <a:p>
              <a:pPr>
                <a:buFont typeface="Wingdings" panose="05000000000000000000" pitchFamily="2" charset="2"/>
                <a:buNone/>
              </a:pPr>
              <a:r>
                <a:rPr lang="en-US" altLang="zh-CN" b="1"/>
                <a:t>H</a:t>
              </a:r>
            </a:p>
          </p:txBody>
        </p:sp>
        <p:sp>
          <p:nvSpPr>
            <p:cNvPr id="12" name="Rectangle 11"/>
            <p:cNvSpPr>
              <a:spLocks noChangeArrowheads="1"/>
            </p:cNvSpPr>
            <p:nvPr/>
          </p:nvSpPr>
          <p:spPr bwMode="auto">
            <a:xfrm>
              <a:off x="4412" y="3061"/>
              <a:ext cx="1229"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hlink"/>
                </a:buClr>
                <a:buSzPct val="70000"/>
                <a:buFont typeface="Wingdings" panose="05000000000000000000" pitchFamily="2" charset="2"/>
                <a:buChar char="v"/>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2pPr>
              <a:lvl3pPr>
                <a:spcBef>
                  <a:spcPct val="20000"/>
                </a:spcBef>
                <a:buClr>
                  <a:schemeClr val="hlink"/>
                </a:buClr>
                <a:buSzPct val="80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90000"/>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4pPr>
              <a:lvl5pPr>
                <a:spcBef>
                  <a:spcPct val="20000"/>
                </a:spcBef>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9pPr>
            </a:lstStyle>
            <a:p>
              <a:pPr>
                <a:buFont typeface="Wingdings" panose="05000000000000000000" pitchFamily="2" charset="2"/>
                <a:buNone/>
              </a:pPr>
              <a:r>
                <a:rPr lang="en-US" altLang="zh-CN" sz="2400" b="1">
                  <a:latin typeface="Times New Roman" panose="02020603050405020304" pitchFamily="18" charset="0"/>
                </a:rPr>
                <a:t>38</a:t>
              </a:r>
            </a:p>
          </p:txBody>
        </p:sp>
        <p:sp>
          <p:nvSpPr>
            <p:cNvPr id="13" name="Rectangle 12"/>
            <p:cNvSpPr>
              <a:spLocks noChangeArrowheads="1"/>
            </p:cNvSpPr>
            <p:nvPr/>
          </p:nvSpPr>
          <p:spPr bwMode="auto">
            <a:xfrm>
              <a:off x="3183" y="3061"/>
              <a:ext cx="1229"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hlink"/>
                </a:buClr>
                <a:buSzPct val="70000"/>
                <a:buFont typeface="Wingdings" panose="05000000000000000000" pitchFamily="2" charset="2"/>
                <a:buChar char="v"/>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2pPr>
              <a:lvl3pPr>
                <a:spcBef>
                  <a:spcPct val="20000"/>
                </a:spcBef>
                <a:buClr>
                  <a:schemeClr val="hlink"/>
                </a:buClr>
                <a:buSzPct val="80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90000"/>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4pPr>
              <a:lvl5pPr>
                <a:spcBef>
                  <a:spcPct val="20000"/>
                </a:spcBef>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9pPr>
            </a:lstStyle>
            <a:p>
              <a:pPr>
                <a:buFont typeface="Wingdings" panose="05000000000000000000" pitchFamily="2" charset="2"/>
                <a:buNone/>
              </a:pPr>
              <a:r>
                <a:rPr lang="en-US" altLang="zh-CN" sz="2400" b="1">
                  <a:latin typeface="Times New Roman" panose="02020603050405020304" pitchFamily="18" charset="0"/>
                </a:rPr>
                <a:t>118</a:t>
              </a:r>
            </a:p>
          </p:txBody>
        </p:sp>
        <p:sp>
          <p:nvSpPr>
            <p:cNvPr id="14" name="Rectangle 13"/>
            <p:cNvSpPr>
              <a:spLocks noChangeArrowheads="1"/>
            </p:cNvSpPr>
            <p:nvPr/>
          </p:nvSpPr>
          <p:spPr bwMode="auto">
            <a:xfrm>
              <a:off x="1954" y="3061"/>
              <a:ext cx="1229"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hlink"/>
                </a:buClr>
                <a:buSzPct val="70000"/>
                <a:buFont typeface="Wingdings" panose="05000000000000000000" pitchFamily="2" charset="2"/>
                <a:buChar char="v"/>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2pPr>
              <a:lvl3pPr>
                <a:spcBef>
                  <a:spcPct val="20000"/>
                </a:spcBef>
                <a:buClr>
                  <a:schemeClr val="hlink"/>
                </a:buClr>
                <a:buSzPct val="80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90000"/>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4pPr>
              <a:lvl5pPr>
                <a:spcBef>
                  <a:spcPct val="20000"/>
                </a:spcBef>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9pPr>
            </a:lstStyle>
            <a:p>
              <a:pPr>
                <a:buFont typeface="Wingdings" panose="05000000000000000000" pitchFamily="2" charset="2"/>
                <a:buNone/>
              </a:pPr>
              <a:r>
                <a:rPr lang="en-US" altLang="zh-CN" sz="2400" b="1">
                  <a:latin typeface="Times New Roman" panose="02020603050405020304" pitchFamily="18" charset="0"/>
                </a:rPr>
                <a:t>71</a:t>
              </a:r>
            </a:p>
          </p:txBody>
        </p:sp>
        <p:sp>
          <p:nvSpPr>
            <p:cNvPr id="15" name="Rectangle 14"/>
            <p:cNvSpPr>
              <a:spLocks noChangeArrowheads="1"/>
            </p:cNvSpPr>
            <p:nvPr/>
          </p:nvSpPr>
          <p:spPr bwMode="auto">
            <a:xfrm>
              <a:off x="725" y="3061"/>
              <a:ext cx="1229"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hlink"/>
                </a:buClr>
                <a:buSzPct val="70000"/>
                <a:buFont typeface="Wingdings" panose="05000000000000000000" pitchFamily="2" charset="2"/>
                <a:buChar char="v"/>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2pPr>
              <a:lvl3pPr>
                <a:spcBef>
                  <a:spcPct val="20000"/>
                </a:spcBef>
                <a:buClr>
                  <a:schemeClr val="hlink"/>
                </a:buClr>
                <a:buSzPct val="80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90000"/>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4pPr>
              <a:lvl5pPr>
                <a:spcBef>
                  <a:spcPct val="20000"/>
                </a:spcBef>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9pPr>
            </a:lstStyle>
            <a:p>
              <a:pPr>
                <a:buFont typeface="Wingdings" panose="05000000000000000000" pitchFamily="2" charset="2"/>
                <a:buNone/>
              </a:pPr>
              <a:r>
                <a:rPr lang="en-US" altLang="zh-CN" b="1"/>
                <a:t>G</a:t>
              </a:r>
            </a:p>
          </p:txBody>
        </p:sp>
        <p:sp>
          <p:nvSpPr>
            <p:cNvPr id="16" name="Rectangle 15"/>
            <p:cNvSpPr>
              <a:spLocks noChangeArrowheads="1"/>
            </p:cNvSpPr>
            <p:nvPr/>
          </p:nvSpPr>
          <p:spPr bwMode="auto">
            <a:xfrm>
              <a:off x="4412" y="2735"/>
              <a:ext cx="1229"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hlink"/>
                </a:buClr>
                <a:buSzPct val="70000"/>
                <a:buFont typeface="Wingdings" panose="05000000000000000000" pitchFamily="2" charset="2"/>
                <a:buChar char="v"/>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2pPr>
              <a:lvl3pPr>
                <a:spcBef>
                  <a:spcPct val="20000"/>
                </a:spcBef>
                <a:buClr>
                  <a:schemeClr val="hlink"/>
                </a:buClr>
                <a:buSzPct val="80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90000"/>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4pPr>
              <a:lvl5pPr>
                <a:spcBef>
                  <a:spcPct val="20000"/>
                </a:spcBef>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9pPr>
            </a:lstStyle>
            <a:p>
              <a:pPr>
                <a:buFont typeface="Wingdings" panose="05000000000000000000" pitchFamily="2" charset="2"/>
                <a:buNone/>
              </a:pPr>
              <a:r>
                <a:rPr lang="en-US" altLang="zh-CN" sz="2400" b="1">
                  <a:latin typeface="Times New Roman" panose="02020603050405020304" pitchFamily="18" charset="0"/>
                </a:rPr>
                <a:t>80</a:t>
              </a:r>
            </a:p>
          </p:txBody>
        </p:sp>
        <p:sp>
          <p:nvSpPr>
            <p:cNvPr id="17" name="Rectangle 16"/>
            <p:cNvSpPr>
              <a:spLocks noChangeArrowheads="1"/>
            </p:cNvSpPr>
            <p:nvPr/>
          </p:nvSpPr>
          <p:spPr bwMode="auto">
            <a:xfrm>
              <a:off x="3183" y="2735"/>
              <a:ext cx="1229"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hlink"/>
                </a:buClr>
                <a:buSzPct val="70000"/>
                <a:buFont typeface="Wingdings" panose="05000000000000000000" pitchFamily="2" charset="2"/>
                <a:buChar char="v"/>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2pPr>
              <a:lvl3pPr>
                <a:spcBef>
                  <a:spcPct val="20000"/>
                </a:spcBef>
                <a:buClr>
                  <a:schemeClr val="hlink"/>
                </a:buClr>
                <a:buSzPct val="80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90000"/>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4pPr>
              <a:lvl5pPr>
                <a:spcBef>
                  <a:spcPct val="20000"/>
                </a:spcBef>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9pPr>
            </a:lstStyle>
            <a:p>
              <a:pPr>
                <a:buFont typeface="Wingdings" panose="05000000000000000000" pitchFamily="2" charset="2"/>
                <a:buNone/>
              </a:pPr>
              <a:r>
                <a:rPr lang="en-US" altLang="zh-CN" sz="2400" b="1">
                  <a:latin typeface="Times New Roman" panose="02020603050405020304" pitchFamily="18" charset="0"/>
                </a:rPr>
                <a:t>155</a:t>
              </a:r>
            </a:p>
          </p:txBody>
        </p:sp>
        <p:sp>
          <p:nvSpPr>
            <p:cNvPr id="18" name="Rectangle 17"/>
            <p:cNvSpPr>
              <a:spLocks noChangeArrowheads="1"/>
            </p:cNvSpPr>
            <p:nvPr/>
          </p:nvSpPr>
          <p:spPr bwMode="auto">
            <a:xfrm>
              <a:off x="1954" y="2735"/>
              <a:ext cx="1229"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hlink"/>
                </a:buClr>
                <a:buSzPct val="70000"/>
                <a:buFont typeface="Wingdings" panose="05000000000000000000" pitchFamily="2" charset="2"/>
                <a:buChar char="v"/>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2pPr>
              <a:lvl3pPr>
                <a:spcBef>
                  <a:spcPct val="20000"/>
                </a:spcBef>
                <a:buClr>
                  <a:schemeClr val="hlink"/>
                </a:buClr>
                <a:buSzPct val="80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90000"/>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4pPr>
              <a:lvl5pPr>
                <a:spcBef>
                  <a:spcPct val="20000"/>
                </a:spcBef>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9pPr>
            </a:lstStyle>
            <a:p>
              <a:pPr>
                <a:buFont typeface="Wingdings" panose="05000000000000000000" pitchFamily="2" charset="2"/>
                <a:buNone/>
              </a:pPr>
              <a:r>
                <a:rPr lang="en-US" altLang="zh-CN" sz="2400" b="1">
                  <a:latin typeface="Times New Roman" panose="02020603050405020304" pitchFamily="18" charset="0"/>
                </a:rPr>
                <a:t>50</a:t>
              </a:r>
            </a:p>
          </p:txBody>
        </p:sp>
        <p:sp>
          <p:nvSpPr>
            <p:cNvPr id="19" name="Rectangle 18"/>
            <p:cNvSpPr>
              <a:spLocks noChangeArrowheads="1"/>
            </p:cNvSpPr>
            <p:nvPr/>
          </p:nvSpPr>
          <p:spPr bwMode="auto">
            <a:xfrm>
              <a:off x="725" y="2735"/>
              <a:ext cx="1229"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hlink"/>
                </a:buClr>
                <a:buSzPct val="70000"/>
                <a:buFont typeface="Wingdings" panose="05000000000000000000" pitchFamily="2" charset="2"/>
                <a:buChar char="v"/>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2pPr>
              <a:lvl3pPr>
                <a:spcBef>
                  <a:spcPct val="20000"/>
                </a:spcBef>
                <a:buClr>
                  <a:schemeClr val="hlink"/>
                </a:buClr>
                <a:buSzPct val="80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90000"/>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4pPr>
              <a:lvl5pPr>
                <a:spcBef>
                  <a:spcPct val="20000"/>
                </a:spcBef>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9pPr>
            </a:lstStyle>
            <a:p>
              <a:pPr>
                <a:buFont typeface="Wingdings" panose="05000000000000000000" pitchFamily="2" charset="2"/>
                <a:buNone/>
              </a:pPr>
              <a:r>
                <a:rPr lang="en-US" altLang="zh-CN" b="1"/>
                <a:t>F</a:t>
              </a:r>
            </a:p>
          </p:txBody>
        </p:sp>
        <p:sp>
          <p:nvSpPr>
            <p:cNvPr id="20" name="Rectangle 19"/>
            <p:cNvSpPr>
              <a:spLocks noChangeArrowheads="1"/>
            </p:cNvSpPr>
            <p:nvPr/>
          </p:nvSpPr>
          <p:spPr bwMode="auto">
            <a:xfrm>
              <a:off x="4412" y="2409"/>
              <a:ext cx="1229"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hlink"/>
                </a:buClr>
                <a:buSzPct val="70000"/>
                <a:buFont typeface="Wingdings" panose="05000000000000000000" pitchFamily="2" charset="2"/>
                <a:buChar char="v"/>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2pPr>
              <a:lvl3pPr>
                <a:spcBef>
                  <a:spcPct val="20000"/>
                </a:spcBef>
                <a:buClr>
                  <a:schemeClr val="hlink"/>
                </a:buClr>
                <a:buSzPct val="80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90000"/>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4pPr>
              <a:lvl5pPr>
                <a:spcBef>
                  <a:spcPct val="20000"/>
                </a:spcBef>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9pPr>
            </a:lstStyle>
            <a:p>
              <a:pPr>
                <a:buFont typeface="Wingdings" panose="05000000000000000000" pitchFamily="2" charset="2"/>
                <a:buNone/>
              </a:pPr>
              <a:r>
                <a:rPr lang="en-US" altLang="zh-CN" sz="2400" b="1">
                  <a:latin typeface="Times New Roman" panose="02020603050405020304" pitchFamily="18" charset="0"/>
                </a:rPr>
                <a:t>7</a:t>
              </a:r>
            </a:p>
          </p:txBody>
        </p:sp>
        <p:sp>
          <p:nvSpPr>
            <p:cNvPr id="21" name="Rectangle 20"/>
            <p:cNvSpPr>
              <a:spLocks noChangeArrowheads="1"/>
            </p:cNvSpPr>
            <p:nvPr/>
          </p:nvSpPr>
          <p:spPr bwMode="auto">
            <a:xfrm>
              <a:off x="3183" y="2409"/>
              <a:ext cx="1229"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hlink"/>
                </a:buClr>
                <a:buSzPct val="70000"/>
                <a:buFont typeface="Wingdings" panose="05000000000000000000" pitchFamily="2" charset="2"/>
                <a:buChar char="v"/>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2pPr>
              <a:lvl3pPr>
                <a:spcBef>
                  <a:spcPct val="20000"/>
                </a:spcBef>
                <a:buClr>
                  <a:schemeClr val="hlink"/>
                </a:buClr>
                <a:buSzPct val="80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90000"/>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4pPr>
              <a:lvl5pPr>
                <a:spcBef>
                  <a:spcPct val="20000"/>
                </a:spcBef>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9pPr>
            </a:lstStyle>
            <a:p>
              <a:pPr>
                <a:buFont typeface="Wingdings" panose="05000000000000000000" pitchFamily="2" charset="2"/>
                <a:buNone/>
              </a:pPr>
              <a:r>
                <a:rPr lang="en-US" altLang="zh-CN" sz="2400" b="1">
                  <a:latin typeface="Times New Roman" panose="02020603050405020304" pitchFamily="18" charset="0"/>
                </a:rPr>
                <a:t>60</a:t>
              </a:r>
            </a:p>
          </p:txBody>
        </p:sp>
        <p:sp>
          <p:nvSpPr>
            <p:cNvPr id="22" name="Rectangle 21"/>
            <p:cNvSpPr>
              <a:spLocks noChangeArrowheads="1"/>
            </p:cNvSpPr>
            <p:nvPr/>
          </p:nvSpPr>
          <p:spPr bwMode="auto">
            <a:xfrm>
              <a:off x="1954" y="2409"/>
              <a:ext cx="1229"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hlink"/>
                </a:buClr>
                <a:buSzPct val="70000"/>
                <a:buFont typeface="Wingdings" panose="05000000000000000000" pitchFamily="2" charset="2"/>
                <a:buChar char="v"/>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2pPr>
              <a:lvl3pPr>
                <a:spcBef>
                  <a:spcPct val="20000"/>
                </a:spcBef>
                <a:buClr>
                  <a:schemeClr val="hlink"/>
                </a:buClr>
                <a:buSzPct val="80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90000"/>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4pPr>
              <a:lvl5pPr>
                <a:spcBef>
                  <a:spcPct val="20000"/>
                </a:spcBef>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9pPr>
            </a:lstStyle>
            <a:p>
              <a:pPr>
                <a:buFont typeface="Wingdings" panose="05000000000000000000" pitchFamily="2" charset="2"/>
                <a:buNone/>
              </a:pPr>
              <a:r>
                <a:rPr lang="en-US" altLang="zh-CN" sz="2400" b="1">
                  <a:latin typeface="Times New Roman" panose="02020603050405020304" pitchFamily="18" charset="0"/>
                </a:rPr>
                <a:t>53</a:t>
              </a:r>
            </a:p>
          </p:txBody>
        </p:sp>
        <p:sp>
          <p:nvSpPr>
            <p:cNvPr id="23" name="Rectangle 22"/>
            <p:cNvSpPr>
              <a:spLocks noChangeArrowheads="1"/>
            </p:cNvSpPr>
            <p:nvPr/>
          </p:nvSpPr>
          <p:spPr bwMode="auto">
            <a:xfrm>
              <a:off x="725" y="2409"/>
              <a:ext cx="1229"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hlink"/>
                </a:buClr>
                <a:buSzPct val="70000"/>
                <a:buFont typeface="Wingdings" panose="05000000000000000000" pitchFamily="2" charset="2"/>
                <a:buChar char="v"/>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2pPr>
              <a:lvl3pPr>
                <a:spcBef>
                  <a:spcPct val="20000"/>
                </a:spcBef>
                <a:buClr>
                  <a:schemeClr val="hlink"/>
                </a:buClr>
                <a:buSzPct val="80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90000"/>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4pPr>
              <a:lvl5pPr>
                <a:spcBef>
                  <a:spcPct val="20000"/>
                </a:spcBef>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9pPr>
            </a:lstStyle>
            <a:p>
              <a:pPr>
                <a:buFont typeface="Wingdings" panose="05000000000000000000" pitchFamily="2" charset="2"/>
                <a:buNone/>
              </a:pPr>
              <a:r>
                <a:rPr lang="en-US" altLang="zh-CN" b="1"/>
                <a:t>E</a:t>
              </a:r>
            </a:p>
          </p:txBody>
        </p:sp>
        <p:sp>
          <p:nvSpPr>
            <p:cNvPr id="24" name="Rectangle 23"/>
            <p:cNvSpPr>
              <a:spLocks noChangeArrowheads="1"/>
            </p:cNvSpPr>
            <p:nvPr/>
          </p:nvSpPr>
          <p:spPr bwMode="auto">
            <a:xfrm>
              <a:off x="4412" y="2083"/>
              <a:ext cx="1229"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hlink"/>
                </a:buClr>
                <a:buSzPct val="70000"/>
                <a:buFont typeface="Wingdings" panose="05000000000000000000" pitchFamily="2" charset="2"/>
                <a:buChar char="v"/>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2pPr>
              <a:lvl3pPr>
                <a:spcBef>
                  <a:spcPct val="20000"/>
                </a:spcBef>
                <a:buClr>
                  <a:schemeClr val="hlink"/>
                </a:buClr>
                <a:buSzPct val="80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90000"/>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4pPr>
              <a:lvl5pPr>
                <a:spcBef>
                  <a:spcPct val="20000"/>
                </a:spcBef>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9pPr>
            </a:lstStyle>
            <a:p>
              <a:pPr>
                <a:buFont typeface="Wingdings" panose="05000000000000000000" pitchFamily="2" charset="2"/>
                <a:buNone/>
              </a:pPr>
              <a:r>
                <a:rPr lang="en-US" altLang="zh-CN" sz="2400" b="1">
                  <a:latin typeface="Times New Roman" panose="02020603050405020304" pitchFamily="18" charset="0"/>
                </a:rPr>
                <a:t>51</a:t>
              </a:r>
            </a:p>
          </p:txBody>
        </p:sp>
        <p:sp>
          <p:nvSpPr>
            <p:cNvPr id="25" name="Rectangle 24"/>
            <p:cNvSpPr>
              <a:spLocks noChangeArrowheads="1"/>
            </p:cNvSpPr>
            <p:nvPr/>
          </p:nvSpPr>
          <p:spPr bwMode="auto">
            <a:xfrm>
              <a:off x="3183" y="2083"/>
              <a:ext cx="1229"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hlink"/>
                </a:buClr>
                <a:buSzPct val="70000"/>
                <a:buFont typeface="Wingdings" panose="05000000000000000000" pitchFamily="2" charset="2"/>
                <a:buChar char="v"/>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2pPr>
              <a:lvl3pPr>
                <a:spcBef>
                  <a:spcPct val="20000"/>
                </a:spcBef>
                <a:buClr>
                  <a:schemeClr val="hlink"/>
                </a:buClr>
                <a:buSzPct val="80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90000"/>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4pPr>
              <a:lvl5pPr>
                <a:spcBef>
                  <a:spcPct val="20000"/>
                </a:spcBef>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9pPr>
            </a:lstStyle>
            <a:p>
              <a:pPr>
                <a:buFont typeface="Wingdings" panose="05000000000000000000" pitchFamily="2" charset="2"/>
                <a:buNone/>
              </a:pPr>
              <a:r>
                <a:rPr lang="en-US" altLang="zh-CN" sz="2400" b="1">
                  <a:latin typeface="Times New Roman" panose="02020603050405020304" pitchFamily="18" charset="0"/>
                </a:rPr>
                <a:t>102</a:t>
              </a:r>
            </a:p>
          </p:txBody>
        </p:sp>
        <p:sp>
          <p:nvSpPr>
            <p:cNvPr id="26" name="Rectangle 25"/>
            <p:cNvSpPr>
              <a:spLocks noChangeArrowheads="1"/>
            </p:cNvSpPr>
            <p:nvPr/>
          </p:nvSpPr>
          <p:spPr bwMode="auto">
            <a:xfrm>
              <a:off x="1954" y="2083"/>
              <a:ext cx="1229"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hlink"/>
                </a:buClr>
                <a:buSzPct val="70000"/>
                <a:buFont typeface="Wingdings" panose="05000000000000000000" pitchFamily="2" charset="2"/>
                <a:buChar char="v"/>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2pPr>
              <a:lvl3pPr>
                <a:spcBef>
                  <a:spcPct val="20000"/>
                </a:spcBef>
                <a:buClr>
                  <a:schemeClr val="hlink"/>
                </a:buClr>
                <a:buSzPct val="80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90000"/>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4pPr>
              <a:lvl5pPr>
                <a:spcBef>
                  <a:spcPct val="20000"/>
                </a:spcBef>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9pPr>
            </a:lstStyle>
            <a:p>
              <a:pPr>
                <a:buFont typeface="Wingdings" panose="05000000000000000000" pitchFamily="2" charset="2"/>
                <a:buNone/>
              </a:pPr>
              <a:r>
                <a:rPr lang="en-US" altLang="zh-CN" sz="2400" b="1">
                  <a:latin typeface="Times New Roman" panose="02020603050405020304" pitchFamily="18" charset="0"/>
                </a:rPr>
                <a:t>44</a:t>
              </a:r>
            </a:p>
          </p:txBody>
        </p:sp>
        <p:sp>
          <p:nvSpPr>
            <p:cNvPr id="27" name="Rectangle 26"/>
            <p:cNvSpPr>
              <a:spLocks noChangeArrowheads="1"/>
            </p:cNvSpPr>
            <p:nvPr/>
          </p:nvSpPr>
          <p:spPr bwMode="auto">
            <a:xfrm>
              <a:off x="725" y="2083"/>
              <a:ext cx="1229"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hlink"/>
                </a:buClr>
                <a:buSzPct val="70000"/>
                <a:buFont typeface="Wingdings" panose="05000000000000000000" pitchFamily="2" charset="2"/>
                <a:buChar char="v"/>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2pPr>
              <a:lvl3pPr>
                <a:spcBef>
                  <a:spcPct val="20000"/>
                </a:spcBef>
                <a:buClr>
                  <a:schemeClr val="hlink"/>
                </a:buClr>
                <a:buSzPct val="80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90000"/>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4pPr>
              <a:lvl5pPr>
                <a:spcBef>
                  <a:spcPct val="20000"/>
                </a:spcBef>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9pPr>
            </a:lstStyle>
            <a:p>
              <a:pPr>
                <a:buFont typeface="Wingdings" panose="05000000000000000000" pitchFamily="2" charset="2"/>
                <a:buNone/>
              </a:pPr>
              <a:r>
                <a:rPr lang="en-US" altLang="zh-CN" b="1"/>
                <a:t>D</a:t>
              </a:r>
            </a:p>
          </p:txBody>
        </p:sp>
        <p:sp>
          <p:nvSpPr>
            <p:cNvPr id="28" name="Rectangle 27"/>
            <p:cNvSpPr>
              <a:spLocks noChangeArrowheads="1"/>
            </p:cNvSpPr>
            <p:nvPr/>
          </p:nvSpPr>
          <p:spPr bwMode="auto">
            <a:xfrm>
              <a:off x="4412" y="1757"/>
              <a:ext cx="1229"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hlink"/>
                </a:buClr>
                <a:buSzPct val="70000"/>
                <a:buFont typeface="Wingdings" panose="05000000000000000000" pitchFamily="2" charset="2"/>
                <a:buChar char="v"/>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2pPr>
              <a:lvl3pPr>
                <a:spcBef>
                  <a:spcPct val="20000"/>
                </a:spcBef>
                <a:buClr>
                  <a:schemeClr val="hlink"/>
                </a:buClr>
                <a:buSzPct val="80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90000"/>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4pPr>
              <a:lvl5pPr>
                <a:spcBef>
                  <a:spcPct val="20000"/>
                </a:spcBef>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9pPr>
            </a:lstStyle>
            <a:p>
              <a:pPr>
                <a:buFont typeface="Wingdings" panose="05000000000000000000" pitchFamily="2" charset="2"/>
                <a:buNone/>
              </a:pPr>
              <a:r>
                <a:rPr lang="en-US" altLang="zh-CN" sz="2400" b="1">
                  <a:latin typeface="Times New Roman" panose="02020603050405020304" pitchFamily="18" charset="0"/>
                </a:rPr>
                <a:t>8</a:t>
              </a:r>
            </a:p>
          </p:txBody>
        </p:sp>
        <p:sp>
          <p:nvSpPr>
            <p:cNvPr id="29" name="Rectangle 28"/>
            <p:cNvSpPr>
              <a:spLocks noChangeArrowheads="1"/>
            </p:cNvSpPr>
            <p:nvPr/>
          </p:nvSpPr>
          <p:spPr bwMode="auto">
            <a:xfrm>
              <a:off x="3183" y="1757"/>
              <a:ext cx="1229"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hlink"/>
                </a:buClr>
                <a:buSzPct val="70000"/>
                <a:buFont typeface="Wingdings" panose="05000000000000000000" pitchFamily="2" charset="2"/>
                <a:buChar char="v"/>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2pPr>
              <a:lvl3pPr>
                <a:spcBef>
                  <a:spcPct val="20000"/>
                </a:spcBef>
                <a:buClr>
                  <a:schemeClr val="hlink"/>
                </a:buClr>
                <a:buSzPct val="80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90000"/>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4pPr>
              <a:lvl5pPr>
                <a:spcBef>
                  <a:spcPct val="20000"/>
                </a:spcBef>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9pPr>
            </a:lstStyle>
            <a:p>
              <a:pPr>
                <a:buFont typeface="Wingdings" panose="05000000000000000000" pitchFamily="2" charset="2"/>
                <a:buNone/>
              </a:pPr>
              <a:r>
                <a:rPr lang="en-US" altLang="zh-CN" sz="2400" b="1">
                  <a:latin typeface="Times New Roman" panose="02020603050405020304" pitchFamily="18" charset="0"/>
                </a:rPr>
                <a:t>27</a:t>
              </a:r>
            </a:p>
          </p:txBody>
        </p:sp>
        <p:sp>
          <p:nvSpPr>
            <p:cNvPr id="30" name="Rectangle 29"/>
            <p:cNvSpPr>
              <a:spLocks noChangeArrowheads="1"/>
            </p:cNvSpPr>
            <p:nvPr/>
          </p:nvSpPr>
          <p:spPr bwMode="auto">
            <a:xfrm>
              <a:off x="1954" y="1757"/>
              <a:ext cx="1229"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hlink"/>
                </a:buClr>
                <a:buSzPct val="70000"/>
                <a:buFont typeface="Wingdings" panose="05000000000000000000" pitchFamily="2" charset="2"/>
                <a:buChar char="v"/>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2pPr>
              <a:lvl3pPr>
                <a:spcBef>
                  <a:spcPct val="20000"/>
                </a:spcBef>
                <a:buClr>
                  <a:schemeClr val="hlink"/>
                </a:buClr>
                <a:buSzPct val="80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90000"/>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4pPr>
              <a:lvl5pPr>
                <a:spcBef>
                  <a:spcPct val="20000"/>
                </a:spcBef>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9pPr>
            </a:lstStyle>
            <a:p>
              <a:pPr>
                <a:buFont typeface="Wingdings" panose="05000000000000000000" pitchFamily="2" charset="2"/>
                <a:buNone/>
              </a:pPr>
              <a:r>
                <a:rPr lang="en-US" altLang="zh-CN" sz="2400" b="1">
                  <a:latin typeface="Times New Roman" panose="02020603050405020304" pitchFamily="18" charset="0"/>
                </a:rPr>
                <a:t>14</a:t>
              </a:r>
            </a:p>
          </p:txBody>
        </p:sp>
        <p:sp>
          <p:nvSpPr>
            <p:cNvPr id="31" name="Rectangle 30"/>
            <p:cNvSpPr>
              <a:spLocks noChangeArrowheads="1"/>
            </p:cNvSpPr>
            <p:nvPr/>
          </p:nvSpPr>
          <p:spPr bwMode="auto">
            <a:xfrm>
              <a:off x="725" y="1757"/>
              <a:ext cx="1229"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hlink"/>
                </a:buClr>
                <a:buSzPct val="70000"/>
                <a:buFont typeface="Wingdings" panose="05000000000000000000" pitchFamily="2" charset="2"/>
                <a:buChar char="v"/>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2pPr>
              <a:lvl3pPr>
                <a:spcBef>
                  <a:spcPct val="20000"/>
                </a:spcBef>
                <a:buClr>
                  <a:schemeClr val="hlink"/>
                </a:buClr>
                <a:buSzPct val="80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90000"/>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4pPr>
              <a:lvl5pPr>
                <a:spcBef>
                  <a:spcPct val="20000"/>
                </a:spcBef>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9pPr>
            </a:lstStyle>
            <a:p>
              <a:pPr>
                <a:buFont typeface="Wingdings" panose="05000000000000000000" pitchFamily="2" charset="2"/>
                <a:buNone/>
              </a:pPr>
              <a:r>
                <a:rPr lang="en-US" altLang="zh-CN" b="1"/>
                <a:t>C</a:t>
              </a:r>
            </a:p>
          </p:txBody>
        </p:sp>
        <p:sp>
          <p:nvSpPr>
            <p:cNvPr id="32" name="Rectangle 31"/>
            <p:cNvSpPr>
              <a:spLocks noChangeArrowheads="1"/>
            </p:cNvSpPr>
            <p:nvPr/>
          </p:nvSpPr>
          <p:spPr bwMode="auto">
            <a:xfrm>
              <a:off x="4412" y="1431"/>
              <a:ext cx="1229"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hlink"/>
                </a:buClr>
                <a:buSzPct val="70000"/>
                <a:buFont typeface="Wingdings" panose="05000000000000000000" pitchFamily="2" charset="2"/>
                <a:buChar char="v"/>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2pPr>
              <a:lvl3pPr>
                <a:spcBef>
                  <a:spcPct val="20000"/>
                </a:spcBef>
                <a:buClr>
                  <a:schemeClr val="hlink"/>
                </a:buClr>
                <a:buSzPct val="80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90000"/>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4pPr>
              <a:lvl5pPr>
                <a:spcBef>
                  <a:spcPct val="20000"/>
                </a:spcBef>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9pPr>
            </a:lstStyle>
            <a:p>
              <a:pPr>
                <a:buFont typeface="Wingdings" panose="05000000000000000000" pitchFamily="2" charset="2"/>
                <a:buNone/>
              </a:pPr>
              <a:r>
                <a:rPr lang="en-US" altLang="zh-CN" sz="2400" b="1">
                  <a:latin typeface="Times New Roman" panose="02020603050405020304" pitchFamily="18" charset="0"/>
                </a:rPr>
                <a:t>67</a:t>
              </a:r>
            </a:p>
          </p:txBody>
        </p:sp>
        <p:sp>
          <p:nvSpPr>
            <p:cNvPr id="33" name="Rectangle 32"/>
            <p:cNvSpPr>
              <a:spLocks noChangeArrowheads="1"/>
            </p:cNvSpPr>
            <p:nvPr/>
          </p:nvSpPr>
          <p:spPr bwMode="auto">
            <a:xfrm>
              <a:off x="3183" y="1431"/>
              <a:ext cx="1229"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hlink"/>
                </a:buClr>
                <a:buSzPct val="70000"/>
                <a:buFont typeface="Wingdings" panose="05000000000000000000" pitchFamily="2" charset="2"/>
                <a:buChar char="v"/>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2pPr>
              <a:lvl3pPr>
                <a:spcBef>
                  <a:spcPct val="20000"/>
                </a:spcBef>
                <a:buClr>
                  <a:schemeClr val="hlink"/>
                </a:buClr>
                <a:buSzPct val="80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90000"/>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4pPr>
              <a:lvl5pPr>
                <a:spcBef>
                  <a:spcPct val="20000"/>
                </a:spcBef>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9pPr>
            </a:lstStyle>
            <a:p>
              <a:pPr>
                <a:buFont typeface="Wingdings" panose="05000000000000000000" pitchFamily="2" charset="2"/>
                <a:buNone/>
              </a:pPr>
              <a:r>
                <a:rPr lang="en-US" altLang="zh-CN" sz="2400" b="1">
                  <a:latin typeface="Times New Roman" panose="02020603050405020304" pitchFamily="18" charset="0"/>
                </a:rPr>
                <a:t>141</a:t>
              </a:r>
            </a:p>
          </p:txBody>
        </p:sp>
        <p:sp>
          <p:nvSpPr>
            <p:cNvPr id="34" name="Rectangle 33"/>
            <p:cNvSpPr>
              <a:spLocks noChangeArrowheads="1"/>
            </p:cNvSpPr>
            <p:nvPr/>
          </p:nvSpPr>
          <p:spPr bwMode="auto">
            <a:xfrm>
              <a:off x="1954" y="1431"/>
              <a:ext cx="1229"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hlink"/>
                </a:buClr>
                <a:buSzPct val="70000"/>
                <a:buFont typeface="Wingdings" panose="05000000000000000000" pitchFamily="2" charset="2"/>
                <a:buChar char="v"/>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2pPr>
              <a:lvl3pPr>
                <a:spcBef>
                  <a:spcPct val="20000"/>
                </a:spcBef>
                <a:buClr>
                  <a:schemeClr val="hlink"/>
                </a:buClr>
                <a:buSzPct val="80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90000"/>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4pPr>
              <a:lvl5pPr>
                <a:spcBef>
                  <a:spcPct val="20000"/>
                </a:spcBef>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9pPr>
            </a:lstStyle>
            <a:p>
              <a:pPr>
                <a:buFont typeface="Wingdings" panose="05000000000000000000" pitchFamily="2" charset="2"/>
                <a:buNone/>
              </a:pPr>
              <a:r>
                <a:rPr lang="en-US" altLang="zh-CN" sz="2400" b="1">
                  <a:latin typeface="Times New Roman" panose="02020603050405020304" pitchFamily="18" charset="0"/>
                </a:rPr>
                <a:t>62</a:t>
              </a:r>
            </a:p>
          </p:txBody>
        </p:sp>
        <p:sp>
          <p:nvSpPr>
            <p:cNvPr id="35" name="Rectangle 34"/>
            <p:cNvSpPr>
              <a:spLocks noChangeArrowheads="1"/>
            </p:cNvSpPr>
            <p:nvPr/>
          </p:nvSpPr>
          <p:spPr bwMode="auto">
            <a:xfrm>
              <a:off x="725" y="1431"/>
              <a:ext cx="1229"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hlink"/>
                </a:buClr>
                <a:buSzPct val="70000"/>
                <a:buFont typeface="Wingdings" panose="05000000000000000000" pitchFamily="2" charset="2"/>
                <a:buChar char="v"/>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2pPr>
              <a:lvl3pPr>
                <a:spcBef>
                  <a:spcPct val="20000"/>
                </a:spcBef>
                <a:buClr>
                  <a:schemeClr val="hlink"/>
                </a:buClr>
                <a:buSzPct val="80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90000"/>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4pPr>
              <a:lvl5pPr>
                <a:spcBef>
                  <a:spcPct val="20000"/>
                </a:spcBef>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9pPr>
            </a:lstStyle>
            <a:p>
              <a:pPr>
                <a:buFont typeface="Wingdings" panose="05000000000000000000" pitchFamily="2" charset="2"/>
                <a:buNone/>
              </a:pPr>
              <a:r>
                <a:rPr lang="en-US" altLang="zh-CN" b="1"/>
                <a:t>B</a:t>
              </a:r>
            </a:p>
          </p:txBody>
        </p:sp>
        <p:sp>
          <p:nvSpPr>
            <p:cNvPr id="36" name="Rectangle 35"/>
            <p:cNvSpPr>
              <a:spLocks noChangeArrowheads="1"/>
            </p:cNvSpPr>
            <p:nvPr/>
          </p:nvSpPr>
          <p:spPr bwMode="auto">
            <a:xfrm>
              <a:off x="4412" y="1105"/>
              <a:ext cx="1229"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hlink"/>
                </a:buClr>
                <a:buSzPct val="70000"/>
                <a:buFont typeface="Wingdings" panose="05000000000000000000" pitchFamily="2" charset="2"/>
                <a:buChar char="v"/>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2pPr>
              <a:lvl3pPr>
                <a:spcBef>
                  <a:spcPct val="20000"/>
                </a:spcBef>
                <a:buClr>
                  <a:schemeClr val="hlink"/>
                </a:buClr>
                <a:buSzPct val="80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90000"/>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4pPr>
              <a:lvl5pPr>
                <a:spcBef>
                  <a:spcPct val="20000"/>
                </a:spcBef>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9pPr>
            </a:lstStyle>
            <a:p>
              <a:pPr>
                <a:buFont typeface="Wingdings" panose="05000000000000000000" pitchFamily="2" charset="2"/>
                <a:buNone/>
              </a:pPr>
              <a:r>
                <a:rPr lang="en-US" altLang="zh-CN" sz="2400" b="1">
                  <a:latin typeface="Times New Roman" panose="02020603050405020304" pitchFamily="18" charset="0"/>
                </a:rPr>
                <a:t>88</a:t>
              </a:r>
            </a:p>
          </p:txBody>
        </p:sp>
        <p:sp>
          <p:nvSpPr>
            <p:cNvPr id="37" name="Rectangle 36"/>
            <p:cNvSpPr>
              <a:spLocks noChangeArrowheads="1"/>
            </p:cNvSpPr>
            <p:nvPr/>
          </p:nvSpPr>
          <p:spPr bwMode="auto">
            <a:xfrm>
              <a:off x="3183" y="1105"/>
              <a:ext cx="1229"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hlink"/>
                </a:buClr>
                <a:buSzPct val="70000"/>
                <a:buFont typeface="Wingdings" panose="05000000000000000000" pitchFamily="2" charset="2"/>
                <a:buChar char="v"/>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2pPr>
              <a:lvl3pPr>
                <a:spcBef>
                  <a:spcPct val="20000"/>
                </a:spcBef>
                <a:buClr>
                  <a:schemeClr val="hlink"/>
                </a:buClr>
                <a:buSzPct val="80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90000"/>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4pPr>
              <a:lvl5pPr>
                <a:spcBef>
                  <a:spcPct val="20000"/>
                </a:spcBef>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9pPr>
            </a:lstStyle>
            <a:p>
              <a:pPr>
                <a:buFont typeface="Wingdings" panose="05000000000000000000" pitchFamily="2" charset="2"/>
                <a:buNone/>
              </a:pPr>
              <a:r>
                <a:rPr lang="en-US" altLang="zh-CN" sz="2400" b="1">
                  <a:latin typeface="Times New Roman" panose="02020603050405020304" pitchFamily="18" charset="0"/>
                </a:rPr>
                <a:t>162</a:t>
              </a:r>
            </a:p>
          </p:txBody>
        </p:sp>
        <p:sp>
          <p:nvSpPr>
            <p:cNvPr id="38" name="Rectangle 37"/>
            <p:cNvSpPr>
              <a:spLocks noChangeArrowheads="1"/>
            </p:cNvSpPr>
            <p:nvPr/>
          </p:nvSpPr>
          <p:spPr bwMode="auto">
            <a:xfrm>
              <a:off x="1954" y="1105"/>
              <a:ext cx="1229"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hlink"/>
                </a:buClr>
                <a:buSzPct val="70000"/>
                <a:buFont typeface="Wingdings" panose="05000000000000000000" pitchFamily="2" charset="2"/>
                <a:buChar char="v"/>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2pPr>
              <a:lvl3pPr>
                <a:spcBef>
                  <a:spcPct val="20000"/>
                </a:spcBef>
                <a:buClr>
                  <a:schemeClr val="hlink"/>
                </a:buClr>
                <a:buSzPct val="80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90000"/>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4pPr>
              <a:lvl5pPr>
                <a:spcBef>
                  <a:spcPct val="20000"/>
                </a:spcBef>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9pPr>
            </a:lstStyle>
            <a:p>
              <a:pPr>
                <a:buFont typeface="Wingdings" panose="05000000000000000000" pitchFamily="2" charset="2"/>
                <a:buNone/>
              </a:pPr>
              <a:r>
                <a:rPr lang="en-US" altLang="zh-CN" sz="2400" b="1">
                  <a:latin typeface="Times New Roman" panose="02020603050405020304" pitchFamily="18" charset="0"/>
                </a:rPr>
                <a:t>40</a:t>
              </a:r>
            </a:p>
          </p:txBody>
        </p:sp>
        <p:sp>
          <p:nvSpPr>
            <p:cNvPr id="39" name="Rectangle 38"/>
            <p:cNvSpPr>
              <a:spLocks noChangeArrowheads="1"/>
            </p:cNvSpPr>
            <p:nvPr/>
          </p:nvSpPr>
          <p:spPr bwMode="auto">
            <a:xfrm>
              <a:off x="725" y="1105"/>
              <a:ext cx="1229"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hlink"/>
                </a:buClr>
                <a:buSzPct val="70000"/>
                <a:buFont typeface="Wingdings" panose="05000000000000000000" pitchFamily="2" charset="2"/>
                <a:buChar char="v"/>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2pPr>
              <a:lvl3pPr>
                <a:spcBef>
                  <a:spcPct val="20000"/>
                </a:spcBef>
                <a:buClr>
                  <a:schemeClr val="hlink"/>
                </a:buClr>
                <a:buSzPct val="80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90000"/>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4pPr>
              <a:lvl5pPr>
                <a:spcBef>
                  <a:spcPct val="20000"/>
                </a:spcBef>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9pPr>
            </a:lstStyle>
            <a:p>
              <a:pPr>
                <a:buFont typeface="Wingdings" panose="05000000000000000000" pitchFamily="2" charset="2"/>
                <a:buNone/>
              </a:pPr>
              <a:r>
                <a:rPr lang="en-US" altLang="zh-CN" b="1"/>
                <a:t>A</a:t>
              </a:r>
            </a:p>
          </p:txBody>
        </p:sp>
        <p:sp>
          <p:nvSpPr>
            <p:cNvPr id="40" name="Rectangle 39"/>
            <p:cNvSpPr>
              <a:spLocks noChangeArrowheads="1"/>
            </p:cNvSpPr>
            <p:nvPr/>
          </p:nvSpPr>
          <p:spPr bwMode="auto">
            <a:xfrm>
              <a:off x="4412" y="799"/>
              <a:ext cx="1229" cy="3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hlink"/>
                </a:buClr>
                <a:buSzPct val="70000"/>
                <a:buFont typeface="Wingdings" panose="05000000000000000000" pitchFamily="2" charset="2"/>
                <a:buChar char="v"/>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2pPr>
              <a:lvl3pPr>
                <a:spcBef>
                  <a:spcPct val="20000"/>
                </a:spcBef>
                <a:buClr>
                  <a:schemeClr val="hlink"/>
                </a:buClr>
                <a:buSzPct val="80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90000"/>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4pPr>
              <a:lvl5pPr>
                <a:spcBef>
                  <a:spcPct val="20000"/>
                </a:spcBef>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9pPr>
            </a:lstStyle>
            <a:p>
              <a:pPr>
                <a:buFont typeface="Wingdings" panose="05000000000000000000" pitchFamily="2" charset="2"/>
                <a:buNone/>
              </a:pPr>
              <a:r>
                <a:rPr lang="en-US" altLang="zh-CN" sz="2000" b="1"/>
                <a:t>3</a:t>
              </a:r>
              <a:r>
                <a:rPr lang="zh-CN" altLang="en-US" sz="2000" b="1"/>
                <a:t>号新药</a:t>
              </a:r>
            </a:p>
          </p:txBody>
        </p:sp>
        <p:sp>
          <p:nvSpPr>
            <p:cNvPr id="41" name="Rectangle 40"/>
            <p:cNvSpPr>
              <a:spLocks noChangeArrowheads="1"/>
            </p:cNvSpPr>
            <p:nvPr/>
          </p:nvSpPr>
          <p:spPr bwMode="auto">
            <a:xfrm>
              <a:off x="3183" y="799"/>
              <a:ext cx="1229" cy="3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hlink"/>
                </a:buClr>
                <a:buSzPct val="70000"/>
                <a:buFont typeface="Wingdings" panose="05000000000000000000" pitchFamily="2" charset="2"/>
                <a:buChar char="v"/>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2pPr>
              <a:lvl3pPr>
                <a:spcBef>
                  <a:spcPct val="20000"/>
                </a:spcBef>
                <a:buClr>
                  <a:schemeClr val="hlink"/>
                </a:buClr>
                <a:buSzPct val="80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90000"/>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4pPr>
              <a:lvl5pPr>
                <a:spcBef>
                  <a:spcPct val="20000"/>
                </a:spcBef>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9pPr>
            </a:lstStyle>
            <a:p>
              <a:pPr>
                <a:buFont typeface="Wingdings" panose="05000000000000000000" pitchFamily="2" charset="2"/>
                <a:buNone/>
              </a:pPr>
              <a:r>
                <a:rPr lang="en-US" altLang="zh-CN" sz="2000" b="1"/>
                <a:t>2</a:t>
              </a:r>
              <a:r>
                <a:rPr lang="zh-CN" altLang="en-US" sz="2000" b="1"/>
                <a:t>号新药</a:t>
              </a:r>
            </a:p>
          </p:txBody>
        </p:sp>
        <p:sp>
          <p:nvSpPr>
            <p:cNvPr id="42" name="Rectangle 41"/>
            <p:cNvSpPr>
              <a:spLocks noChangeArrowheads="1"/>
            </p:cNvSpPr>
            <p:nvPr/>
          </p:nvSpPr>
          <p:spPr bwMode="auto">
            <a:xfrm>
              <a:off x="1954" y="799"/>
              <a:ext cx="1229" cy="3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hlink"/>
                </a:buClr>
                <a:buSzPct val="70000"/>
                <a:buFont typeface="Wingdings" panose="05000000000000000000" pitchFamily="2" charset="2"/>
                <a:buChar char="v"/>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2pPr>
              <a:lvl3pPr>
                <a:spcBef>
                  <a:spcPct val="20000"/>
                </a:spcBef>
                <a:buClr>
                  <a:schemeClr val="hlink"/>
                </a:buClr>
                <a:buSzPct val="80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90000"/>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4pPr>
              <a:lvl5pPr>
                <a:spcBef>
                  <a:spcPct val="20000"/>
                </a:spcBef>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9pPr>
            </a:lstStyle>
            <a:p>
              <a:pPr>
                <a:buFont typeface="Wingdings" panose="05000000000000000000" pitchFamily="2" charset="2"/>
                <a:buNone/>
              </a:pPr>
              <a:r>
                <a:rPr lang="en-US" altLang="zh-CN" sz="2000" b="1"/>
                <a:t>1</a:t>
              </a:r>
              <a:r>
                <a:rPr lang="zh-CN" altLang="en-US" sz="2000" b="1"/>
                <a:t>号新药</a:t>
              </a:r>
            </a:p>
          </p:txBody>
        </p:sp>
        <p:sp>
          <p:nvSpPr>
            <p:cNvPr id="43" name="Rectangle 42"/>
            <p:cNvSpPr>
              <a:spLocks noChangeArrowheads="1"/>
            </p:cNvSpPr>
            <p:nvPr/>
          </p:nvSpPr>
          <p:spPr bwMode="auto">
            <a:xfrm>
              <a:off x="725" y="799"/>
              <a:ext cx="1229" cy="3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hlink"/>
                </a:buClr>
                <a:buSzPct val="70000"/>
                <a:buFont typeface="Wingdings" panose="05000000000000000000" pitchFamily="2" charset="2"/>
                <a:buChar char="v"/>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2pPr>
              <a:lvl3pPr>
                <a:spcBef>
                  <a:spcPct val="20000"/>
                </a:spcBef>
                <a:buClr>
                  <a:schemeClr val="hlink"/>
                </a:buClr>
                <a:buSzPct val="80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90000"/>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4pPr>
              <a:lvl5pPr>
                <a:spcBef>
                  <a:spcPct val="20000"/>
                </a:spcBef>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hlink"/>
                </a:buClr>
                <a:buSzPct val="85000"/>
                <a:buFont typeface="Wingdings" panose="05000000000000000000" pitchFamily="2" charset="2"/>
                <a:buChar char="v"/>
                <a:defRPr>
                  <a:solidFill>
                    <a:schemeClr val="tx1"/>
                  </a:solidFill>
                  <a:latin typeface="Arial" panose="020B0604020202020204" pitchFamily="34" charset="0"/>
                  <a:ea typeface="宋体" panose="02010600030101010101" pitchFamily="2" charset="-122"/>
                </a:defRPr>
              </a:lvl9pPr>
            </a:lstStyle>
            <a:p>
              <a:pPr>
                <a:buFont typeface="Wingdings" panose="05000000000000000000" pitchFamily="2" charset="2"/>
                <a:buNone/>
              </a:pPr>
              <a:r>
                <a:rPr lang="zh-CN" altLang="en-US" sz="2000" b="1"/>
                <a:t>   中药</a:t>
              </a:r>
            </a:p>
          </p:txBody>
        </p:sp>
        <p:sp>
          <p:nvSpPr>
            <p:cNvPr id="44" name="Line 43"/>
            <p:cNvSpPr>
              <a:spLocks noChangeShapeType="1"/>
            </p:cNvSpPr>
            <p:nvPr/>
          </p:nvSpPr>
          <p:spPr bwMode="auto">
            <a:xfrm>
              <a:off x="725" y="799"/>
              <a:ext cx="4916" cy="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5" name="Line 44"/>
            <p:cNvSpPr>
              <a:spLocks noChangeShapeType="1"/>
            </p:cNvSpPr>
            <p:nvPr/>
          </p:nvSpPr>
          <p:spPr bwMode="auto">
            <a:xfrm>
              <a:off x="725" y="1105"/>
              <a:ext cx="4916"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6" name="Line 45"/>
            <p:cNvSpPr>
              <a:spLocks noChangeShapeType="1"/>
            </p:cNvSpPr>
            <p:nvPr/>
          </p:nvSpPr>
          <p:spPr bwMode="auto">
            <a:xfrm>
              <a:off x="725" y="1431"/>
              <a:ext cx="4916"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 name="Line 46"/>
            <p:cNvSpPr>
              <a:spLocks noChangeShapeType="1"/>
            </p:cNvSpPr>
            <p:nvPr/>
          </p:nvSpPr>
          <p:spPr bwMode="auto">
            <a:xfrm>
              <a:off x="725" y="1757"/>
              <a:ext cx="4916"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8" name="Line 47"/>
            <p:cNvSpPr>
              <a:spLocks noChangeShapeType="1"/>
            </p:cNvSpPr>
            <p:nvPr/>
          </p:nvSpPr>
          <p:spPr bwMode="auto">
            <a:xfrm>
              <a:off x="725" y="2083"/>
              <a:ext cx="4916"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9" name="Line 48"/>
            <p:cNvSpPr>
              <a:spLocks noChangeShapeType="1"/>
            </p:cNvSpPr>
            <p:nvPr/>
          </p:nvSpPr>
          <p:spPr bwMode="auto">
            <a:xfrm>
              <a:off x="725" y="2409"/>
              <a:ext cx="4916"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0" name="Line 49"/>
            <p:cNvSpPr>
              <a:spLocks noChangeShapeType="1"/>
            </p:cNvSpPr>
            <p:nvPr/>
          </p:nvSpPr>
          <p:spPr bwMode="auto">
            <a:xfrm>
              <a:off x="725" y="2735"/>
              <a:ext cx="4916"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 name="Line 50"/>
            <p:cNvSpPr>
              <a:spLocks noChangeShapeType="1"/>
            </p:cNvSpPr>
            <p:nvPr/>
          </p:nvSpPr>
          <p:spPr bwMode="auto">
            <a:xfrm>
              <a:off x="725" y="3061"/>
              <a:ext cx="4916"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2" name="Line 51"/>
            <p:cNvSpPr>
              <a:spLocks noChangeShapeType="1"/>
            </p:cNvSpPr>
            <p:nvPr/>
          </p:nvSpPr>
          <p:spPr bwMode="auto">
            <a:xfrm>
              <a:off x="725" y="3387"/>
              <a:ext cx="4916"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3" name="Line 52"/>
            <p:cNvSpPr>
              <a:spLocks noChangeShapeType="1"/>
            </p:cNvSpPr>
            <p:nvPr/>
          </p:nvSpPr>
          <p:spPr bwMode="auto">
            <a:xfrm>
              <a:off x="725" y="3713"/>
              <a:ext cx="4916"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 name="Line 53"/>
            <p:cNvSpPr>
              <a:spLocks noChangeShapeType="1"/>
            </p:cNvSpPr>
            <p:nvPr/>
          </p:nvSpPr>
          <p:spPr bwMode="auto">
            <a:xfrm>
              <a:off x="725" y="4039"/>
              <a:ext cx="4916" cy="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5" name="Line 54"/>
            <p:cNvSpPr>
              <a:spLocks noChangeShapeType="1"/>
            </p:cNvSpPr>
            <p:nvPr/>
          </p:nvSpPr>
          <p:spPr bwMode="auto">
            <a:xfrm>
              <a:off x="725" y="799"/>
              <a:ext cx="0" cy="324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6" name="Line 55"/>
            <p:cNvSpPr>
              <a:spLocks noChangeShapeType="1"/>
            </p:cNvSpPr>
            <p:nvPr/>
          </p:nvSpPr>
          <p:spPr bwMode="auto">
            <a:xfrm>
              <a:off x="1954" y="799"/>
              <a:ext cx="0" cy="324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7" name="Line 56"/>
            <p:cNvSpPr>
              <a:spLocks noChangeShapeType="1"/>
            </p:cNvSpPr>
            <p:nvPr/>
          </p:nvSpPr>
          <p:spPr bwMode="auto">
            <a:xfrm>
              <a:off x="3183" y="799"/>
              <a:ext cx="0" cy="324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8" name="Line 57"/>
            <p:cNvSpPr>
              <a:spLocks noChangeShapeType="1"/>
            </p:cNvSpPr>
            <p:nvPr/>
          </p:nvSpPr>
          <p:spPr bwMode="auto">
            <a:xfrm>
              <a:off x="4412" y="799"/>
              <a:ext cx="0" cy="324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9" name="Line 58"/>
            <p:cNvSpPr>
              <a:spLocks noChangeShapeType="1"/>
            </p:cNvSpPr>
            <p:nvPr/>
          </p:nvSpPr>
          <p:spPr bwMode="auto">
            <a:xfrm>
              <a:off x="5641" y="799"/>
              <a:ext cx="0" cy="324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0" name="Rectangle 59"/>
            <p:cNvSpPr>
              <a:spLocks noChangeArrowheads="1"/>
            </p:cNvSpPr>
            <p:nvPr/>
          </p:nvSpPr>
          <p:spPr bwMode="auto">
            <a:xfrm>
              <a:off x="2381" y="436"/>
              <a:ext cx="953"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2800" b="1">
                  <a:latin typeface="黑体" panose="02010609060101010101" pitchFamily="49" charset="-122"/>
                  <a:ea typeface="黑体" panose="02010609060101010101" pitchFamily="49" charset="-122"/>
                </a:rPr>
                <a:t>   </a:t>
              </a:r>
              <a:r>
                <a:rPr lang="zh-CN" altLang="en-US" sz="2800" b="1">
                  <a:solidFill>
                    <a:srgbClr val="333300"/>
                  </a:solidFill>
                  <a:latin typeface="黑体" panose="02010609060101010101" pitchFamily="49" charset="-122"/>
                  <a:ea typeface="黑体" panose="02010609060101010101" pitchFamily="49" charset="-122"/>
                </a:rPr>
                <a:t>表 </a:t>
              </a:r>
              <a:r>
                <a:rPr lang="en-US" altLang="zh-CN" sz="2800" b="1">
                  <a:solidFill>
                    <a:srgbClr val="333300"/>
                  </a:solidFill>
                  <a:latin typeface="黑体" panose="02010609060101010101" pitchFamily="49" charset="-122"/>
                  <a:ea typeface="黑体" panose="02010609060101010101" pitchFamily="49" charset="-122"/>
                </a:rPr>
                <a:t>2</a:t>
              </a:r>
            </a:p>
          </p:txBody>
        </p:sp>
      </p:grpSp>
    </p:spTree>
    <p:extLst>
      <p:ext uri="{BB962C8B-B14F-4D97-AF65-F5344CB8AC3E}">
        <p14:creationId xmlns:p14="http://schemas.microsoft.com/office/powerpoint/2010/main" val="598491608"/>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pPr>
              <a:defRPr/>
            </a:pPr>
            <a:r>
              <a:rPr lang="en-US" altLang="zh-CN"/>
              <a:t>-</a:t>
            </a:r>
            <a:fld id="{0541C894-9D0E-4769-9954-960E2037CBAD}" type="slidenum">
              <a:rPr lang="en-US" altLang="zh-CN" sz="1800" smtClean="0">
                <a:solidFill>
                  <a:srgbClr val="0000FF"/>
                </a:solidFill>
              </a:rPr>
              <a:pPr>
                <a:defRPr/>
              </a:pPr>
              <a:t>54</a:t>
            </a:fld>
            <a:r>
              <a:rPr lang="en-US" altLang="zh-CN"/>
              <a:t>-</a:t>
            </a:r>
          </a:p>
        </p:txBody>
      </p:sp>
      <p:sp>
        <p:nvSpPr>
          <p:cNvPr id="3" name="Text Box 2"/>
          <p:cNvSpPr txBox="1">
            <a:spLocks noChangeArrowheads="1"/>
          </p:cNvSpPr>
          <p:nvPr/>
        </p:nvSpPr>
        <p:spPr bwMode="auto">
          <a:xfrm>
            <a:off x="0" y="2132856"/>
            <a:ext cx="8964488" cy="44012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50000"/>
              </a:lnSpc>
            </a:pPr>
            <a:r>
              <a:rPr lang="zh-CN" altLang="en-US" sz="2800" b="1" dirty="0">
                <a:solidFill>
                  <a:srgbClr val="800000"/>
                </a:solidFill>
                <a:latin typeface="Times New Roman" panose="02020603050405020304" pitchFamily="18" charset="0"/>
              </a:rPr>
              <a:t>解：</a:t>
            </a:r>
            <a:r>
              <a:rPr lang="zh-CN" altLang="en-US" sz="2800" b="1" dirty="0">
                <a:solidFill>
                  <a:srgbClr val="333300"/>
                </a:solidFill>
                <a:latin typeface="Times New Roman" panose="02020603050405020304" pitchFamily="18" charset="0"/>
                <a:sym typeface="Wingdings" panose="05000000000000000000" pitchFamily="2" charset="2"/>
              </a:rPr>
              <a:t>（</a:t>
            </a:r>
            <a:r>
              <a:rPr lang="en-US" altLang="zh-CN" sz="2800" b="1" dirty="0">
                <a:solidFill>
                  <a:srgbClr val="333300"/>
                </a:solidFill>
                <a:latin typeface="Times New Roman" panose="02020603050405020304" pitchFamily="18" charset="0"/>
                <a:sym typeface="Wingdings" panose="05000000000000000000" pitchFamily="2" charset="2"/>
              </a:rPr>
              <a:t>1</a:t>
            </a:r>
            <a:r>
              <a:rPr lang="zh-CN" altLang="en-US" sz="2800" b="1" dirty="0">
                <a:solidFill>
                  <a:srgbClr val="333300"/>
                </a:solidFill>
                <a:latin typeface="Times New Roman" panose="02020603050405020304" pitchFamily="18" charset="0"/>
                <a:sym typeface="Wingdings" panose="05000000000000000000" pitchFamily="2" charset="2"/>
              </a:rPr>
              <a:t>）把每一种特效药看成一个九维列向量</a:t>
            </a:r>
            <a:r>
              <a:rPr lang="en-US" altLang="zh-CN" sz="2800" b="1" dirty="0">
                <a:solidFill>
                  <a:srgbClr val="333300"/>
                </a:solidFill>
                <a:latin typeface="Times New Roman" panose="02020603050405020304" pitchFamily="18" charset="0"/>
                <a:sym typeface="Wingdings" panose="05000000000000000000" pitchFamily="2" charset="2"/>
              </a:rPr>
              <a:t>:</a:t>
            </a:r>
          </a:p>
          <a:p>
            <a:pPr>
              <a:lnSpc>
                <a:spcPct val="150000"/>
              </a:lnSpc>
            </a:pPr>
            <a:r>
              <a:rPr lang="en-US" altLang="zh-CN" sz="2800" b="1" i="1" dirty="0">
                <a:solidFill>
                  <a:srgbClr val="333300"/>
                </a:solidFill>
                <a:latin typeface="Times New Roman" panose="02020603050405020304" pitchFamily="18" charset="0"/>
                <a:sym typeface="Wingdings" panose="05000000000000000000" pitchFamily="2" charset="2"/>
              </a:rPr>
              <a:t>u</a:t>
            </a:r>
            <a:r>
              <a:rPr lang="en-US" altLang="zh-CN" sz="2800" b="1" baseline="-25000" dirty="0">
                <a:solidFill>
                  <a:srgbClr val="333300"/>
                </a:solidFill>
                <a:latin typeface="Times New Roman" panose="02020603050405020304" pitchFamily="18" charset="0"/>
                <a:sym typeface="Wingdings" panose="05000000000000000000" pitchFamily="2" charset="2"/>
              </a:rPr>
              <a:t>1</a:t>
            </a:r>
            <a:r>
              <a:rPr lang="en-US" altLang="zh-CN" sz="2800" b="1" dirty="0">
                <a:solidFill>
                  <a:srgbClr val="333300"/>
                </a:solidFill>
                <a:latin typeface="Times New Roman" panose="02020603050405020304" pitchFamily="18" charset="0"/>
                <a:sym typeface="Wingdings" panose="05000000000000000000" pitchFamily="2" charset="2"/>
              </a:rPr>
              <a:t>,</a:t>
            </a:r>
            <a:r>
              <a:rPr lang="en-US" altLang="zh-CN" sz="2800" b="1" i="1" dirty="0">
                <a:solidFill>
                  <a:srgbClr val="333300"/>
                </a:solidFill>
                <a:latin typeface="Times New Roman" panose="02020603050405020304" pitchFamily="18" charset="0"/>
                <a:sym typeface="Wingdings" panose="05000000000000000000" pitchFamily="2" charset="2"/>
              </a:rPr>
              <a:t> u</a:t>
            </a:r>
            <a:r>
              <a:rPr lang="en-US" altLang="zh-CN" sz="2800" b="1" baseline="-25000" dirty="0">
                <a:solidFill>
                  <a:srgbClr val="333300"/>
                </a:solidFill>
                <a:latin typeface="Times New Roman" panose="02020603050405020304" pitchFamily="18" charset="0"/>
                <a:sym typeface="Wingdings" panose="05000000000000000000" pitchFamily="2" charset="2"/>
              </a:rPr>
              <a:t>2</a:t>
            </a:r>
            <a:r>
              <a:rPr lang="en-US" altLang="zh-CN" sz="2800" b="1" dirty="0">
                <a:solidFill>
                  <a:srgbClr val="333300"/>
                </a:solidFill>
                <a:latin typeface="Times New Roman" panose="02020603050405020304" pitchFamily="18" charset="0"/>
                <a:sym typeface="Wingdings" panose="05000000000000000000" pitchFamily="2" charset="2"/>
              </a:rPr>
              <a:t>,</a:t>
            </a:r>
            <a:r>
              <a:rPr lang="en-US" altLang="zh-CN" sz="2800" b="1" i="1" dirty="0">
                <a:solidFill>
                  <a:srgbClr val="333300"/>
                </a:solidFill>
                <a:latin typeface="Times New Roman" panose="02020603050405020304" pitchFamily="18" charset="0"/>
                <a:sym typeface="Wingdings" panose="05000000000000000000" pitchFamily="2" charset="2"/>
              </a:rPr>
              <a:t> u</a:t>
            </a:r>
            <a:r>
              <a:rPr lang="en-US" altLang="zh-CN" sz="2800" b="1" baseline="-25000" dirty="0">
                <a:solidFill>
                  <a:srgbClr val="333300"/>
                </a:solidFill>
                <a:latin typeface="Times New Roman" panose="02020603050405020304" pitchFamily="18" charset="0"/>
                <a:sym typeface="Wingdings" panose="05000000000000000000" pitchFamily="2" charset="2"/>
              </a:rPr>
              <a:t>3</a:t>
            </a:r>
            <a:r>
              <a:rPr lang="en-US" altLang="zh-CN" sz="2800" b="1" dirty="0">
                <a:solidFill>
                  <a:srgbClr val="333300"/>
                </a:solidFill>
                <a:latin typeface="Times New Roman" panose="02020603050405020304" pitchFamily="18" charset="0"/>
                <a:sym typeface="Wingdings" panose="05000000000000000000" pitchFamily="2" charset="2"/>
              </a:rPr>
              <a:t>,</a:t>
            </a:r>
            <a:r>
              <a:rPr lang="en-US" altLang="zh-CN" sz="2800" b="1" i="1" dirty="0">
                <a:solidFill>
                  <a:srgbClr val="333300"/>
                </a:solidFill>
                <a:latin typeface="Times New Roman" panose="02020603050405020304" pitchFamily="18" charset="0"/>
                <a:sym typeface="Wingdings" panose="05000000000000000000" pitchFamily="2" charset="2"/>
              </a:rPr>
              <a:t> u</a:t>
            </a:r>
            <a:r>
              <a:rPr lang="en-US" altLang="zh-CN" sz="2800" b="1" baseline="-25000" dirty="0">
                <a:solidFill>
                  <a:srgbClr val="333300"/>
                </a:solidFill>
                <a:latin typeface="Times New Roman" panose="02020603050405020304" pitchFamily="18" charset="0"/>
                <a:sym typeface="Wingdings" panose="05000000000000000000" pitchFamily="2" charset="2"/>
              </a:rPr>
              <a:t>4</a:t>
            </a:r>
            <a:r>
              <a:rPr lang="en-US" altLang="zh-CN" sz="2800" b="1" dirty="0">
                <a:solidFill>
                  <a:srgbClr val="333300"/>
                </a:solidFill>
                <a:latin typeface="Times New Roman" panose="02020603050405020304" pitchFamily="18" charset="0"/>
                <a:sym typeface="Wingdings" panose="05000000000000000000" pitchFamily="2" charset="2"/>
              </a:rPr>
              <a:t>,</a:t>
            </a:r>
            <a:r>
              <a:rPr lang="en-US" altLang="zh-CN" sz="2800" b="1" i="1" dirty="0">
                <a:solidFill>
                  <a:srgbClr val="333300"/>
                </a:solidFill>
                <a:latin typeface="Times New Roman" panose="02020603050405020304" pitchFamily="18" charset="0"/>
                <a:sym typeface="Wingdings" panose="05000000000000000000" pitchFamily="2" charset="2"/>
              </a:rPr>
              <a:t> u</a:t>
            </a:r>
            <a:r>
              <a:rPr lang="en-US" altLang="zh-CN" sz="2800" b="1" baseline="-25000" dirty="0">
                <a:solidFill>
                  <a:srgbClr val="333300"/>
                </a:solidFill>
                <a:latin typeface="Times New Roman" panose="02020603050405020304" pitchFamily="18" charset="0"/>
                <a:sym typeface="Wingdings" panose="05000000000000000000" pitchFamily="2" charset="2"/>
              </a:rPr>
              <a:t>5</a:t>
            </a:r>
            <a:r>
              <a:rPr lang="en-US" altLang="zh-CN" sz="2800" b="1" i="1" dirty="0">
                <a:solidFill>
                  <a:srgbClr val="333300"/>
                </a:solidFill>
                <a:latin typeface="Times New Roman" panose="02020603050405020304" pitchFamily="18" charset="0"/>
                <a:sym typeface="Wingdings" panose="05000000000000000000" pitchFamily="2" charset="2"/>
              </a:rPr>
              <a:t> </a:t>
            </a:r>
            <a:r>
              <a:rPr lang="en-US" altLang="zh-CN" sz="2800" b="1" dirty="0">
                <a:solidFill>
                  <a:srgbClr val="333300"/>
                </a:solidFill>
                <a:latin typeface="Times New Roman" panose="02020603050405020304" pitchFamily="18" charset="0"/>
                <a:sym typeface="Wingdings" panose="05000000000000000000" pitchFamily="2" charset="2"/>
              </a:rPr>
              <a:t>,</a:t>
            </a:r>
            <a:r>
              <a:rPr lang="en-US" altLang="zh-CN" sz="2800" b="1" i="1" dirty="0">
                <a:solidFill>
                  <a:srgbClr val="333300"/>
                </a:solidFill>
                <a:latin typeface="Times New Roman" panose="02020603050405020304" pitchFamily="18" charset="0"/>
                <a:sym typeface="Wingdings" panose="05000000000000000000" pitchFamily="2" charset="2"/>
              </a:rPr>
              <a:t>u</a:t>
            </a:r>
            <a:r>
              <a:rPr lang="en-US" altLang="zh-CN" sz="2800" b="1" baseline="-25000" dirty="0">
                <a:solidFill>
                  <a:srgbClr val="333300"/>
                </a:solidFill>
                <a:latin typeface="Times New Roman" panose="02020603050405020304" pitchFamily="18" charset="0"/>
                <a:sym typeface="Wingdings" panose="05000000000000000000" pitchFamily="2" charset="2"/>
              </a:rPr>
              <a:t>6</a:t>
            </a:r>
            <a:r>
              <a:rPr lang="en-US" altLang="zh-CN" sz="2800" b="1" dirty="0">
                <a:solidFill>
                  <a:srgbClr val="333300"/>
                </a:solidFill>
                <a:latin typeface="Times New Roman" panose="02020603050405020304" pitchFamily="18" charset="0"/>
                <a:sym typeface="Wingdings" panose="05000000000000000000" pitchFamily="2" charset="2"/>
              </a:rPr>
              <a:t>,</a:t>
            </a:r>
            <a:r>
              <a:rPr lang="en-US" altLang="zh-CN" sz="2800" b="1" i="1" dirty="0">
                <a:solidFill>
                  <a:srgbClr val="333300"/>
                </a:solidFill>
                <a:latin typeface="Times New Roman" panose="02020603050405020304" pitchFamily="18" charset="0"/>
                <a:sym typeface="Wingdings" panose="05000000000000000000" pitchFamily="2" charset="2"/>
              </a:rPr>
              <a:t> u</a:t>
            </a:r>
            <a:r>
              <a:rPr lang="en-US" altLang="zh-CN" sz="2800" b="1" baseline="-25000" dirty="0">
                <a:solidFill>
                  <a:srgbClr val="333300"/>
                </a:solidFill>
                <a:latin typeface="Times New Roman" panose="02020603050405020304" pitchFamily="18" charset="0"/>
                <a:sym typeface="Wingdings" panose="05000000000000000000" pitchFamily="2" charset="2"/>
              </a:rPr>
              <a:t>7</a:t>
            </a:r>
            <a:r>
              <a:rPr lang="en-US" altLang="zh-CN" sz="2800" b="1" dirty="0">
                <a:solidFill>
                  <a:srgbClr val="333300"/>
                </a:solidFill>
                <a:latin typeface="Times New Roman" panose="02020603050405020304" pitchFamily="18" charset="0"/>
                <a:sym typeface="Wingdings" panose="05000000000000000000" pitchFamily="2" charset="2"/>
              </a:rPr>
              <a:t> </a:t>
            </a:r>
            <a:r>
              <a:rPr lang="zh-CN" altLang="en-US" sz="2800" b="1" dirty="0">
                <a:solidFill>
                  <a:srgbClr val="333300"/>
                </a:solidFill>
                <a:latin typeface="Times New Roman" panose="02020603050405020304" pitchFamily="18" charset="0"/>
                <a:sym typeface="Wingdings" panose="05000000000000000000" pitchFamily="2" charset="2"/>
              </a:rPr>
              <a:t>分析</a:t>
            </a:r>
            <a:r>
              <a:rPr lang="en-US" altLang="zh-CN" sz="2800" b="1" dirty="0">
                <a:solidFill>
                  <a:srgbClr val="333300"/>
                </a:solidFill>
                <a:latin typeface="Times New Roman" panose="02020603050405020304" pitchFamily="18" charset="0"/>
                <a:sym typeface="Wingdings" panose="05000000000000000000" pitchFamily="2" charset="2"/>
              </a:rPr>
              <a:t>7</a:t>
            </a:r>
            <a:r>
              <a:rPr lang="zh-CN" altLang="en-US" sz="2800" b="1" dirty="0">
                <a:solidFill>
                  <a:srgbClr val="333300"/>
                </a:solidFill>
                <a:latin typeface="Times New Roman" panose="02020603050405020304" pitchFamily="18" charset="0"/>
                <a:sym typeface="Wingdings" panose="05000000000000000000" pitchFamily="2" charset="2"/>
              </a:rPr>
              <a:t>个列向量构成向量组的线性相关性。</a:t>
            </a:r>
          </a:p>
          <a:p>
            <a:pPr>
              <a:lnSpc>
                <a:spcPct val="150000"/>
              </a:lnSpc>
            </a:pPr>
            <a:r>
              <a:rPr lang="zh-CN" altLang="en-US" sz="2800" b="1" dirty="0">
                <a:solidFill>
                  <a:srgbClr val="333300"/>
                </a:solidFill>
                <a:latin typeface="Times New Roman" panose="02020603050405020304" pitchFamily="18" charset="0"/>
                <a:sym typeface="Wingdings" panose="05000000000000000000" pitchFamily="2" charset="2"/>
              </a:rPr>
              <a:t>        若向量组线性无关，则无法配制脱销的特效药；若向量组线性相关，且能将  </a:t>
            </a:r>
            <a:r>
              <a:rPr lang="en-US" altLang="zh-CN" sz="2800" b="1" i="1" dirty="0">
                <a:solidFill>
                  <a:srgbClr val="333300"/>
                </a:solidFill>
                <a:latin typeface="Times New Roman" panose="02020603050405020304" pitchFamily="18" charset="0"/>
                <a:sym typeface="Wingdings" panose="05000000000000000000" pitchFamily="2" charset="2"/>
              </a:rPr>
              <a:t>u</a:t>
            </a:r>
            <a:r>
              <a:rPr lang="en-US" altLang="zh-CN" sz="2800" b="1" baseline="-25000" dirty="0">
                <a:solidFill>
                  <a:srgbClr val="333300"/>
                </a:solidFill>
                <a:latin typeface="Times New Roman" panose="02020603050405020304" pitchFamily="18" charset="0"/>
                <a:sym typeface="Wingdings" panose="05000000000000000000" pitchFamily="2" charset="2"/>
              </a:rPr>
              <a:t>3</a:t>
            </a:r>
            <a:r>
              <a:rPr lang="en-US" altLang="zh-CN" sz="2800" b="1" dirty="0">
                <a:solidFill>
                  <a:srgbClr val="333300"/>
                </a:solidFill>
                <a:latin typeface="Times New Roman" panose="02020603050405020304" pitchFamily="18" charset="0"/>
                <a:sym typeface="Wingdings" panose="05000000000000000000" pitchFamily="2" charset="2"/>
              </a:rPr>
              <a:t>, </a:t>
            </a:r>
            <a:r>
              <a:rPr lang="en-US" altLang="zh-CN" sz="2800" b="1" i="1" dirty="0">
                <a:solidFill>
                  <a:srgbClr val="333300"/>
                </a:solidFill>
                <a:latin typeface="Times New Roman" panose="02020603050405020304" pitchFamily="18" charset="0"/>
                <a:sym typeface="Wingdings" panose="05000000000000000000" pitchFamily="2" charset="2"/>
              </a:rPr>
              <a:t>u</a:t>
            </a:r>
            <a:r>
              <a:rPr lang="en-US" altLang="zh-CN" sz="2800" b="1" baseline="-25000" dirty="0">
                <a:solidFill>
                  <a:srgbClr val="333300"/>
                </a:solidFill>
                <a:latin typeface="Times New Roman" panose="02020603050405020304" pitchFamily="18" charset="0"/>
                <a:sym typeface="Wingdings" panose="05000000000000000000" pitchFamily="2" charset="2"/>
              </a:rPr>
              <a:t>6</a:t>
            </a:r>
            <a:r>
              <a:rPr lang="en-US" altLang="zh-CN" sz="2800" b="1" dirty="0">
                <a:solidFill>
                  <a:srgbClr val="333300"/>
                </a:solidFill>
                <a:latin typeface="Times New Roman" panose="02020603050405020304" pitchFamily="18" charset="0"/>
                <a:sym typeface="Wingdings" panose="05000000000000000000" pitchFamily="2" charset="2"/>
              </a:rPr>
              <a:t> </a:t>
            </a:r>
            <a:r>
              <a:rPr lang="zh-CN" altLang="en-US" sz="2800" b="1" dirty="0">
                <a:solidFill>
                  <a:srgbClr val="333300"/>
                </a:solidFill>
                <a:latin typeface="Times New Roman" panose="02020603050405020304" pitchFamily="18" charset="0"/>
                <a:sym typeface="Wingdings" panose="05000000000000000000" pitchFamily="2" charset="2"/>
              </a:rPr>
              <a:t>用其余向量线性表示，则可以配制</a:t>
            </a:r>
            <a:r>
              <a:rPr lang="en-US" altLang="zh-CN" sz="2800" b="1" dirty="0">
                <a:solidFill>
                  <a:srgbClr val="333300"/>
                </a:solidFill>
                <a:latin typeface="Times New Roman" panose="02020603050405020304" pitchFamily="18" charset="0"/>
                <a:sym typeface="Wingdings" panose="05000000000000000000" pitchFamily="2" charset="2"/>
              </a:rPr>
              <a:t>3</a:t>
            </a:r>
            <a:r>
              <a:rPr lang="zh-CN" altLang="en-US" sz="2800" b="1" dirty="0">
                <a:solidFill>
                  <a:srgbClr val="333300"/>
                </a:solidFill>
                <a:latin typeface="Times New Roman" panose="02020603050405020304" pitchFamily="18" charset="0"/>
                <a:sym typeface="Wingdings" panose="05000000000000000000" pitchFamily="2" charset="2"/>
              </a:rPr>
              <a:t>号和</a:t>
            </a:r>
            <a:r>
              <a:rPr lang="en-US" altLang="zh-CN" sz="2800" b="1" dirty="0">
                <a:solidFill>
                  <a:srgbClr val="333300"/>
                </a:solidFill>
                <a:latin typeface="Times New Roman" panose="02020603050405020304" pitchFamily="18" charset="0"/>
                <a:sym typeface="Wingdings" panose="05000000000000000000" pitchFamily="2" charset="2"/>
              </a:rPr>
              <a:t>6</a:t>
            </a:r>
            <a:r>
              <a:rPr lang="zh-CN" altLang="en-US" sz="2800" b="1" dirty="0">
                <a:solidFill>
                  <a:srgbClr val="333300"/>
                </a:solidFill>
                <a:latin typeface="Times New Roman" panose="02020603050405020304" pitchFamily="18" charset="0"/>
                <a:sym typeface="Wingdings" panose="05000000000000000000" pitchFamily="2" charset="2"/>
              </a:rPr>
              <a:t>号药品。</a:t>
            </a:r>
          </a:p>
          <a:p>
            <a:endParaRPr lang="zh-CN" altLang="en-US" sz="2800" dirty="0">
              <a:solidFill>
                <a:srgbClr val="333300"/>
              </a:solidFill>
              <a:latin typeface="Times New Roman" panose="02020603050405020304" pitchFamily="18" charset="0"/>
            </a:endParaRPr>
          </a:p>
        </p:txBody>
      </p:sp>
      <p:sp>
        <p:nvSpPr>
          <p:cNvPr id="4" name="Text Box 3"/>
          <p:cNvSpPr txBox="1">
            <a:spLocks noChangeArrowheads="1"/>
          </p:cNvSpPr>
          <p:nvPr/>
        </p:nvSpPr>
        <p:spPr bwMode="auto">
          <a:xfrm>
            <a:off x="2340347" y="1196231"/>
            <a:ext cx="4608513"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2800" b="1">
                <a:solidFill>
                  <a:srgbClr val="800000"/>
                </a:solidFill>
                <a:latin typeface="Times New Roman" panose="02020603050405020304" pitchFamily="18" charset="0"/>
              </a:rPr>
              <a:t>问题（</a:t>
            </a:r>
            <a:r>
              <a:rPr lang="en-US" altLang="zh-CN" sz="2800" b="1">
                <a:solidFill>
                  <a:srgbClr val="800000"/>
                </a:solidFill>
                <a:latin typeface="Times New Roman" panose="02020603050405020304" pitchFamily="18" charset="0"/>
              </a:rPr>
              <a:t>1</a:t>
            </a:r>
            <a:r>
              <a:rPr lang="zh-CN" altLang="en-US" sz="2800" b="1">
                <a:solidFill>
                  <a:srgbClr val="800000"/>
                </a:solidFill>
                <a:latin typeface="Times New Roman" panose="02020603050405020304" pitchFamily="18" charset="0"/>
              </a:rPr>
              <a:t>）的分析与求解</a:t>
            </a:r>
          </a:p>
        </p:txBody>
      </p:sp>
    </p:spTree>
    <p:extLst>
      <p:ext uri="{BB962C8B-B14F-4D97-AF65-F5344CB8AC3E}">
        <p14:creationId xmlns:p14="http://schemas.microsoft.com/office/powerpoint/2010/main" val="3718222643"/>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ppt_x"/>
                                          </p:val>
                                        </p:tav>
                                        <p:tav tm="100000">
                                          <p:val>
                                            <p:strVal val="#ppt_x"/>
                                          </p:val>
                                        </p:tav>
                                      </p:tavLst>
                                    </p:anim>
                                    <p:anim calcmode="lin" valueType="num">
                                      <p:cBhvr additive="base">
                                        <p:cTn id="13"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pPr>
              <a:defRPr/>
            </a:pPr>
            <a:r>
              <a:rPr lang="en-US" altLang="zh-CN"/>
              <a:t>-</a:t>
            </a:r>
            <a:fld id="{0541C894-9D0E-4769-9954-960E2037CBAD}" type="slidenum">
              <a:rPr lang="en-US" altLang="zh-CN" sz="1800" smtClean="0">
                <a:solidFill>
                  <a:srgbClr val="0000FF"/>
                </a:solidFill>
              </a:rPr>
              <a:pPr>
                <a:defRPr/>
              </a:pPr>
              <a:t>55</a:t>
            </a:fld>
            <a:r>
              <a:rPr lang="en-US" altLang="zh-CN"/>
              <a:t>-</a:t>
            </a:r>
          </a:p>
        </p:txBody>
      </p:sp>
      <p:sp>
        <p:nvSpPr>
          <p:cNvPr id="3" name="Rectangle 2"/>
          <p:cNvSpPr txBox="1">
            <a:spLocks noRot="1" noChangeArrowheads="1"/>
          </p:cNvSpPr>
          <p:nvPr/>
        </p:nvSpPr>
        <p:spPr>
          <a:xfrm>
            <a:off x="1182688" y="404813"/>
            <a:ext cx="7772400" cy="6119812"/>
          </a:xfrm>
          <a:prstGeom prst="rect">
            <a:avLst/>
          </a:prstGeom>
        </p:spPr>
        <p:txBody>
          <a:bodyPr/>
          <a:lstStyle>
            <a:lvl1pPr marL="342900" indent="-342900" algn="l" rtl="0" eaLnBrk="0" fontAlgn="base" hangingPunct="0">
              <a:spcBef>
                <a:spcPct val="20000"/>
              </a:spcBef>
              <a:spcAft>
                <a:spcPct val="0"/>
              </a:spcAft>
              <a:buChar char="•"/>
              <a:defRPr sz="3200" b="1">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b="1">
                <a:solidFill>
                  <a:schemeClr val="tx1"/>
                </a:solidFill>
                <a:latin typeface="+mn-lt"/>
                <a:ea typeface="+mn-ea"/>
              </a:defRPr>
            </a:lvl2pPr>
            <a:lvl3pPr marL="1143000" indent="-228600" algn="l" rtl="0" eaLnBrk="0" fontAlgn="base" hangingPunct="0">
              <a:spcBef>
                <a:spcPct val="20000"/>
              </a:spcBef>
              <a:spcAft>
                <a:spcPct val="0"/>
              </a:spcAft>
              <a:buChar char="•"/>
              <a:defRPr sz="2400" b="1">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lnSpc>
                <a:spcPct val="120000"/>
              </a:lnSpc>
              <a:buFont typeface="Wingdings" panose="05000000000000000000" pitchFamily="2" charset="2"/>
              <a:buNone/>
            </a:pPr>
            <a:r>
              <a:rPr kumimoji="0" lang="en-US" altLang="zh-CN" sz="2400" kern="0" dirty="0" err="1">
                <a:solidFill>
                  <a:srgbClr val="FF0000"/>
                </a:solidFill>
              </a:rPr>
              <a:t>Matlab</a:t>
            </a:r>
            <a:r>
              <a:rPr kumimoji="0" lang="zh-CN" altLang="en-US" sz="2400" kern="0" dirty="0">
                <a:solidFill>
                  <a:srgbClr val="FF0000"/>
                </a:solidFill>
              </a:rPr>
              <a:t>代码</a:t>
            </a:r>
          </a:p>
          <a:p>
            <a:pPr>
              <a:lnSpc>
                <a:spcPct val="120000"/>
              </a:lnSpc>
              <a:buFont typeface="Wingdings" panose="05000000000000000000" pitchFamily="2" charset="2"/>
              <a:buNone/>
            </a:pPr>
            <a:r>
              <a:rPr kumimoji="0" lang="en-US" altLang="zh-CN" sz="2400" kern="0" dirty="0"/>
              <a:t>u1=[10;12;5;7;0;25;9;6;8];</a:t>
            </a:r>
          </a:p>
          <a:p>
            <a:pPr>
              <a:lnSpc>
                <a:spcPct val="120000"/>
              </a:lnSpc>
              <a:buFont typeface="Wingdings" panose="05000000000000000000" pitchFamily="2" charset="2"/>
              <a:buNone/>
            </a:pPr>
            <a:r>
              <a:rPr kumimoji="0" lang="en-US" altLang="zh-CN" sz="2400" kern="0" dirty="0"/>
              <a:t>u2=[2;0;3;9;1;5;4;5;2];</a:t>
            </a:r>
          </a:p>
          <a:p>
            <a:pPr>
              <a:lnSpc>
                <a:spcPct val="120000"/>
              </a:lnSpc>
              <a:buFont typeface="Wingdings" panose="05000000000000000000" pitchFamily="2" charset="2"/>
              <a:buNone/>
            </a:pPr>
            <a:r>
              <a:rPr kumimoji="0" lang="en-US" altLang="zh-CN" sz="2400" kern="0" dirty="0"/>
              <a:t>u3=[14;12;11;25;2;35;17;16;12];</a:t>
            </a:r>
          </a:p>
          <a:p>
            <a:pPr>
              <a:lnSpc>
                <a:spcPct val="120000"/>
              </a:lnSpc>
              <a:buFont typeface="Wingdings" panose="05000000000000000000" pitchFamily="2" charset="2"/>
              <a:buNone/>
            </a:pPr>
            <a:r>
              <a:rPr kumimoji="0" lang="en-US" altLang="zh-CN" sz="2400" kern="0" dirty="0"/>
              <a:t>u4=[12;25;0;5;25;5;25;10;0];</a:t>
            </a:r>
          </a:p>
          <a:p>
            <a:pPr>
              <a:lnSpc>
                <a:spcPct val="120000"/>
              </a:lnSpc>
              <a:buFont typeface="Wingdings" panose="05000000000000000000" pitchFamily="2" charset="2"/>
              <a:buNone/>
            </a:pPr>
            <a:r>
              <a:rPr kumimoji="0" lang="en-US" altLang="zh-CN" sz="2400" kern="0" dirty="0"/>
              <a:t>u5=[20;35;5;15;5;35;2;10;0];</a:t>
            </a:r>
          </a:p>
          <a:p>
            <a:pPr>
              <a:lnSpc>
                <a:spcPct val="120000"/>
              </a:lnSpc>
              <a:buFont typeface="Wingdings" panose="05000000000000000000" pitchFamily="2" charset="2"/>
              <a:buNone/>
            </a:pPr>
            <a:r>
              <a:rPr kumimoji="0" lang="en-US" altLang="zh-CN" sz="2400" kern="0" dirty="0"/>
              <a:t>u6=[38;60;14;47;33;55;39;35;6];</a:t>
            </a:r>
          </a:p>
          <a:p>
            <a:pPr>
              <a:lnSpc>
                <a:spcPct val="120000"/>
              </a:lnSpc>
              <a:buFont typeface="Wingdings" panose="05000000000000000000" pitchFamily="2" charset="2"/>
              <a:buNone/>
            </a:pPr>
            <a:r>
              <a:rPr kumimoji="0" lang="en-US" altLang="zh-CN" sz="2400" kern="0" dirty="0"/>
              <a:t>u7=[100;55;0;35;6;50;25;10;20];</a:t>
            </a:r>
          </a:p>
          <a:p>
            <a:pPr>
              <a:lnSpc>
                <a:spcPct val="120000"/>
              </a:lnSpc>
              <a:buFont typeface="Wingdings" panose="05000000000000000000" pitchFamily="2" charset="2"/>
              <a:buNone/>
            </a:pPr>
            <a:r>
              <a:rPr kumimoji="0" lang="en-US" altLang="zh-CN" sz="2400" kern="0" dirty="0"/>
              <a:t> U=[u1,u2,u3,u4,u5,u6,u7]</a:t>
            </a:r>
          </a:p>
          <a:p>
            <a:pPr>
              <a:lnSpc>
                <a:spcPct val="120000"/>
              </a:lnSpc>
              <a:buFont typeface="Wingdings" panose="05000000000000000000" pitchFamily="2" charset="2"/>
              <a:buNone/>
            </a:pPr>
            <a:r>
              <a:rPr kumimoji="0" lang="en-US" altLang="zh-CN" sz="2400" kern="0" dirty="0"/>
              <a:t>  [U0,r]=</a:t>
            </a:r>
            <a:r>
              <a:rPr kumimoji="0" lang="en-US" altLang="zh-CN" sz="2400" kern="0" dirty="0" err="1"/>
              <a:t>rref</a:t>
            </a:r>
            <a:r>
              <a:rPr kumimoji="0" lang="en-US" altLang="zh-CN" sz="2400" kern="0" dirty="0"/>
              <a:t>(U)</a:t>
            </a:r>
          </a:p>
          <a:p>
            <a:pPr>
              <a:lnSpc>
                <a:spcPct val="120000"/>
              </a:lnSpc>
              <a:buFont typeface="Wingdings" panose="05000000000000000000" pitchFamily="2" charset="2"/>
              <a:buNone/>
            </a:pPr>
            <a:r>
              <a:rPr kumimoji="0" lang="zh-CN" altLang="en-US" sz="2400" kern="0" dirty="0"/>
              <a:t>   </a:t>
            </a:r>
            <a:r>
              <a:rPr kumimoji="0" lang="zh-CN" altLang="en-US" sz="2400" kern="0" dirty="0">
                <a:solidFill>
                  <a:srgbClr val="333300"/>
                </a:solidFill>
              </a:rPr>
              <a:t>计算结果为</a:t>
            </a:r>
          </a:p>
          <a:p>
            <a:pPr>
              <a:lnSpc>
                <a:spcPct val="120000"/>
              </a:lnSpc>
            </a:pPr>
            <a:endParaRPr kumimoji="0" lang="en-US" altLang="zh-CN" sz="2400" kern="0" dirty="0">
              <a:solidFill>
                <a:srgbClr val="333300"/>
              </a:solidFill>
            </a:endParaRPr>
          </a:p>
        </p:txBody>
      </p:sp>
    </p:spTree>
    <p:extLst>
      <p:ext uri="{BB962C8B-B14F-4D97-AF65-F5344CB8AC3E}">
        <p14:creationId xmlns:p14="http://schemas.microsoft.com/office/powerpoint/2010/main" val="2403865696"/>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3">
                                            <p:txEl>
                                              <p:pRg st="8" end="8"/>
                                            </p:txEl>
                                          </p:spTgt>
                                        </p:tgtEl>
                                        <p:attrNameLst>
                                          <p:attrName>style.visibility</p:attrName>
                                        </p:attrNameLst>
                                      </p:cBhvr>
                                      <p:to>
                                        <p:strVal val="visible"/>
                                      </p:to>
                                    </p:set>
                                    <p:anim calcmode="lin" valueType="num">
                                      <p:cBhvr additive="base">
                                        <p:cTn id="55"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3">
                                            <p:txEl>
                                              <p:pRg st="9" end="9"/>
                                            </p:txEl>
                                          </p:spTgt>
                                        </p:tgtEl>
                                        <p:attrNameLst>
                                          <p:attrName>style.visibility</p:attrName>
                                        </p:attrNameLst>
                                      </p:cBhvr>
                                      <p:to>
                                        <p:strVal val="visible"/>
                                      </p:to>
                                    </p:set>
                                    <p:anim calcmode="lin" valueType="num">
                                      <p:cBhvr additive="base">
                                        <p:cTn id="61"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nodeType="clickEffect">
                                  <p:stCondLst>
                                    <p:cond delay="0"/>
                                  </p:stCondLst>
                                  <p:childTnLst>
                                    <p:set>
                                      <p:cBhvr>
                                        <p:cTn id="66" dur="1" fill="hold">
                                          <p:stCondLst>
                                            <p:cond delay="0"/>
                                          </p:stCondLst>
                                        </p:cTn>
                                        <p:tgtEl>
                                          <p:spTgt spid="3">
                                            <p:txEl>
                                              <p:pRg st="10" end="10"/>
                                            </p:txEl>
                                          </p:spTgt>
                                        </p:tgtEl>
                                        <p:attrNameLst>
                                          <p:attrName>style.visibility</p:attrName>
                                        </p:attrNameLst>
                                      </p:cBhvr>
                                      <p:to>
                                        <p:strVal val="visible"/>
                                      </p:to>
                                    </p:set>
                                    <p:anim calcmode="lin" valueType="num">
                                      <p:cBhvr additive="base">
                                        <p:cTn id="67"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3">
                                            <p:txEl>
                                              <p:pRg st="10" end="1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pPr>
              <a:defRPr/>
            </a:pPr>
            <a:r>
              <a:rPr lang="en-US" altLang="zh-CN"/>
              <a:t>-</a:t>
            </a:r>
            <a:fld id="{0541C894-9D0E-4769-9954-960E2037CBAD}" type="slidenum">
              <a:rPr lang="en-US" altLang="zh-CN" sz="1800" smtClean="0">
                <a:solidFill>
                  <a:srgbClr val="0000FF"/>
                </a:solidFill>
              </a:rPr>
              <a:pPr>
                <a:defRPr/>
              </a:pPr>
              <a:t>56</a:t>
            </a:fld>
            <a:r>
              <a:rPr lang="en-US" altLang="zh-CN"/>
              <a:t>-</a:t>
            </a:r>
          </a:p>
        </p:txBody>
      </p:sp>
      <p:pic>
        <p:nvPicPr>
          <p:cNvPr id="3" name="图片 2"/>
          <p:cNvPicPr>
            <a:picLocks noChangeAspect="1"/>
          </p:cNvPicPr>
          <p:nvPr/>
        </p:nvPicPr>
        <p:blipFill>
          <a:blip r:embed="rId2"/>
          <a:stretch>
            <a:fillRect/>
          </a:stretch>
        </p:blipFill>
        <p:spPr>
          <a:xfrm>
            <a:off x="1979712" y="332656"/>
            <a:ext cx="4667250" cy="5133975"/>
          </a:xfrm>
          <a:prstGeom prst="rect">
            <a:avLst/>
          </a:prstGeom>
        </p:spPr>
      </p:pic>
      <p:sp>
        <p:nvSpPr>
          <p:cNvPr id="4" name="矩形 3"/>
          <p:cNvSpPr/>
          <p:nvPr/>
        </p:nvSpPr>
        <p:spPr>
          <a:xfrm>
            <a:off x="2627784" y="5805264"/>
            <a:ext cx="4150495" cy="523220"/>
          </a:xfrm>
          <a:prstGeom prst="rect">
            <a:avLst/>
          </a:prstGeom>
        </p:spPr>
        <p:txBody>
          <a:bodyPr wrap="none">
            <a:spAutoFit/>
          </a:bodyPr>
          <a:lstStyle/>
          <a:p>
            <a:pPr algn="r"/>
            <a:r>
              <a:rPr lang="zh-CN" altLang="en-US" dirty="0">
                <a:solidFill>
                  <a:srgbClr val="333300"/>
                </a:solidFill>
              </a:rPr>
              <a:t>故可以配制</a:t>
            </a:r>
            <a:r>
              <a:rPr lang="en-US" altLang="zh-CN" dirty="0">
                <a:solidFill>
                  <a:srgbClr val="333300"/>
                </a:solidFill>
              </a:rPr>
              <a:t>3</a:t>
            </a:r>
            <a:r>
              <a:rPr lang="zh-CN" altLang="en-US" dirty="0">
                <a:solidFill>
                  <a:srgbClr val="333300"/>
                </a:solidFill>
              </a:rPr>
              <a:t>号和</a:t>
            </a:r>
            <a:r>
              <a:rPr lang="en-US" altLang="zh-CN" dirty="0">
                <a:solidFill>
                  <a:srgbClr val="333300"/>
                </a:solidFill>
              </a:rPr>
              <a:t>6</a:t>
            </a:r>
            <a:r>
              <a:rPr lang="zh-CN" altLang="en-US" dirty="0">
                <a:solidFill>
                  <a:srgbClr val="333300"/>
                </a:solidFill>
              </a:rPr>
              <a:t>号药。</a:t>
            </a:r>
          </a:p>
        </p:txBody>
      </p:sp>
    </p:spTree>
    <p:extLst>
      <p:ext uri="{BB962C8B-B14F-4D97-AF65-F5344CB8AC3E}">
        <p14:creationId xmlns:p14="http://schemas.microsoft.com/office/powerpoint/2010/main" val="2533697843"/>
      </p:ext>
    </p:extLst>
  </p:cSld>
  <p:clrMapOvr>
    <a:masterClrMapping/>
  </p:clrMapOvr>
  <p:transition>
    <p:wipe dir="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pPr>
              <a:defRPr/>
            </a:pPr>
            <a:r>
              <a:rPr lang="en-US" altLang="zh-CN"/>
              <a:t>-</a:t>
            </a:r>
            <a:fld id="{0541C894-9D0E-4769-9954-960E2037CBAD}" type="slidenum">
              <a:rPr lang="en-US" altLang="zh-CN" sz="1800" smtClean="0">
                <a:solidFill>
                  <a:srgbClr val="0000FF"/>
                </a:solidFill>
              </a:rPr>
              <a:pPr>
                <a:defRPr/>
              </a:pPr>
              <a:t>57</a:t>
            </a:fld>
            <a:r>
              <a:rPr lang="en-US" altLang="zh-CN"/>
              <a:t>-</a:t>
            </a:r>
          </a:p>
        </p:txBody>
      </p:sp>
      <p:sp>
        <p:nvSpPr>
          <p:cNvPr id="3" name="Rectangle 2"/>
          <p:cNvSpPr>
            <a:spLocks noChangeArrowheads="1"/>
          </p:cNvSpPr>
          <p:nvPr/>
        </p:nvSpPr>
        <p:spPr bwMode="auto">
          <a:xfrm>
            <a:off x="323850" y="404813"/>
            <a:ext cx="5051425" cy="525462"/>
          </a:xfrm>
          <a:prstGeom prst="rect">
            <a:avLst/>
          </a:prstGeom>
          <a:noFill/>
          <a:ln>
            <a:noFill/>
          </a:ln>
          <a:effectLst/>
          <a:extLst>
            <a:ext uri="{909E8E84-426E-40DD-AFC4-6F175D3DCCD1}">
              <a14:hiddenFill xmlns:a14="http://schemas.microsoft.com/office/drawing/2010/main">
                <a:solidFill>
                  <a:schemeClr val="accent1">
                    <a:alpha val="50000"/>
                  </a:schemeClr>
                </a:solidFill>
              </a14:hiddenFill>
            </a:ext>
            <a:ext uri="{91240B29-F687-4F45-9708-019B960494DF}">
              <a14:hiddenLine xmlns:a14="http://schemas.microsoft.com/office/drawing/2010/main" w="12700" algn="ctr">
                <a:solidFill>
                  <a:schemeClr val="accent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b" anchorCtr="1">
            <a:spAutoFit/>
          </a:bodyPr>
          <a:lstStyle/>
          <a:p>
            <a:pPr algn="ctr" eaLnBrk="1" hangingPunct="1">
              <a:spcBef>
                <a:spcPct val="50000"/>
              </a:spcBef>
              <a:defRPr/>
            </a:pPr>
            <a:r>
              <a:rPr lang="zh-CN" altLang="en-US" dirty="0">
                <a:solidFill>
                  <a:srgbClr val="0000FF"/>
                </a:solidFill>
                <a:effectLst>
                  <a:outerShdw blurRad="38100" dist="38100" dir="2700000" algn="tl">
                    <a:srgbClr val="C0C0C0"/>
                  </a:outerShdw>
                </a:effectLst>
                <a:ea typeface="楷体_GB2312" pitchFamily="49" charset="-122"/>
                <a:cs typeface="Aharoni" pitchFamily="2" charset="-79"/>
              </a:rPr>
              <a:t>向量组的秩与矩阵的秩的关系</a:t>
            </a:r>
          </a:p>
        </p:txBody>
      </p:sp>
      <p:pic>
        <p:nvPicPr>
          <p:cNvPr id="4" name="图片 3"/>
          <p:cNvPicPr>
            <a:picLocks noChangeAspect="1"/>
          </p:cNvPicPr>
          <p:nvPr/>
        </p:nvPicPr>
        <p:blipFill>
          <a:blip r:embed="rId2"/>
          <a:stretch>
            <a:fillRect/>
          </a:stretch>
        </p:blipFill>
        <p:spPr>
          <a:xfrm>
            <a:off x="1187624" y="1556792"/>
            <a:ext cx="6448425" cy="2447925"/>
          </a:xfrm>
          <a:prstGeom prst="rect">
            <a:avLst/>
          </a:prstGeom>
        </p:spPr>
      </p:pic>
      <p:pic>
        <p:nvPicPr>
          <p:cNvPr id="5" name="图片 4"/>
          <p:cNvPicPr>
            <a:picLocks noChangeAspect="1"/>
          </p:cNvPicPr>
          <p:nvPr/>
        </p:nvPicPr>
        <p:blipFill>
          <a:blip r:embed="rId3"/>
          <a:stretch>
            <a:fillRect/>
          </a:stretch>
        </p:blipFill>
        <p:spPr>
          <a:xfrm>
            <a:off x="1187624" y="4437112"/>
            <a:ext cx="7124700" cy="581025"/>
          </a:xfrm>
          <a:prstGeom prst="rect">
            <a:avLst/>
          </a:prstGeom>
        </p:spPr>
      </p:pic>
      <p:pic>
        <p:nvPicPr>
          <p:cNvPr id="6" name="图片 5"/>
          <p:cNvPicPr>
            <a:picLocks noChangeAspect="1"/>
          </p:cNvPicPr>
          <p:nvPr/>
        </p:nvPicPr>
        <p:blipFill>
          <a:blip r:embed="rId4"/>
          <a:stretch>
            <a:fillRect/>
          </a:stretch>
        </p:blipFill>
        <p:spPr>
          <a:xfrm>
            <a:off x="1303460" y="5450532"/>
            <a:ext cx="7172325" cy="571500"/>
          </a:xfrm>
          <a:prstGeom prst="rect">
            <a:avLst/>
          </a:prstGeom>
        </p:spPr>
      </p:pic>
    </p:spTree>
    <p:extLst>
      <p:ext uri="{BB962C8B-B14F-4D97-AF65-F5344CB8AC3E}">
        <p14:creationId xmlns:p14="http://schemas.microsoft.com/office/powerpoint/2010/main" val="875178278"/>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800" decel="100000"/>
                                        <p:tgtEl>
                                          <p:spTgt spid="3"/>
                                        </p:tgtEl>
                                      </p:cBhvr>
                                    </p:animEffect>
                                    <p:anim calcmode="lin" valueType="num">
                                      <p:cBhvr>
                                        <p:cTn id="8" dur="800" decel="100000" fill="hold"/>
                                        <p:tgtEl>
                                          <p:spTgt spid="3"/>
                                        </p:tgtEl>
                                        <p:attrNameLst>
                                          <p:attrName>style.rotation</p:attrName>
                                        </p:attrNameLst>
                                      </p:cBhvr>
                                      <p:tavLst>
                                        <p:tav tm="0">
                                          <p:val>
                                            <p:fltVal val="-90"/>
                                          </p:val>
                                        </p:tav>
                                        <p:tav tm="100000">
                                          <p:val>
                                            <p:fltVal val="0"/>
                                          </p:val>
                                        </p:tav>
                                      </p:tavLst>
                                    </p:anim>
                                    <p:anim calcmode="lin" valueType="num">
                                      <p:cBhvr>
                                        <p:cTn id="9" dur="800" decel="100000" fill="hold"/>
                                        <p:tgtEl>
                                          <p:spTgt spid="3"/>
                                        </p:tgtEl>
                                        <p:attrNameLst>
                                          <p:attrName>ppt_x</p:attrName>
                                        </p:attrNameLst>
                                      </p:cBhvr>
                                      <p:tavLst>
                                        <p:tav tm="0">
                                          <p:val>
                                            <p:strVal val="#ppt_x+0.4"/>
                                          </p:val>
                                        </p:tav>
                                        <p:tav tm="100000">
                                          <p:val>
                                            <p:strVal val="#ppt_x-0.05"/>
                                          </p:val>
                                        </p:tav>
                                      </p:tavLst>
                                    </p:anim>
                                    <p:anim calcmode="lin" valueType="num">
                                      <p:cBhvr>
                                        <p:cTn id="10" dur="800" decel="100000" fill="hold"/>
                                        <p:tgtEl>
                                          <p:spTgt spid="3"/>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3"/>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3"/>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pPr>
              <a:defRPr/>
            </a:pPr>
            <a:r>
              <a:rPr lang="en-US" altLang="zh-CN"/>
              <a:t>-</a:t>
            </a:r>
            <a:fld id="{0541C894-9D0E-4769-9954-960E2037CBAD}" type="slidenum">
              <a:rPr lang="en-US" altLang="zh-CN" sz="1800" smtClean="0">
                <a:solidFill>
                  <a:srgbClr val="0000FF"/>
                </a:solidFill>
              </a:rPr>
              <a:pPr>
                <a:defRPr/>
              </a:pPr>
              <a:t>58</a:t>
            </a:fld>
            <a:r>
              <a:rPr lang="en-US" altLang="zh-CN"/>
              <a:t>-</a:t>
            </a:r>
          </a:p>
        </p:txBody>
      </p:sp>
      <p:pic>
        <p:nvPicPr>
          <p:cNvPr id="4" name="图片 3"/>
          <p:cNvPicPr>
            <a:picLocks noChangeAspect="1"/>
          </p:cNvPicPr>
          <p:nvPr/>
        </p:nvPicPr>
        <p:blipFill>
          <a:blip r:embed="rId2"/>
          <a:stretch>
            <a:fillRect/>
          </a:stretch>
        </p:blipFill>
        <p:spPr>
          <a:xfrm>
            <a:off x="467544" y="1124744"/>
            <a:ext cx="8429625" cy="4514850"/>
          </a:xfrm>
          <a:prstGeom prst="rect">
            <a:avLst/>
          </a:prstGeom>
        </p:spPr>
      </p:pic>
    </p:spTree>
    <p:extLst>
      <p:ext uri="{BB962C8B-B14F-4D97-AF65-F5344CB8AC3E}">
        <p14:creationId xmlns:p14="http://schemas.microsoft.com/office/powerpoint/2010/main" val="4229813820"/>
      </p:ext>
    </p:extLst>
  </p:cSld>
  <p:clrMapOvr>
    <a:masterClrMapping/>
  </p:clrMapOvr>
  <p:transition>
    <p:wipe dir="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pPr>
              <a:defRPr/>
            </a:pPr>
            <a:r>
              <a:rPr lang="en-US" altLang="zh-CN"/>
              <a:t>-</a:t>
            </a:r>
            <a:fld id="{0541C894-9D0E-4769-9954-960E2037CBAD}" type="slidenum">
              <a:rPr lang="en-US" altLang="zh-CN" sz="1800" smtClean="0">
                <a:solidFill>
                  <a:srgbClr val="0000FF"/>
                </a:solidFill>
              </a:rPr>
              <a:pPr>
                <a:defRPr/>
              </a:pPr>
              <a:t>59</a:t>
            </a:fld>
            <a:r>
              <a:rPr lang="en-US" altLang="zh-CN"/>
              <a:t>-</a:t>
            </a:r>
          </a:p>
        </p:txBody>
      </p:sp>
      <p:pic>
        <p:nvPicPr>
          <p:cNvPr id="3" name="图片 2"/>
          <p:cNvPicPr>
            <a:picLocks noChangeAspect="1"/>
          </p:cNvPicPr>
          <p:nvPr/>
        </p:nvPicPr>
        <p:blipFill>
          <a:blip r:embed="rId2"/>
          <a:stretch>
            <a:fillRect/>
          </a:stretch>
        </p:blipFill>
        <p:spPr>
          <a:xfrm>
            <a:off x="0" y="280012"/>
            <a:ext cx="9144000" cy="6297976"/>
          </a:xfrm>
          <a:prstGeom prst="rect">
            <a:avLst/>
          </a:prstGeom>
        </p:spPr>
      </p:pic>
    </p:spTree>
    <p:extLst>
      <p:ext uri="{BB962C8B-B14F-4D97-AF65-F5344CB8AC3E}">
        <p14:creationId xmlns:p14="http://schemas.microsoft.com/office/powerpoint/2010/main" val="3754744164"/>
      </p:ext>
    </p:extLst>
  </p:cSld>
  <p:clrMapOvr>
    <a:masterClrMapping/>
  </p:clrMapOvr>
  <p:transition>
    <p:wipe dir="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灯片编号占位符 1"/>
          <p:cNvSpPr>
            <a:spLocks noGrp="1"/>
          </p:cNvSpPr>
          <p:nvPr>
            <p:ph type="sldNum" sz="quarter" idx="10"/>
          </p:nvPr>
        </p:nvSpPr>
        <p:spPr>
          <a:noFill/>
        </p:spPr>
        <p:txBody>
          <a:bodyP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r>
              <a:rPr lang="en-US" altLang="zh-CN" sz="2000">
                <a:solidFill>
                  <a:srgbClr val="FF0000"/>
                </a:solidFill>
              </a:rPr>
              <a:t>-</a:t>
            </a:r>
            <a:fld id="{F35BD949-58CC-4246-95D9-ADF06C4B4C1B}" type="slidenum">
              <a:rPr lang="en-US" altLang="zh-CN" sz="1800" smtClean="0">
                <a:solidFill>
                  <a:srgbClr val="0000FF"/>
                </a:solidFill>
              </a:rPr>
              <a:pPr/>
              <a:t>6</a:t>
            </a:fld>
            <a:r>
              <a:rPr lang="en-US" altLang="zh-CN" sz="2000">
                <a:solidFill>
                  <a:srgbClr val="FF0000"/>
                </a:solidFill>
              </a:rPr>
              <a:t>-</a:t>
            </a:r>
          </a:p>
        </p:txBody>
      </p:sp>
      <p:sp>
        <p:nvSpPr>
          <p:cNvPr id="13315" name="Text Box 2" descr="水滴"/>
          <p:cNvSpPr txBox="1">
            <a:spLocks noChangeArrowheads="1"/>
          </p:cNvSpPr>
          <p:nvPr/>
        </p:nvSpPr>
        <p:spPr bwMode="auto">
          <a:xfrm>
            <a:off x="190500" y="188913"/>
            <a:ext cx="1447800" cy="655637"/>
          </a:xfrm>
          <a:prstGeom prst="rect">
            <a:avLst/>
          </a:prstGeom>
          <a:blipFill dpi="0" rotWithShape="0">
            <a:blip r:embed="rId2"/>
            <a:srcRect/>
            <a:tile tx="0" ty="0" sx="100000" sy="100000" flip="none" algn="tl"/>
          </a:blipFill>
          <a:ln w="76200" cmpd="tri">
            <a:solidFill>
              <a:srgbClr val="99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3200">
                <a:solidFill>
                  <a:srgbClr val="FF0000"/>
                </a:solidFill>
                <a:latin typeface="宋体" panose="02010600030101010101" pitchFamily="2" charset="-122"/>
              </a:rPr>
              <a:t>注 意</a:t>
            </a:r>
          </a:p>
        </p:txBody>
      </p:sp>
      <p:sp>
        <p:nvSpPr>
          <p:cNvPr id="4" name="Rectangle 3"/>
          <p:cNvSpPr>
            <a:spLocks noChangeArrowheads="1"/>
          </p:cNvSpPr>
          <p:nvPr/>
        </p:nvSpPr>
        <p:spPr bwMode="auto">
          <a:xfrm>
            <a:off x="919163" y="1196975"/>
            <a:ext cx="70866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a:t>(1)   </a:t>
            </a:r>
            <a:r>
              <a:rPr lang="zh-CN" altLang="en-US">
                <a:solidFill>
                  <a:srgbClr val="CC3300"/>
                </a:solidFill>
              </a:rPr>
              <a:t>任何</a:t>
            </a:r>
            <a:r>
              <a:rPr lang="zh-CN" altLang="en-US">
                <a:solidFill>
                  <a:schemeClr val="accent2"/>
                </a:solidFill>
              </a:rPr>
              <a:t>含有零向量</a:t>
            </a:r>
            <a:r>
              <a:rPr lang="zh-CN" altLang="en-US"/>
              <a:t>的向量组都线性</a:t>
            </a:r>
            <a:r>
              <a:rPr lang="zh-CN" altLang="en-US">
                <a:solidFill>
                  <a:schemeClr val="accent2"/>
                </a:solidFill>
              </a:rPr>
              <a:t>相关</a:t>
            </a:r>
            <a:r>
              <a:rPr lang="en-US" altLang="zh-CN"/>
              <a:t>.</a:t>
            </a:r>
            <a:r>
              <a:rPr lang="en-US" altLang="zh-CN" sz="1400"/>
              <a:t> </a:t>
            </a:r>
            <a:endParaRPr lang="en-US" altLang="zh-CN"/>
          </a:p>
        </p:txBody>
      </p:sp>
      <p:graphicFrame>
        <p:nvGraphicFramePr>
          <p:cNvPr id="5" name="Object 4"/>
          <p:cNvGraphicFramePr>
            <a:graphicFrameLocks noChangeAspect="1"/>
          </p:cNvGraphicFramePr>
          <p:nvPr/>
        </p:nvGraphicFramePr>
        <p:xfrm>
          <a:off x="890588" y="5157788"/>
          <a:ext cx="7753350" cy="503237"/>
        </p:xfrm>
        <a:graphic>
          <a:graphicData uri="http://schemas.openxmlformats.org/presentationml/2006/ole">
            <mc:AlternateContent xmlns:mc="http://schemas.openxmlformats.org/markup-compatibility/2006">
              <mc:Choice xmlns:v="urn:schemas-microsoft-com:vml" Requires="v">
                <p:oleObj name="Equation" r:id="rId3" imgW="3263900" imgH="215900" progId="Equation.3">
                  <p:embed/>
                </p:oleObj>
              </mc:Choice>
              <mc:Fallback>
                <p:oleObj name="Equation" r:id="rId3" imgW="3263900" imgH="215900"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0588" y="5157788"/>
                        <a:ext cx="7753350" cy="5032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 name="Text Box 5"/>
          <p:cNvSpPr txBox="1">
            <a:spLocks noChangeArrowheads="1"/>
          </p:cNvSpPr>
          <p:nvPr/>
        </p:nvSpPr>
        <p:spPr bwMode="auto">
          <a:xfrm>
            <a:off x="684213" y="2109788"/>
            <a:ext cx="8001000" cy="1801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400"/>
              <a:t>（</a:t>
            </a:r>
            <a:r>
              <a:rPr lang="en-US" altLang="zh-CN" sz="2400"/>
              <a:t>2</a:t>
            </a:r>
            <a:r>
              <a:rPr lang="zh-CN" altLang="en-US" sz="2400"/>
              <a:t>）</a:t>
            </a:r>
            <a:r>
              <a:rPr lang="zh-CN" altLang="en-US" sz="2400">
                <a:latin typeface="宋体" panose="02010600030101010101" pitchFamily="2" charset="-122"/>
              </a:rPr>
              <a:t> </a:t>
            </a:r>
            <a:r>
              <a:rPr lang="zh-CN" altLang="en-US"/>
              <a:t>仅含两个向量的向量组，它线性相关的</a:t>
            </a:r>
            <a:r>
              <a:rPr lang="zh-CN" altLang="en-US">
                <a:solidFill>
                  <a:srgbClr val="CC3300"/>
                </a:solidFill>
              </a:rPr>
              <a:t>充分</a:t>
            </a:r>
          </a:p>
          <a:p>
            <a:pPr eaLnBrk="1" hangingPunct="1">
              <a:spcBef>
                <a:spcPct val="50000"/>
              </a:spcBef>
            </a:pPr>
            <a:r>
              <a:rPr lang="zh-CN" altLang="en-US">
                <a:solidFill>
                  <a:srgbClr val="CC3300"/>
                </a:solidFill>
              </a:rPr>
              <a:t>          必要</a:t>
            </a:r>
            <a:r>
              <a:rPr lang="zh-CN" altLang="en-US"/>
              <a:t>条件是两向量的对应分量成比例。其几</a:t>
            </a:r>
          </a:p>
          <a:p>
            <a:pPr eaLnBrk="1" hangingPunct="1">
              <a:spcBef>
                <a:spcPct val="50000"/>
              </a:spcBef>
            </a:pPr>
            <a:r>
              <a:rPr lang="zh-CN" altLang="en-US"/>
              <a:t>           何意义是两向量</a:t>
            </a:r>
            <a:r>
              <a:rPr lang="zh-CN" altLang="en-US">
                <a:solidFill>
                  <a:schemeClr val="accent2"/>
                </a:solidFill>
              </a:rPr>
              <a:t>共线</a:t>
            </a:r>
            <a:r>
              <a:rPr lang="zh-CN" altLang="en-US"/>
              <a:t>。</a:t>
            </a:r>
          </a:p>
        </p:txBody>
      </p:sp>
      <p:sp>
        <p:nvSpPr>
          <p:cNvPr id="7" name="Text Box 6"/>
          <p:cNvSpPr txBox="1">
            <a:spLocks noChangeArrowheads="1"/>
          </p:cNvSpPr>
          <p:nvPr/>
        </p:nvSpPr>
        <p:spPr bwMode="auto">
          <a:xfrm>
            <a:off x="684213" y="4117975"/>
            <a:ext cx="80010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400"/>
              <a:t>（</a:t>
            </a:r>
            <a:r>
              <a:rPr lang="en-US" altLang="zh-CN" sz="2400"/>
              <a:t>3</a:t>
            </a:r>
            <a:r>
              <a:rPr lang="zh-CN" altLang="en-US" sz="2400"/>
              <a:t>）</a:t>
            </a:r>
            <a:r>
              <a:rPr lang="zh-CN" altLang="en-US"/>
              <a:t>三个向量线性相关的几何意义是三向量</a:t>
            </a:r>
            <a:r>
              <a:rPr lang="zh-CN" altLang="en-US">
                <a:solidFill>
                  <a:schemeClr val="accent2"/>
                </a:solidFill>
              </a:rPr>
              <a:t>共面。</a:t>
            </a:r>
            <a:endParaRPr lang="zh-CN" altLang="en-US" sz="2400">
              <a:solidFill>
                <a:schemeClr val="accent2"/>
              </a:solidFill>
            </a:endParaRP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wipe(left)">
                                      <p:cBhvr>
                                        <p:cTn id="7" dur="500"/>
                                        <p:tgtEl>
                                          <p:spTgt spid="4">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fill="hold"/>
                                        <p:tgtEl>
                                          <p:spTgt spid="6"/>
                                        </p:tgtEl>
                                        <p:attrNameLst>
                                          <p:attrName>ppt_x</p:attrName>
                                        </p:attrNameLst>
                                      </p:cBhvr>
                                      <p:tavLst>
                                        <p:tav tm="0">
                                          <p:val>
                                            <p:strVal val="0-#ppt_w/2"/>
                                          </p:val>
                                        </p:tav>
                                        <p:tav tm="100000">
                                          <p:val>
                                            <p:strVal val="#ppt_x"/>
                                          </p:val>
                                        </p:tav>
                                      </p:tavLst>
                                    </p:anim>
                                    <p:anim calcmode="lin" valueType="num">
                                      <p:cBhvr additive="base">
                                        <p:cTn id="13"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2" presetClass="entr" presetSubtype="8" fill="hold" grpId="0" nodeType="clickEffect">
                                  <p:stCondLst>
                                    <p:cond delay="0"/>
                                  </p:stCondLst>
                                  <p:childTnLst>
                                    <p:set>
                                      <p:cBhvr>
                                        <p:cTn id="17" dur="1" fill="hold">
                                          <p:stCondLst>
                                            <p:cond delay="0"/>
                                          </p:stCondLst>
                                        </p:cTn>
                                        <p:tgtEl>
                                          <p:spTgt spid="7"/>
                                        </p:tgtEl>
                                        <p:attrNameLst>
                                          <p:attrName>style.visibility</p:attrName>
                                        </p:attrNameLst>
                                      </p:cBhvr>
                                      <p:to>
                                        <p:strVal val="visible"/>
                                      </p:to>
                                    </p:set>
                                    <p:anim calcmode="lin" valueType="num">
                                      <p:cBhvr additive="base">
                                        <p:cTn id="18" dur="500" fill="hold"/>
                                        <p:tgtEl>
                                          <p:spTgt spid="7"/>
                                        </p:tgtEl>
                                        <p:attrNameLst>
                                          <p:attrName>ppt_x</p:attrName>
                                        </p:attrNameLst>
                                      </p:cBhvr>
                                      <p:tavLst>
                                        <p:tav tm="0">
                                          <p:val>
                                            <p:strVal val="0-#ppt_w/2"/>
                                          </p:val>
                                        </p:tav>
                                        <p:tav tm="100000">
                                          <p:val>
                                            <p:strVal val="#ppt_x"/>
                                          </p:val>
                                        </p:tav>
                                      </p:tavLst>
                                    </p:anim>
                                    <p:anim calcmode="lin" valueType="num">
                                      <p:cBhvr additive="base">
                                        <p:cTn id="19"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20" fill="hold" nodeType="clickPar">
                      <p:stCondLst>
                        <p:cond delay="indefinite"/>
                      </p:stCondLst>
                      <p:childTnLst>
                        <p:par>
                          <p:cTn id="21" fill="hold" nodeType="withGroup">
                            <p:stCondLst>
                              <p:cond delay="0"/>
                            </p:stCondLst>
                            <p:childTnLst>
                              <p:par>
                                <p:cTn id="22" presetID="2" presetClass="entr" presetSubtype="8" fill="hold" nodeType="clickEffect">
                                  <p:stCondLst>
                                    <p:cond delay="0"/>
                                  </p:stCondLst>
                                  <p:childTnLst>
                                    <p:set>
                                      <p:cBhvr>
                                        <p:cTn id="23" dur="1" fill="hold">
                                          <p:stCondLst>
                                            <p:cond delay="0"/>
                                          </p:stCondLst>
                                        </p:cTn>
                                        <p:tgtEl>
                                          <p:spTgt spid="5"/>
                                        </p:tgtEl>
                                        <p:attrNameLst>
                                          <p:attrName>style.visibility</p:attrName>
                                        </p:attrNameLst>
                                      </p:cBhvr>
                                      <p:to>
                                        <p:strVal val="visible"/>
                                      </p:to>
                                    </p:set>
                                    <p:anim calcmode="lin" valueType="num">
                                      <p:cBhvr additive="base">
                                        <p:cTn id="24" dur="500" fill="hold"/>
                                        <p:tgtEl>
                                          <p:spTgt spid="5"/>
                                        </p:tgtEl>
                                        <p:attrNameLst>
                                          <p:attrName>ppt_x</p:attrName>
                                        </p:attrNameLst>
                                      </p:cBhvr>
                                      <p:tavLst>
                                        <p:tav tm="0">
                                          <p:val>
                                            <p:strVal val="0-#ppt_w/2"/>
                                          </p:val>
                                        </p:tav>
                                        <p:tav tm="100000">
                                          <p:val>
                                            <p:strVal val="#ppt_x"/>
                                          </p:val>
                                        </p:tav>
                                      </p:tavLst>
                                    </p:anim>
                                    <p:anim calcmode="lin" valueType="num">
                                      <p:cBhvr additive="base">
                                        <p:cTn id="25"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autoUpdateAnimBg="0"/>
      <p:bldP spid="6" grpId="0" autoUpdateAnimBg="0"/>
      <p:bldP spid="7" grpId="0" autoUpdateAnimBg="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灯片编号占位符 1"/>
          <p:cNvSpPr>
            <a:spLocks noGrp="1"/>
          </p:cNvSpPr>
          <p:nvPr>
            <p:ph type="sldNum" sz="quarter" idx="10"/>
          </p:nvPr>
        </p:nvSpPr>
        <p:spPr>
          <a:noFill/>
        </p:spPr>
        <p:txBody>
          <a:bodyP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r>
              <a:rPr lang="en-US" altLang="zh-CN" sz="2000">
                <a:solidFill>
                  <a:srgbClr val="FF0000"/>
                </a:solidFill>
              </a:rPr>
              <a:t>-</a:t>
            </a:r>
            <a:fld id="{289E2C5C-7F56-4D81-A105-BF223AA354D3}" type="slidenum">
              <a:rPr lang="en-US" altLang="zh-CN" sz="1800" smtClean="0">
                <a:solidFill>
                  <a:srgbClr val="0000FF"/>
                </a:solidFill>
              </a:rPr>
              <a:pPr/>
              <a:t>60</a:t>
            </a:fld>
            <a:r>
              <a:rPr lang="en-US" altLang="zh-CN" sz="2000">
                <a:solidFill>
                  <a:srgbClr val="FF0000"/>
                </a:solidFill>
              </a:rPr>
              <a:t>-</a:t>
            </a:r>
          </a:p>
        </p:txBody>
      </p:sp>
      <p:graphicFrame>
        <p:nvGraphicFramePr>
          <p:cNvPr id="59395" name="Object 5"/>
          <p:cNvGraphicFramePr>
            <a:graphicFrameLocks noChangeAspect="1"/>
          </p:cNvGraphicFramePr>
          <p:nvPr/>
        </p:nvGraphicFramePr>
        <p:xfrm>
          <a:off x="1476375" y="1824038"/>
          <a:ext cx="6054725" cy="692150"/>
        </p:xfrm>
        <a:graphic>
          <a:graphicData uri="http://schemas.openxmlformats.org/presentationml/2006/ole">
            <mc:AlternateContent xmlns:mc="http://schemas.openxmlformats.org/markup-compatibility/2006">
              <mc:Choice xmlns:v="urn:schemas-microsoft-com:vml" Requires="v">
                <p:oleObj name="Equation" r:id="rId2" imgW="2057304" imgH="209578" progId="Equation.DSMT4">
                  <p:embed/>
                </p:oleObj>
              </mc:Choice>
              <mc:Fallback>
                <p:oleObj name="Equation" r:id="rId2" imgW="2057304" imgH="209578" progId="Equation.DSMT4">
                  <p:embed/>
                  <p:pic>
                    <p:nvPicPr>
                      <p:cNvPr id="0" name="Object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6375" y="1824038"/>
                        <a:ext cx="6054725"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59396" name="Group 14"/>
          <p:cNvGrpSpPr>
            <a:grpSpLocks/>
          </p:cNvGrpSpPr>
          <p:nvPr/>
        </p:nvGrpSpPr>
        <p:grpSpPr bwMode="auto">
          <a:xfrm>
            <a:off x="407988" y="908050"/>
            <a:ext cx="2508250" cy="576263"/>
            <a:chOff x="249" y="210"/>
            <a:chExt cx="1580" cy="363"/>
          </a:xfrm>
        </p:grpSpPr>
        <p:sp>
          <p:nvSpPr>
            <p:cNvPr id="59400" name="AutoShape 7"/>
            <p:cNvSpPr>
              <a:spLocks noChangeArrowheads="1"/>
            </p:cNvSpPr>
            <p:nvPr/>
          </p:nvSpPr>
          <p:spPr bwMode="auto">
            <a:xfrm>
              <a:off x="249" y="210"/>
              <a:ext cx="1497" cy="363"/>
            </a:xfrm>
            <a:prstGeom prst="roundRect">
              <a:avLst>
                <a:gd name="adj" fmla="val 16667"/>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endParaRPr lang="zh-CN" altLang="en-US"/>
            </a:p>
          </p:txBody>
        </p:sp>
        <p:sp>
          <p:nvSpPr>
            <p:cNvPr id="838664" name="Text Box 8"/>
            <p:cNvSpPr txBox="1">
              <a:spLocks noChangeArrowheads="1"/>
            </p:cNvSpPr>
            <p:nvPr/>
          </p:nvSpPr>
          <p:spPr bwMode="auto">
            <a:xfrm>
              <a:off x="703" y="210"/>
              <a:ext cx="1126"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defRPr/>
              </a:pPr>
              <a:r>
                <a:rPr kumimoji="0" lang="zh-CN" altLang="en-US" dirty="0">
                  <a:solidFill>
                    <a:schemeClr val="bg1"/>
                  </a:solidFill>
                  <a:effectLst>
                    <a:outerShdw blurRad="38100" dist="38100" dir="2700000" algn="tl">
                      <a:srgbClr val="000000"/>
                    </a:outerShdw>
                  </a:effectLst>
                  <a:ea typeface="楷体_GB2312" pitchFamily="49" charset="-122"/>
                </a:rPr>
                <a:t>定理</a:t>
              </a:r>
              <a:r>
                <a:rPr kumimoji="0" lang="en-US" altLang="zh-CN" dirty="0">
                  <a:solidFill>
                    <a:schemeClr val="bg1"/>
                  </a:solidFill>
                  <a:effectLst>
                    <a:outerShdw blurRad="38100" dist="38100" dir="2700000" algn="tl">
                      <a:srgbClr val="000000"/>
                    </a:outerShdw>
                  </a:effectLst>
                  <a:ea typeface="楷体_GB2312" pitchFamily="49" charset="-122"/>
                </a:rPr>
                <a:t>3.3.2</a:t>
              </a:r>
            </a:p>
          </p:txBody>
        </p:sp>
        <p:grpSp>
          <p:nvGrpSpPr>
            <p:cNvPr id="59402" name="Group 9"/>
            <p:cNvGrpSpPr>
              <a:grpSpLocks/>
            </p:cNvGrpSpPr>
            <p:nvPr/>
          </p:nvGrpSpPr>
          <p:grpSpPr bwMode="auto">
            <a:xfrm>
              <a:off x="278" y="226"/>
              <a:ext cx="470" cy="317"/>
              <a:chOff x="603" y="1715"/>
              <a:chExt cx="735" cy="400"/>
            </a:xfrm>
          </p:grpSpPr>
          <p:sp>
            <p:nvSpPr>
              <p:cNvPr id="59403" name="AutoShape 10"/>
              <p:cNvSpPr>
                <a:spLocks noChangeArrowheads="1"/>
              </p:cNvSpPr>
              <p:nvPr/>
            </p:nvSpPr>
            <p:spPr bwMode="auto">
              <a:xfrm>
                <a:off x="603" y="1715"/>
                <a:ext cx="735" cy="400"/>
              </a:xfrm>
              <a:prstGeom prst="roundRect">
                <a:avLst>
                  <a:gd name="adj" fmla="val 16667"/>
                </a:avLst>
              </a:prstGeom>
              <a:solidFill>
                <a:schemeClr val="bg1"/>
              </a:solidFill>
              <a:ln>
                <a:noFill/>
              </a:ln>
              <a:effectLst/>
              <a:extLst>
                <a:ext uri="{91240B29-F687-4F45-9708-019B960494DF}">
                  <a14:hiddenLine xmlns:a14="http://schemas.microsoft.com/office/drawing/2010/main" w="34925" algn="ctr">
                    <a:solidFill>
                      <a:srgbClr val="FF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endParaRPr lang="zh-CN" altLang="en-US"/>
              </a:p>
            </p:txBody>
          </p:sp>
          <p:pic>
            <p:nvPicPr>
              <p:cNvPr id="59404" name="Picture 11" descr="pic014"/>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703" y="1752"/>
                <a:ext cx="528"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838668" name="Text Box 12"/>
          <p:cNvSpPr txBox="1">
            <a:spLocks noChangeArrowheads="1"/>
          </p:cNvSpPr>
          <p:nvPr/>
        </p:nvSpPr>
        <p:spPr bwMode="auto">
          <a:xfrm>
            <a:off x="395288" y="2492375"/>
            <a:ext cx="8569325" cy="2016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eaLnBrk="1" hangingPunct="1">
              <a:lnSpc>
                <a:spcPct val="150000"/>
              </a:lnSpc>
              <a:spcBef>
                <a:spcPct val="50000"/>
              </a:spcBef>
              <a:defRPr/>
            </a:pPr>
            <a:r>
              <a:rPr lang="en-US" altLang="zh-CN"/>
              <a:t>        </a:t>
            </a:r>
            <a:r>
              <a:rPr lang="zh-CN" altLang="en-US">
                <a:solidFill>
                  <a:srgbClr val="0000FF"/>
                </a:solidFill>
                <a:effectLst>
                  <a:outerShdw blurRad="38100" dist="38100" dir="2700000" algn="tl">
                    <a:srgbClr val="000000"/>
                  </a:outerShdw>
                </a:effectLst>
              </a:rPr>
              <a:t>注</a:t>
            </a:r>
            <a:r>
              <a:rPr lang="en-US" altLang="zh-CN"/>
              <a:t>: </a:t>
            </a:r>
            <a:r>
              <a:rPr lang="zh-CN" altLang="en-US"/>
              <a:t>以前我们把向量组与它们排成矩阵的符号混用，而且把它们的秩的符号也混用正是由于三秩相等这个原因。但对于无限向量组符号就不能混用了。</a:t>
            </a:r>
          </a:p>
        </p:txBody>
      </p:sp>
      <p:sp>
        <p:nvSpPr>
          <p:cNvPr id="59398" name="Rectangle 13"/>
          <p:cNvSpPr>
            <a:spLocks noChangeArrowheads="1"/>
          </p:cNvSpPr>
          <p:nvPr/>
        </p:nvSpPr>
        <p:spPr bwMode="auto">
          <a:xfrm>
            <a:off x="323850" y="188913"/>
            <a:ext cx="4467225"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u="sng">
                <a:solidFill>
                  <a:srgbClr val="0000FF"/>
                </a:solidFill>
              </a:rPr>
              <a:t>向量组的秩与矩阵秩的关系</a:t>
            </a:r>
          </a:p>
        </p:txBody>
      </p:sp>
      <p:sp>
        <p:nvSpPr>
          <p:cNvPr id="59399" name="Rectangle 15"/>
          <p:cNvSpPr>
            <a:spLocks noChangeArrowheads="1"/>
          </p:cNvSpPr>
          <p:nvPr/>
        </p:nvSpPr>
        <p:spPr bwMode="auto">
          <a:xfrm>
            <a:off x="2916238" y="946150"/>
            <a:ext cx="20193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r>
              <a:rPr kumimoji="0" lang="zh-CN" altLang="en-US" sz="2400" u="sng">
                <a:solidFill>
                  <a:srgbClr val="0000FF"/>
                </a:solidFill>
              </a:rPr>
              <a:t>三秩相等定理</a:t>
            </a: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0" fill="hold" grpId="0" nodeType="clickEffect">
                                  <p:stCondLst>
                                    <p:cond delay="0"/>
                                  </p:stCondLst>
                                  <p:childTnLst>
                                    <p:set>
                                      <p:cBhvr>
                                        <p:cTn id="6" dur="1" fill="hold">
                                          <p:stCondLst>
                                            <p:cond delay="0"/>
                                          </p:stCondLst>
                                        </p:cTn>
                                        <p:tgtEl>
                                          <p:spTgt spid="838668"/>
                                        </p:tgtEl>
                                        <p:attrNameLst>
                                          <p:attrName>style.visibility</p:attrName>
                                        </p:attrNameLst>
                                      </p:cBhvr>
                                      <p:to>
                                        <p:strVal val="visible"/>
                                      </p:to>
                                    </p:set>
                                    <p:anim calcmode="lin" valueType="num">
                                      <p:cBhvr>
                                        <p:cTn id="7" dur="500" fill="hold"/>
                                        <p:tgtEl>
                                          <p:spTgt spid="838668"/>
                                        </p:tgtEl>
                                        <p:attrNameLst>
                                          <p:attrName>ppt_w</p:attrName>
                                        </p:attrNameLst>
                                      </p:cBhvr>
                                      <p:tavLst>
                                        <p:tav tm="0">
                                          <p:val>
                                            <p:fltVal val="0"/>
                                          </p:val>
                                        </p:tav>
                                        <p:tav tm="100000">
                                          <p:val>
                                            <p:strVal val="#ppt_w"/>
                                          </p:val>
                                        </p:tav>
                                      </p:tavLst>
                                    </p:anim>
                                    <p:anim calcmode="lin" valueType="num">
                                      <p:cBhvr>
                                        <p:cTn id="8" dur="500" fill="hold"/>
                                        <p:tgtEl>
                                          <p:spTgt spid="838668"/>
                                        </p:tgtEl>
                                        <p:attrNameLst>
                                          <p:attrName>ppt_h</p:attrName>
                                        </p:attrNameLst>
                                      </p:cBhvr>
                                      <p:tavLst>
                                        <p:tav tm="0">
                                          <p:val>
                                            <p:fltVal val="0"/>
                                          </p:val>
                                        </p:tav>
                                        <p:tav tm="100000">
                                          <p:val>
                                            <p:strVal val="#ppt_h"/>
                                          </p:val>
                                        </p:tav>
                                      </p:tavLst>
                                    </p:anim>
                                    <p:animEffect transition="in" filter="fade">
                                      <p:cBhvr>
                                        <p:cTn id="9" dur="500"/>
                                        <p:tgtEl>
                                          <p:spTgt spid="8386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8668"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灯片编号占位符 1"/>
          <p:cNvSpPr>
            <a:spLocks noGrp="1"/>
          </p:cNvSpPr>
          <p:nvPr>
            <p:ph type="sldNum" sz="quarter" idx="10"/>
          </p:nvPr>
        </p:nvSpPr>
        <p:spPr>
          <a:noFill/>
        </p:spPr>
        <p:txBody>
          <a:bodyP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r>
              <a:rPr lang="en-US" altLang="zh-CN" sz="2000">
                <a:solidFill>
                  <a:srgbClr val="FF0000"/>
                </a:solidFill>
              </a:rPr>
              <a:t>-</a:t>
            </a:r>
            <a:fld id="{C83F3941-78E1-4F43-84F9-6C453207B4E3}" type="slidenum">
              <a:rPr lang="en-US" altLang="zh-CN" sz="1800" smtClean="0">
                <a:solidFill>
                  <a:srgbClr val="0000FF"/>
                </a:solidFill>
              </a:rPr>
              <a:pPr/>
              <a:t>61</a:t>
            </a:fld>
            <a:r>
              <a:rPr lang="en-US" altLang="zh-CN" sz="2000">
                <a:solidFill>
                  <a:srgbClr val="FF0000"/>
                </a:solidFill>
              </a:rPr>
              <a:t>-</a:t>
            </a:r>
          </a:p>
        </p:txBody>
      </p:sp>
      <p:sp>
        <p:nvSpPr>
          <p:cNvPr id="3" name="Text Box 2"/>
          <p:cNvSpPr txBox="1">
            <a:spLocks noChangeArrowheads="1"/>
          </p:cNvSpPr>
          <p:nvPr/>
        </p:nvSpPr>
        <p:spPr bwMode="auto">
          <a:xfrm>
            <a:off x="152400" y="1657350"/>
            <a:ext cx="8686800"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cmpd="dbl">
                <a:solidFill>
                  <a:srgbClr val="CC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lgn="just" eaLnBrk="1" hangingPunct="1">
              <a:lnSpc>
                <a:spcPct val="120000"/>
              </a:lnSpc>
              <a:spcBef>
                <a:spcPct val="50000"/>
              </a:spcBef>
            </a:pPr>
            <a:r>
              <a:rPr lang="en-US" altLang="zh-CN" sz="2600">
                <a:solidFill>
                  <a:schemeClr val="tx2"/>
                </a:solidFill>
              </a:rPr>
              <a:t>              </a:t>
            </a:r>
            <a:r>
              <a:rPr lang="zh-CN" altLang="en-US" sz="2600">
                <a:solidFill>
                  <a:schemeClr val="tx2"/>
                </a:solidFill>
              </a:rPr>
              <a:t>我们知道</a:t>
            </a:r>
            <a:r>
              <a:rPr lang="en-US" altLang="zh-CN" sz="2600" i="1">
                <a:solidFill>
                  <a:schemeClr val="tx2"/>
                </a:solidFill>
              </a:rPr>
              <a:t>n</a:t>
            </a:r>
            <a:r>
              <a:rPr lang="zh-CN" altLang="en-US" sz="2600">
                <a:solidFill>
                  <a:schemeClr val="tx2"/>
                </a:solidFill>
              </a:rPr>
              <a:t>维单位坐标向量构成的向量组</a:t>
            </a:r>
            <a:r>
              <a:rPr lang="en-US" altLang="zh-CN" sz="2600" i="1">
                <a:solidFill>
                  <a:schemeClr val="tx2"/>
                </a:solidFill>
              </a:rPr>
              <a:t>E</a:t>
            </a:r>
            <a:r>
              <a:rPr lang="en-US" altLang="zh-CN" sz="2600">
                <a:solidFill>
                  <a:schemeClr val="tx2"/>
                </a:solidFill>
                <a:sym typeface="Symbol" panose="05050102010706020507" pitchFamily="18" charset="2"/>
              </a:rPr>
              <a:t></a:t>
            </a:r>
            <a:r>
              <a:rPr lang="en-US" altLang="zh-CN" sz="2600">
                <a:solidFill>
                  <a:schemeClr val="tx2"/>
                </a:solidFill>
              </a:rPr>
              <a:t> </a:t>
            </a:r>
            <a:r>
              <a:rPr lang="en-US" altLang="zh-CN" sz="2600" i="1">
                <a:solidFill>
                  <a:schemeClr val="tx2"/>
                </a:solidFill>
              </a:rPr>
              <a:t>e</a:t>
            </a:r>
            <a:r>
              <a:rPr lang="en-US" altLang="zh-CN" sz="2600" baseline="-30000">
                <a:solidFill>
                  <a:schemeClr val="tx2"/>
                </a:solidFill>
              </a:rPr>
              <a:t>1</a:t>
            </a:r>
            <a:r>
              <a:rPr lang="en-US" altLang="zh-CN" sz="2600">
                <a:solidFill>
                  <a:schemeClr val="tx2"/>
                </a:solidFill>
                <a:sym typeface="Symbol" panose="05050102010706020507" pitchFamily="18" charset="2"/>
              </a:rPr>
              <a:t></a:t>
            </a:r>
            <a:r>
              <a:rPr lang="en-US" altLang="zh-CN" sz="2600">
                <a:solidFill>
                  <a:schemeClr val="tx2"/>
                </a:solidFill>
              </a:rPr>
              <a:t> </a:t>
            </a:r>
            <a:r>
              <a:rPr lang="en-US" altLang="zh-CN" sz="2600" i="1">
                <a:solidFill>
                  <a:schemeClr val="tx2"/>
                </a:solidFill>
              </a:rPr>
              <a:t>e</a:t>
            </a:r>
            <a:r>
              <a:rPr lang="en-US" altLang="zh-CN" sz="2600" baseline="-30000">
                <a:solidFill>
                  <a:schemeClr val="tx2"/>
                </a:solidFill>
              </a:rPr>
              <a:t>2</a:t>
            </a:r>
            <a:r>
              <a:rPr lang="en-US" altLang="zh-CN" sz="2600">
                <a:solidFill>
                  <a:schemeClr val="tx2"/>
                </a:solidFill>
                <a:sym typeface="Symbol" panose="05050102010706020507" pitchFamily="18" charset="2"/>
              </a:rPr>
              <a:t></a:t>
            </a:r>
            <a:r>
              <a:rPr lang="en-US" altLang="zh-CN" sz="2600">
                <a:solidFill>
                  <a:schemeClr val="tx2"/>
                </a:solidFill>
              </a:rPr>
              <a:t> </a:t>
            </a:r>
            <a:r>
              <a:rPr lang="en-US" altLang="zh-CN" sz="2600">
                <a:solidFill>
                  <a:schemeClr val="tx2"/>
                </a:solidFill>
                <a:sym typeface="Symbol" panose="05050102010706020507" pitchFamily="18" charset="2"/>
              </a:rPr>
              <a:t></a:t>
            </a:r>
            <a:r>
              <a:rPr lang="en-US" altLang="zh-CN" sz="2600">
                <a:solidFill>
                  <a:schemeClr val="tx2"/>
                </a:solidFill>
              </a:rPr>
              <a:t> </a:t>
            </a:r>
            <a:r>
              <a:rPr lang="en-US" altLang="zh-CN" sz="2600" i="1">
                <a:solidFill>
                  <a:schemeClr val="tx2"/>
                </a:solidFill>
              </a:rPr>
              <a:t>e</a:t>
            </a:r>
            <a:r>
              <a:rPr lang="en-US" altLang="zh-CN" sz="2600" i="1" baseline="-30000">
                <a:solidFill>
                  <a:schemeClr val="tx2"/>
                </a:solidFill>
              </a:rPr>
              <a:t>n</a:t>
            </a:r>
            <a:r>
              <a:rPr lang="zh-CN" altLang="en-US" sz="2600">
                <a:solidFill>
                  <a:schemeClr val="tx2"/>
                </a:solidFill>
              </a:rPr>
              <a:t>是线性无关的</a:t>
            </a:r>
            <a:r>
              <a:rPr lang="zh-CN" altLang="en-US" sz="2600">
                <a:solidFill>
                  <a:schemeClr val="tx2"/>
                </a:solidFill>
                <a:sym typeface="Symbol" panose="05050102010706020507" pitchFamily="18" charset="2"/>
              </a:rPr>
              <a:t></a:t>
            </a:r>
            <a:endParaRPr lang="zh-CN" altLang="en-US" sz="2600">
              <a:solidFill>
                <a:schemeClr val="tx2"/>
              </a:solidFill>
            </a:endParaRPr>
          </a:p>
        </p:txBody>
      </p:sp>
      <p:sp>
        <p:nvSpPr>
          <p:cNvPr id="4" name="Text Box 3"/>
          <p:cNvSpPr txBox="1">
            <a:spLocks noChangeArrowheads="1"/>
          </p:cNvSpPr>
          <p:nvPr/>
        </p:nvSpPr>
        <p:spPr bwMode="auto">
          <a:xfrm>
            <a:off x="152400" y="438150"/>
            <a:ext cx="8763000" cy="952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cmpd="dbl">
                <a:solidFill>
                  <a:srgbClr val="CC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lgn="just" eaLnBrk="1" hangingPunct="1">
              <a:lnSpc>
                <a:spcPct val="120000"/>
              </a:lnSpc>
              <a:spcBef>
                <a:spcPct val="50000"/>
              </a:spcBef>
            </a:pPr>
            <a:r>
              <a:rPr lang="en-US" altLang="zh-CN" sz="2600">
                <a:solidFill>
                  <a:schemeClr val="tx2"/>
                </a:solidFill>
              </a:rPr>
              <a:t>     </a:t>
            </a:r>
            <a:r>
              <a:rPr lang="zh-CN" altLang="en-US" sz="2600">
                <a:solidFill>
                  <a:srgbClr val="CC0000"/>
                </a:solidFill>
              </a:rPr>
              <a:t>例</a:t>
            </a:r>
            <a:r>
              <a:rPr lang="en-US" altLang="zh-CN" sz="2600">
                <a:solidFill>
                  <a:schemeClr val="tx2"/>
                </a:solidFill>
              </a:rPr>
              <a:t>  </a:t>
            </a:r>
            <a:r>
              <a:rPr lang="zh-CN" altLang="en-US" sz="2600">
                <a:solidFill>
                  <a:schemeClr val="tx2"/>
                </a:solidFill>
              </a:rPr>
              <a:t>全体</a:t>
            </a:r>
            <a:r>
              <a:rPr lang="en-US" altLang="zh-CN" sz="2600" i="1">
                <a:solidFill>
                  <a:schemeClr val="tx2"/>
                </a:solidFill>
              </a:rPr>
              <a:t>n</a:t>
            </a:r>
            <a:r>
              <a:rPr lang="zh-CN" altLang="en-US" sz="2600">
                <a:solidFill>
                  <a:schemeClr val="tx2"/>
                </a:solidFill>
              </a:rPr>
              <a:t>维向量构成的向量组记作</a:t>
            </a:r>
            <a:r>
              <a:rPr lang="en-US" altLang="zh-CN" sz="2600">
                <a:solidFill>
                  <a:schemeClr val="tx2"/>
                </a:solidFill>
              </a:rPr>
              <a:t>R</a:t>
            </a:r>
            <a:r>
              <a:rPr lang="en-US" altLang="zh-CN" sz="2600" i="1" baseline="30000">
                <a:solidFill>
                  <a:schemeClr val="tx2"/>
                </a:solidFill>
              </a:rPr>
              <a:t>n</a:t>
            </a:r>
            <a:r>
              <a:rPr lang="en-US" altLang="zh-CN" sz="2600">
                <a:solidFill>
                  <a:schemeClr val="tx2"/>
                </a:solidFill>
                <a:sym typeface="Symbol" panose="05050102010706020507" pitchFamily="18" charset="2"/>
              </a:rPr>
              <a:t></a:t>
            </a:r>
            <a:r>
              <a:rPr lang="en-US" altLang="zh-CN" sz="2600">
                <a:solidFill>
                  <a:schemeClr val="tx2"/>
                </a:solidFill>
              </a:rPr>
              <a:t> </a:t>
            </a:r>
            <a:r>
              <a:rPr lang="zh-CN" altLang="en-US" sz="2600">
                <a:solidFill>
                  <a:schemeClr val="tx2"/>
                </a:solidFill>
              </a:rPr>
              <a:t>求</a:t>
            </a:r>
            <a:r>
              <a:rPr lang="en-US" altLang="zh-CN" sz="2600">
                <a:solidFill>
                  <a:schemeClr val="tx2"/>
                </a:solidFill>
              </a:rPr>
              <a:t>R</a:t>
            </a:r>
            <a:r>
              <a:rPr lang="en-US" altLang="zh-CN" sz="2600" i="1" baseline="30000">
                <a:solidFill>
                  <a:schemeClr val="tx2"/>
                </a:solidFill>
              </a:rPr>
              <a:t>n</a:t>
            </a:r>
            <a:r>
              <a:rPr lang="zh-CN" altLang="en-US" sz="2600">
                <a:solidFill>
                  <a:schemeClr val="tx2"/>
                </a:solidFill>
              </a:rPr>
              <a:t>的一个极大无关组及</a:t>
            </a:r>
            <a:r>
              <a:rPr lang="en-US" altLang="zh-CN" sz="2600">
                <a:solidFill>
                  <a:schemeClr val="tx2"/>
                </a:solidFill>
              </a:rPr>
              <a:t>R</a:t>
            </a:r>
            <a:r>
              <a:rPr lang="en-US" altLang="zh-CN" sz="2600" i="1" baseline="30000">
                <a:solidFill>
                  <a:schemeClr val="tx2"/>
                </a:solidFill>
              </a:rPr>
              <a:t>n</a:t>
            </a:r>
            <a:r>
              <a:rPr lang="zh-CN" altLang="en-US" sz="2600">
                <a:solidFill>
                  <a:schemeClr val="tx2"/>
                </a:solidFill>
              </a:rPr>
              <a:t>的秩</a:t>
            </a:r>
            <a:r>
              <a:rPr lang="zh-CN" altLang="en-US" sz="2600">
                <a:solidFill>
                  <a:schemeClr val="tx2"/>
                </a:solidFill>
                <a:sym typeface="Symbol" panose="05050102010706020507" pitchFamily="18" charset="2"/>
              </a:rPr>
              <a:t></a:t>
            </a:r>
            <a:r>
              <a:rPr lang="zh-CN" altLang="en-US" sz="2600">
                <a:solidFill>
                  <a:schemeClr val="tx2"/>
                </a:solidFill>
              </a:rPr>
              <a:t> </a:t>
            </a:r>
          </a:p>
        </p:txBody>
      </p:sp>
      <p:sp>
        <p:nvSpPr>
          <p:cNvPr id="5" name="Rectangle 4"/>
          <p:cNvSpPr>
            <a:spLocks noChangeArrowheads="1"/>
          </p:cNvSpPr>
          <p:nvPr/>
        </p:nvSpPr>
        <p:spPr bwMode="auto">
          <a:xfrm>
            <a:off x="-76200" y="1657350"/>
            <a:ext cx="107315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cmpd="dbl">
                <a:solidFill>
                  <a:srgbClr val="CC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spcBef>
                <a:spcPct val="50000"/>
              </a:spcBef>
            </a:pPr>
            <a:r>
              <a:rPr lang="en-US" altLang="zh-CN" sz="2600">
                <a:solidFill>
                  <a:schemeClr val="tx2"/>
                </a:solidFill>
              </a:rPr>
              <a:t>        </a:t>
            </a:r>
            <a:r>
              <a:rPr lang="zh-CN" altLang="en-US" sz="2600">
                <a:solidFill>
                  <a:srgbClr val="CC0000"/>
                </a:solidFill>
              </a:rPr>
              <a:t>解</a:t>
            </a:r>
            <a:r>
              <a:rPr lang="zh-CN" altLang="en-US" sz="2600">
                <a:solidFill>
                  <a:schemeClr val="tx2"/>
                </a:solidFill>
              </a:rPr>
              <a:t> </a:t>
            </a:r>
          </a:p>
        </p:txBody>
      </p:sp>
      <p:sp>
        <p:nvSpPr>
          <p:cNvPr id="6" name="Rectangle 5"/>
          <p:cNvSpPr>
            <a:spLocks noChangeArrowheads="1"/>
          </p:cNvSpPr>
          <p:nvPr/>
        </p:nvSpPr>
        <p:spPr bwMode="auto">
          <a:xfrm>
            <a:off x="250825" y="2857500"/>
            <a:ext cx="566578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cmpd="dbl">
                <a:solidFill>
                  <a:srgbClr val="CC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spcBef>
                <a:spcPct val="50000"/>
              </a:spcBef>
            </a:pPr>
            <a:r>
              <a:rPr lang="zh-CN" altLang="en-US" sz="2600">
                <a:solidFill>
                  <a:schemeClr val="tx2"/>
                </a:solidFill>
              </a:rPr>
              <a:t>因此</a:t>
            </a:r>
            <a:r>
              <a:rPr lang="zh-CN" altLang="en-US" sz="2600">
                <a:solidFill>
                  <a:schemeClr val="tx2"/>
                </a:solidFill>
                <a:sym typeface="Symbol" panose="05050102010706020507" pitchFamily="18" charset="2"/>
              </a:rPr>
              <a:t></a:t>
            </a:r>
            <a:r>
              <a:rPr lang="zh-CN" altLang="en-US" sz="2600">
                <a:solidFill>
                  <a:schemeClr val="tx2"/>
                </a:solidFill>
              </a:rPr>
              <a:t> 向量组</a:t>
            </a:r>
            <a:r>
              <a:rPr lang="en-US" altLang="zh-CN" sz="2600" i="1">
                <a:solidFill>
                  <a:schemeClr val="tx2"/>
                </a:solidFill>
              </a:rPr>
              <a:t>E</a:t>
            </a:r>
            <a:r>
              <a:rPr lang="zh-CN" altLang="en-US" sz="2600">
                <a:solidFill>
                  <a:schemeClr val="tx2"/>
                </a:solidFill>
              </a:rPr>
              <a:t>是</a:t>
            </a:r>
            <a:r>
              <a:rPr lang="en-US" altLang="zh-CN" sz="2600">
                <a:solidFill>
                  <a:schemeClr val="tx2"/>
                </a:solidFill>
              </a:rPr>
              <a:t>R</a:t>
            </a:r>
            <a:r>
              <a:rPr lang="en-US" altLang="zh-CN" sz="2600" i="1" baseline="30000">
                <a:solidFill>
                  <a:schemeClr val="tx2"/>
                </a:solidFill>
              </a:rPr>
              <a:t>n</a:t>
            </a:r>
            <a:r>
              <a:rPr lang="zh-CN" altLang="en-US" sz="2600">
                <a:solidFill>
                  <a:schemeClr val="tx2"/>
                </a:solidFill>
              </a:rPr>
              <a:t>的一个极大无关组</a:t>
            </a:r>
            <a:r>
              <a:rPr lang="zh-CN" altLang="en-US" sz="2600">
                <a:solidFill>
                  <a:schemeClr val="tx2"/>
                </a:solidFill>
                <a:sym typeface="Symbol" panose="05050102010706020507" pitchFamily="18" charset="2"/>
              </a:rPr>
              <a:t>。</a:t>
            </a:r>
            <a:endParaRPr lang="zh-CN" altLang="en-US" sz="2600">
              <a:solidFill>
                <a:schemeClr val="tx2"/>
              </a:solidFill>
            </a:endParaRPr>
          </a:p>
        </p:txBody>
      </p:sp>
      <p:sp>
        <p:nvSpPr>
          <p:cNvPr id="7" name="Rectangle 6"/>
          <p:cNvSpPr>
            <a:spLocks noChangeArrowheads="1"/>
          </p:cNvSpPr>
          <p:nvPr/>
        </p:nvSpPr>
        <p:spPr bwMode="auto">
          <a:xfrm>
            <a:off x="2484438" y="2168525"/>
            <a:ext cx="6138862" cy="481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cmpd="dbl">
                <a:solidFill>
                  <a:srgbClr val="CC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spcBef>
                <a:spcPct val="50000"/>
              </a:spcBef>
            </a:pPr>
            <a:r>
              <a:rPr lang="en-US" altLang="zh-CN" sz="2600">
                <a:solidFill>
                  <a:schemeClr val="tx2"/>
                </a:solidFill>
              </a:rPr>
              <a:t>    </a:t>
            </a:r>
            <a:r>
              <a:rPr lang="zh-CN" altLang="en-US" sz="2600">
                <a:solidFill>
                  <a:schemeClr val="tx2"/>
                </a:solidFill>
              </a:rPr>
              <a:t>又知 </a:t>
            </a:r>
            <a:r>
              <a:rPr lang="en-US" altLang="zh-CN" sz="2600">
                <a:solidFill>
                  <a:schemeClr val="tx2"/>
                </a:solidFill>
              </a:rPr>
              <a:t>R</a:t>
            </a:r>
            <a:r>
              <a:rPr lang="en-US" altLang="zh-CN" sz="2600" i="1" baseline="30000">
                <a:solidFill>
                  <a:schemeClr val="tx2"/>
                </a:solidFill>
              </a:rPr>
              <a:t>n </a:t>
            </a:r>
            <a:r>
              <a:rPr lang="zh-CN" altLang="en-US" sz="2600">
                <a:solidFill>
                  <a:schemeClr val="tx2"/>
                </a:solidFill>
              </a:rPr>
              <a:t>中的任意</a:t>
            </a:r>
            <a:r>
              <a:rPr lang="en-US" altLang="zh-CN" sz="2600" i="1">
                <a:solidFill>
                  <a:schemeClr val="tx2"/>
                </a:solidFill>
              </a:rPr>
              <a:t>n</a:t>
            </a:r>
            <a:r>
              <a:rPr lang="en-US" altLang="zh-CN" sz="2600">
                <a:solidFill>
                  <a:schemeClr val="tx2"/>
                </a:solidFill>
                <a:sym typeface="Symbol" panose="05050102010706020507" pitchFamily="18" charset="2"/>
              </a:rPr>
              <a:t></a:t>
            </a:r>
            <a:r>
              <a:rPr lang="en-US" altLang="zh-CN" sz="2600">
                <a:solidFill>
                  <a:schemeClr val="tx2"/>
                </a:solidFill>
              </a:rPr>
              <a:t>1</a:t>
            </a:r>
            <a:r>
              <a:rPr lang="zh-CN" altLang="en-US" sz="2600">
                <a:solidFill>
                  <a:schemeClr val="tx2"/>
                </a:solidFill>
              </a:rPr>
              <a:t>个向量都线性相关</a:t>
            </a:r>
            <a:r>
              <a:rPr lang="zh-CN" altLang="en-US" sz="2600">
                <a:solidFill>
                  <a:schemeClr val="tx2"/>
                </a:solidFill>
                <a:sym typeface="Symbol" panose="05050102010706020507" pitchFamily="18" charset="2"/>
              </a:rPr>
              <a:t></a:t>
            </a:r>
            <a:r>
              <a:rPr lang="zh-CN" altLang="en-US" sz="2600">
                <a:solidFill>
                  <a:schemeClr val="tx2"/>
                </a:solidFill>
              </a:rPr>
              <a:t> </a:t>
            </a:r>
          </a:p>
        </p:txBody>
      </p:sp>
      <p:sp>
        <p:nvSpPr>
          <p:cNvPr id="8" name="Text Box 7"/>
          <p:cNvSpPr txBox="1">
            <a:spLocks noChangeArrowheads="1"/>
          </p:cNvSpPr>
          <p:nvPr/>
        </p:nvSpPr>
        <p:spPr bwMode="auto">
          <a:xfrm>
            <a:off x="223838" y="3789363"/>
            <a:ext cx="8686800" cy="952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cmpd="dbl">
                <a:solidFill>
                  <a:srgbClr val="CC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lgn="just" eaLnBrk="1" hangingPunct="1">
              <a:lnSpc>
                <a:spcPct val="120000"/>
              </a:lnSpc>
              <a:spcBef>
                <a:spcPct val="50000"/>
              </a:spcBef>
            </a:pPr>
            <a:r>
              <a:rPr lang="en-US" altLang="zh-CN" sz="2600">
                <a:solidFill>
                  <a:schemeClr val="tx2"/>
                </a:solidFill>
              </a:rPr>
              <a:t>        </a:t>
            </a:r>
            <a:r>
              <a:rPr lang="zh-CN" altLang="en-US" sz="2600">
                <a:solidFill>
                  <a:schemeClr val="tx2"/>
                </a:solidFill>
              </a:rPr>
              <a:t>显然</a:t>
            </a:r>
            <a:r>
              <a:rPr lang="zh-CN" altLang="en-US" sz="2600">
                <a:solidFill>
                  <a:schemeClr val="tx2"/>
                </a:solidFill>
                <a:sym typeface="Symbol" panose="05050102010706020507" pitchFamily="18" charset="2"/>
              </a:rPr>
              <a:t></a:t>
            </a:r>
            <a:r>
              <a:rPr lang="zh-CN" altLang="en-US" sz="2600">
                <a:solidFill>
                  <a:schemeClr val="tx2"/>
                </a:solidFill>
              </a:rPr>
              <a:t> </a:t>
            </a:r>
            <a:r>
              <a:rPr lang="en-US" altLang="zh-CN" sz="2600">
                <a:solidFill>
                  <a:schemeClr val="tx2"/>
                </a:solidFill>
              </a:rPr>
              <a:t>R</a:t>
            </a:r>
            <a:r>
              <a:rPr lang="en-US" altLang="zh-CN" sz="2600" i="1" baseline="30000">
                <a:solidFill>
                  <a:schemeClr val="tx2"/>
                </a:solidFill>
              </a:rPr>
              <a:t>n</a:t>
            </a:r>
            <a:r>
              <a:rPr lang="zh-CN" altLang="en-US" sz="2600">
                <a:solidFill>
                  <a:schemeClr val="tx2"/>
                </a:solidFill>
              </a:rPr>
              <a:t>的最大无关组很多</a:t>
            </a:r>
            <a:r>
              <a:rPr lang="zh-CN" altLang="en-US" sz="2600">
                <a:solidFill>
                  <a:schemeClr val="tx2"/>
                </a:solidFill>
                <a:sym typeface="Symbol" panose="05050102010706020507" pitchFamily="18" charset="2"/>
              </a:rPr>
              <a:t></a:t>
            </a:r>
            <a:r>
              <a:rPr lang="zh-CN" altLang="en-US" sz="2600">
                <a:solidFill>
                  <a:schemeClr val="tx2"/>
                </a:solidFill>
              </a:rPr>
              <a:t> 任何</a:t>
            </a:r>
            <a:r>
              <a:rPr lang="en-US" altLang="zh-CN" sz="2600" i="1">
                <a:solidFill>
                  <a:schemeClr val="tx2"/>
                </a:solidFill>
              </a:rPr>
              <a:t>n</a:t>
            </a:r>
            <a:r>
              <a:rPr lang="zh-CN" altLang="en-US" sz="2600">
                <a:solidFill>
                  <a:schemeClr val="tx2"/>
                </a:solidFill>
              </a:rPr>
              <a:t>个线性无关的</a:t>
            </a:r>
            <a:r>
              <a:rPr lang="en-US" altLang="zh-CN" sz="2600" i="1">
                <a:solidFill>
                  <a:schemeClr val="tx2"/>
                </a:solidFill>
              </a:rPr>
              <a:t>n</a:t>
            </a:r>
            <a:r>
              <a:rPr lang="zh-CN" altLang="en-US" sz="2600">
                <a:solidFill>
                  <a:schemeClr val="tx2"/>
                </a:solidFill>
              </a:rPr>
              <a:t>维向量都是</a:t>
            </a:r>
            <a:r>
              <a:rPr lang="en-US" altLang="zh-CN" sz="2600">
                <a:solidFill>
                  <a:schemeClr val="tx2"/>
                </a:solidFill>
              </a:rPr>
              <a:t>R</a:t>
            </a:r>
            <a:r>
              <a:rPr lang="en-US" altLang="zh-CN" sz="2600" i="1" baseline="30000">
                <a:solidFill>
                  <a:schemeClr val="tx2"/>
                </a:solidFill>
              </a:rPr>
              <a:t>n</a:t>
            </a:r>
            <a:r>
              <a:rPr lang="zh-CN" altLang="en-US" sz="2600">
                <a:solidFill>
                  <a:schemeClr val="tx2"/>
                </a:solidFill>
              </a:rPr>
              <a:t>的极大无关组</a:t>
            </a:r>
            <a:r>
              <a:rPr lang="zh-CN" altLang="en-US" sz="2600">
                <a:solidFill>
                  <a:schemeClr val="tx2"/>
                </a:solidFill>
                <a:sym typeface="Symbol" panose="05050102010706020507" pitchFamily="18" charset="2"/>
              </a:rPr>
              <a:t></a:t>
            </a:r>
            <a:r>
              <a:rPr lang="zh-CN" altLang="en-US" sz="2600">
                <a:solidFill>
                  <a:schemeClr val="tx2"/>
                </a:solidFill>
              </a:rPr>
              <a:t> </a:t>
            </a: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wipe(left)">
                                      <p:cBhvr>
                                        <p:cTn id="7" dur="500"/>
                                        <p:tgtEl>
                                          <p:spTgt spid="4">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wipe(left)">
                                      <p:cBhvr>
                                        <p:cTn id="12" dur="500"/>
                                        <p:tgtEl>
                                          <p:spTgt spid="5">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Effect transition="in" filter="wipe(left)">
                                      <p:cBhvr>
                                        <p:cTn id="17" dur="500"/>
                                        <p:tgtEl>
                                          <p:spTgt spid="3">
                                            <p:txEl>
                                              <p:pRg st="0" end="0"/>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7">
                                            <p:txEl>
                                              <p:pRg st="0" end="0"/>
                                            </p:txEl>
                                          </p:spTgt>
                                        </p:tgtEl>
                                        <p:attrNameLst>
                                          <p:attrName>style.visibility</p:attrName>
                                        </p:attrNameLst>
                                      </p:cBhvr>
                                      <p:to>
                                        <p:strVal val="visible"/>
                                      </p:to>
                                    </p:set>
                                    <p:animEffect transition="in" filter="wipe(left)">
                                      <p:cBhvr>
                                        <p:cTn id="22" dur="500"/>
                                        <p:tgtEl>
                                          <p:spTgt spid="7">
                                            <p:txEl>
                                              <p:pRg st="0" end="0"/>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6">
                                            <p:txEl>
                                              <p:pRg st="0" end="0"/>
                                            </p:txEl>
                                          </p:spTgt>
                                        </p:tgtEl>
                                        <p:attrNameLst>
                                          <p:attrName>style.visibility</p:attrName>
                                        </p:attrNameLst>
                                      </p:cBhvr>
                                      <p:to>
                                        <p:strVal val="visible"/>
                                      </p:to>
                                    </p:set>
                                    <p:animEffect transition="in" filter="wipe(left)">
                                      <p:cBhvr>
                                        <p:cTn id="27" dur="500"/>
                                        <p:tgtEl>
                                          <p:spTgt spid="6">
                                            <p:txEl>
                                              <p:pRg st="0" end="0"/>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8">
                                            <p:txEl>
                                              <p:pRg st="0" end="0"/>
                                            </p:txEl>
                                          </p:spTgt>
                                        </p:tgtEl>
                                        <p:attrNameLst>
                                          <p:attrName>style.visibility</p:attrName>
                                        </p:attrNameLst>
                                      </p:cBhvr>
                                      <p:to>
                                        <p:strVal val="visible"/>
                                      </p:to>
                                    </p:set>
                                    <p:animEffect transition="in" filter="wipe(left)">
                                      <p:cBhvr>
                                        <p:cTn id="32" dur="5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utoUpdateAnimBg="0"/>
      <p:bldP spid="4" grpId="0" build="p" autoUpdateAnimBg="0"/>
      <p:bldP spid="5" grpId="0" build="p" autoUpdateAnimBg="0"/>
      <p:bldP spid="6" grpId="0" build="p" autoUpdateAnimBg="0"/>
      <p:bldP spid="7" grpId="0" build="p" autoUpdateAnimBg="0"/>
      <p:bldP spid="8" grpId="0" build="p" autoUpdateAnimBg="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pPr>
              <a:defRPr/>
            </a:pPr>
            <a:r>
              <a:rPr lang="en-US" altLang="zh-CN"/>
              <a:t>-</a:t>
            </a:r>
            <a:fld id="{0541C894-9D0E-4769-9954-960E2037CBAD}" type="slidenum">
              <a:rPr lang="en-US" altLang="zh-CN" sz="1800" smtClean="0">
                <a:solidFill>
                  <a:srgbClr val="0000FF"/>
                </a:solidFill>
              </a:rPr>
              <a:pPr>
                <a:defRPr/>
              </a:pPr>
              <a:t>62</a:t>
            </a:fld>
            <a:r>
              <a:rPr lang="en-US" altLang="zh-CN"/>
              <a:t>-</a:t>
            </a:r>
          </a:p>
        </p:txBody>
      </p:sp>
      <p:pic>
        <p:nvPicPr>
          <p:cNvPr id="3" name="Picture 16" descr="东南大学校园里的千年六朝松"/>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44738" y="430213"/>
            <a:ext cx="4398962" cy="6151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17"/>
          <p:cNvSpPr>
            <a:spLocks noChangeArrowheads="1"/>
          </p:cNvSpPr>
          <p:nvPr/>
        </p:nvSpPr>
        <p:spPr bwMode="auto">
          <a:xfrm>
            <a:off x="2343150" y="444500"/>
            <a:ext cx="4416425" cy="6129338"/>
          </a:xfrm>
          <a:prstGeom prst="rect">
            <a:avLst/>
          </a:prstGeom>
          <a:solidFill>
            <a:schemeClr val="bg1">
              <a:alpha val="85001"/>
            </a:schemeClr>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5" name="Rectangle 18"/>
          <p:cNvSpPr txBox="1">
            <a:spLocks noRot="1" noChangeArrowheads="1"/>
          </p:cNvSpPr>
          <p:nvPr/>
        </p:nvSpPr>
        <p:spPr>
          <a:xfrm>
            <a:off x="2982913" y="1631950"/>
            <a:ext cx="3652837" cy="4668838"/>
          </a:xfrm>
          <a:prstGeom prst="rect">
            <a:avLst/>
          </a:prstGeom>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wrap="none">
            <a:spAutoFit/>
          </a:bodyPr>
          <a:lstStyle>
            <a:lvl1pPr marL="342900" indent="-342900" algn="l" rtl="0" eaLnBrk="0" fontAlgn="base" hangingPunct="0">
              <a:spcBef>
                <a:spcPct val="20000"/>
              </a:spcBef>
              <a:spcAft>
                <a:spcPct val="0"/>
              </a:spcAft>
              <a:buChar char="•"/>
              <a:defRPr sz="3200" b="1">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b="1">
                <a:solidFill>
                  <a:schemeClr val="tx1"/>
                </a:solidFill>
                <a:latin typeface="+mn-lt"/>
                <a:ea typeface="+mn-ea"/>
              </a:defRPr>
            </a:lvl2pPr>
            <a:lvl3pPr marL="1143000" indent="-228600" algn="l" rtl="0" eaLnBrk="0" fontAlgn="base" hangingPunct="0">
              <a:spcBef>
                <a:spcPct val="20000"/>
              </a:spcBef>
              <a:spcAft>
                <a:spcPct val="0"/>
              </a:spcAft>
              <a:buChar char="•"/>
              <a:defRPr sz="2400" b="1">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r>
              <a:rPr kumimoji="0" lang="zh-CN" altLang="en-US" kern="0">
                <a:solidFill>
                  <a:srgbClr val="800000"/>
                </a:solidFill>
                <a:effectLst>
                  <a:outerShdw blurRad="38100" dist="38100" dir="2700000" algn="tl">
                    <a:srgbClr val="000000"/>
                  </a:outerShdw>
                </a:effectLst>
                <a:latin typeface="隶书" pitchFamily="49" charset="-122"/>
                <a:ea typeface="隶书" pitchFamily="49" charset="-122"/>
              </a:rPr>
              <a:t>物理几何论向量， </a:t>
            </a:r>
          </a:p>
          <a:p>
            <a:pPr eaLnBrk="1" hangingPunct="1">
              <a:buFontTx/>
              <a:buNone/>
              <a:defRPr/>
            </a:pPr>
            <a:r>
              <a:rPr kumimoji="0" lang="zh-CN" altLang="en-US" kern="0">
                <a:solidFill>
                  <a:srgbClr val="800000"/>
                </a:solidFill>
                <a:effectLst>
                  <a:outerShdw blurRad="38100" dist="38100" dir="2700000" algn="tl">
                    <a:srgbClr val="000000"/>
                  </a:outerShdw>
                </a:effectLst>
                <a:latin typeface="隶书" pitchFamily="49" charset="-122"/>
                <a:ea typeface="隶书" pitchFamily="49" charset="-122"/>
              </a:rPr>
              <a:t>通观大小及方向。 </a:t>
            </a:r>
          </a:p>
          <a:p>
            <a:pPr eaLnBrk="1" hangingPunct="1">
              <a:buFontTx/>
              <a:buNone/>
              <a:defRPr/>
            </a:pPr>
            <a:r>
              <a:rPr kumimoji="0" lang="zh-CN" altLang="en-US" kern="0">
                <a:solidFill>
                  <a:srgbClr val="800000"/>
                </a:solidFill>
                <a:effectLst>
                  <a:outerShdw blurRad="38100" dist="38100" dir="2700000" algn="tl">
                    <a:srgbClr val="000000"/>
                  </a:outerShdw>
                </a:effectLst>
                <a:latin typeface="隶书" pitchFamily="49" charset="-122"/>
                <a:ea typeface="隶书" pitchFamily="49" charset="-122"/>
              </a:rPr>
              <a:t>且看加法与数乘， </a:t>
            </a:r>
          </a:p>
          <a:p>
            <a:pPr eaLnBrk="1" hangingPunct="1">
              <a:buFontTx/>
              <a:buNone/>
              <a:defRPr/>
            </a:pPr>
            <a:r>
              <a:rPr kumimoji="0" lang="zh-CN" altLang="en-US" kern="0">
                <a:solidFill>
                  <a:srgbClr val="800000"/>
                </a:solidFill>
                <a:effectLst>
                  <a:outerShdw blurRad="38100" dist="38100" dir="2700000" algn="tl">
                    <a:srgbClr val="000000"/>
                  </a:outerShdw>
                </a:effectLst>
                <a:latin typeface="隶书" pitchFamily="49" charset="-122"/>
                <a:ea typeface="隶书" pitchFamily="49" charset="-122"/>
              </a:rPr>
              <a:t>代数形式可推广。 </a:t>
            </a:r>
          </a:p>
          <a:p>
            <a:pPr eaLnBrk="1" hangingPunct="1">
              <a:buFontTx/>
              <a:buNone/>
              <a:defRPr/>
            </a:pPr>
            <a:r>
              <a:rPr kumimoji="0" lang="zh-CN" altLang="en-US" kern="0">
                <a:solidFill>
                  <a:srgbClr val="800000"/>
                </a:solidFill>
                <a:effectLst>
                  <a:outerShdw blurRad="38100" dist="38100" dir="2700000" algn="tl">
                    <a:srgbClr val="000000"/>
                  </a:outerShdw>
                </a:effectLst>
                <a:latin typeface="隶书" pitchFamily="49" charset="-122"/>
                <a:ea typeface="隶书" pitchFamily="49" charset="-122"/>
              </a:rPr>
              <a:t>分块矩阵向量组， </a:t>
            </a:r>
          </a:p>
          <a:p>
            <a:pPr eaLnBrk="1" hangingPunct="1">
              <a:buFontTx/>
              <a:buNone/>
              <a:defRPr/>
            </a:pPr>
            <a:r>
              <a:rPr kumimoji="0" lang="zh-CN" altLang="en-US" kern="0">
                <a:solidFill>
                  <a:srgbClr val="800000"/>
                </a:solidFill>
                <a:effectLst>
                  <a:outerShdw blurRad="38100" dist="38100" dir="2700000" algn="tl">
                    <a:srgbClr val="000000"/>
                  </a:outerShdw>
                </a:effectLst>
                <a:latin typeface="隶书" pitchFamily="49" charset="-122"/>
                <a:ea typeface="隶书" pitchFamily="49" charset="-122"/>
              </a:rPr>
              <a:t>手足情深常相伴。 </a:t>
            </a:r>
          </a:p>
          <a:p>
            <a:pPr eaLnBrk="1" hangingPunct="1">
              <a:buFontTx/>
              <a:buNone/>
              <a:defRPr/>
            </a:pPr>
            <a:r>
              <a:rPr kumimoji="0" lang="zh-CN" altLang="en-US" kern="0">
                <a:solidFill>
                  <a:srgbClr val="800000"/>
                </a:solidFill>
                <a:effectLst>
                  <a:outerShdw blurRad="38100" dist="38100" dir="2700000" algn="tl">
                    <a:srgbClr val="000000"/>
                  </a:outerShdw>
                </a:effectLst>
                <a:latin typeface="隶书" pitchFamily="49" charset="-122"/>
                <a:ea typeface="隶书" pitchFamily="49" charset="-122"/>
              </a:rPr>
              <a:t>线性相关有冗余， </a:t>
            </a:r>
          </a:p>
          <a:p>
            <a:pPr eaLnBrk="1" hangingPunct="1">
              <a:buFontTx/>
              <a:buNone/>
              <a:defRPr/>
            </a:pPr>
            <a:r>
              <a:rPr kumimoji="0" lang="zh-CN" altLang="en-US" kern="0">
                <a:solidFill>
                  <a:srgbClr val="800000"/>
                </a:solidFill>
                <a:effectLst>
                  <a:outerShdw blurRad="38100" dist="38100" dir="2700000" algn="tl">
                    <a:srgbClr val="000000"/>
                  </a:outerShdw>
                </a:effectLst>
                <a:latin typeface="隶书" pitchFamily="49" charset="-122"/>
                <a:ea typeface="隶书" pitchFamily="49" charset="-122"/>
              </a:rPr>
              <a:t>选出代表得精华。 </a:t>
            </a:r>
            <a:endParaRPr kumimoji="0" lang="zh-CN" altLang="en-US" kern="0" dirty="0">
              <a:solidFill>
                <a:srgbClr val="800000"/>
              </a:solidFill>
              <a:effectLst>
                <a:outerShdw blurRad="38100" dist="38100" dir="2700000" algn="tl">
                  <a:srgbClr val="000000"/>
                </a:outerShdw>
              </a:effectLst>
              <a:latin typeface="隶书" pitchFamily="49" charset="-122"/>
              <a:ea typeface="隶书" pitchFamily="49" charset="-122"/>
            </a:endParaRPr>
          </a:p>
        </p:txBody>
      </p:sp>
      <p:sp>
        <p:nvSpPr>
          <p:cNvPr id="6" name="Freeform 19"/>
          <p:cNvSpPr>
            <a:spLocks/>
          </p:cNvSpPr>
          <p:nvPr/>
        </p:nvSpPr>
        <p:spPr bwMode="auto">
          <a:xfrm>
            <a:off x="2513013" y="614363"/>
            <a:ext cx="563562" cy="1074737"/>
          </a:xfrm>
          <a:custGeom>
            <a:avLst/>
            <a:gdLst>
              <a:gd name="T0" fmla="*/ 0 w 355"/>
              <a:gd name="T1" fmla="*/ 677 h 677"/>
              <a:gd name="T2" fmla="*/ 0 w 355"/>
              <a:gd name="T3" fmla="*/ 233 h 677"/>
              <a:gd name="T4" fmla="*/ 114 w 355"/>
              <a:gd name="T5" fmla="*/ 232 h 677"/>
              <a:gd name="T6" fmla="*/ 114 w 355"/>
              <a:gd name="T7" fmla="*/ 4 h 677"/>
              <a:gd name="T8" fmla="*/ 0 w 355"/>
              <a:gd name="T9" fmla="*/ 4 h 677"/>
              <a:gd name="T10" fmla="*/ 0 w 355"/>
              <a:gd name="T11" fmla="*/ 115 h 677"/>
              <a:gd name="T12" fmla="*/ 228 w 355"/>
              <a:gd name="T13" fmla="*/ 115 h 677"/>
              <a:gd name="T14" fmla="*/ 228 w 355"/>
              <a:gd name="T15" fmla="*/ 1 h 677"/>
              <a:gd name="T16" fmla="*/ 355 w 355"/>
              <a:gd name="T17" fmla="*/ 0 h 6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5" h="677">
                <a:moveTo>
                  <a:pt x="0" y="677"/>
                </a:moveTo>
                <a:lnTo>
                  <a:pt x="0" y="233"/>
                </a:lnTo>
                <a:lnTo>
                  <a:pt x="114" y="232"/>
                </a:lnTo>
                <a:lnTo>
                  <a:pt x="114" y="4"/>
                </a:lnTo>
                <a:lnTo>
                  <a:pt x="0" y="4"/>
                </a:lnTo>
                <a:lnTo>
                  <a:pt x="0" y="115"/>
                </a:lnTo>
                <a:lnTo>
                  <a:pt x="228" y="115"/>
                </a:lnTo>
                <a:lnTo>
                  <a:pt x="228" y="1"/>
                </a:lnTo>
                <a:lnTo>
                  <a:pt x="355" y="0"/>
                </a:lnTo>
              </a:path>
            </a:pathLst>
          </a:custGeom>
          <a:noFill/>
          <a:ln w="19050">
            <a:solidFill>
              <a:srgbClr val="993366"/>
            </a:solidFill>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a:p>
        </p:txBody>
      </p:sp>
      <p:sp>
        <p:nvSpPr>
          <p:cNvPr id="7" name="Freeform 20"/>
          <p:cNvSpPr>
            <a:spLocks/>
          </p:cNvSpPr>
          <p:nvPr/>
        </p:nvSpPr>
        <p:spPr bwMode="auto">
          <a:xfrm flipH="1">
            <a:off x="6018213" y="611188"/>
            <a:ext cx="563562" cy="1074737"/>
          </a:xfrm>
          <a:custGeom>
            <a:avLst/>
            <a:gdLst>
              <a:gd name="T0" fmla="*/ 0 w 355"/>
              <a:gd name="T1" fmla="*/ 677 h 677"/>
              <a:gd name="T2" fmla="*/ 0 w 355"/>
              <a:gd name="T3" fmla="*/ 233 h 677"/>
              <a:gd name="T4" fmla="*/ 114 w 355"/>
              <a:gd name="T5" fmla="*/ 232 h 677"/>
              <a:gd name="T6" fmla="*/ 114 w 355"/>
              <a:gd name="T7" fmla="*/ 4 h 677"/>
              <a:gd name="T8" fmla="*/ 0 w 355"/>
              <a:gd name="T9" fmla="*/ 4 h 677"/>
              <a:gd name="T10" fmla="*/ 0 w 355"/>
              <a:gd name="T11" fmla="*/ 115 h 677"/>
              <a:gd name="T12" fmla="*/ 228 w 355"/>
              <a:gd name="T13" fmla="*/ 115 h 677"/>
              <a:gd name="T14" fmla="*/ 228 w 355"/>
              <a:gd name="T15" fmla="*/ 1 h 677"/>
              <a:gd name="T16" fmla="*/ 355 w 355"/>
              <a:gd name="T17" fmla="*/ 0 h 6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5" h="677">
                <a:moveTo>
                  <a:pt x="0" y="677"/>
                </a:moveTo>
                <a:lnTo>
                  <a:pt x="0" y="233"/>
                </a:lnTo>
                <a:lnTo>
                  <a:pt x="114" y="232"/>
                </a:lnTo>
                <a:lnTo>
                  <a:pt x="114" y="4"/>
                </a:lnTo>
                <a:lnTo>
                  <a:pt x="0" y="4"/>
                </a:lnTo>
                <a:lnTo>
                  <a:pt x="0" y="115"/>
                </a:lnTo>
                <a:lnTo>
                  <a:pt x="228" y="115"/>
                </a:lnTo>
                <a:lnTo>
                  <a:pt x="228" y="1"/>
                </a:lnTo>
                <a:lnTo>
                  <a:pt x="355" y="0"/>
                </a:lnTo>
              </a:path>
            </a:pathLst>
          </a:custGeom>
          <a:noFill/>
          <a:ln w="19050">
            <a:solidFill>
              <a:srgbClr val="993366"/>
            </a:solidFill>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a:p>
        </p:txBody>
      </p:sp>
      <p:sp>
        <p:nvSpPr>
          <p:cNvPr id="8" name="Freeform 21"/>
          <p:cNvSpPr>
            <a:spLocks/>
          </p:cNvSpPr>
          <p:nvPr/>
        </p:nvSpPr>
        <p:spPr bwMode="auto">
          <a:xfrm flipV="1">
            <a:off x="2511425" y="5322888"/>
            <a:ext cx="563563" cy="1074737"/>
          </a:xfrm>
          <a:custGeom>
            <a:avLst/>
            <a:gdLst>
              <a:gd name="T0" fmla="*/ 0 w 355"/>
              <a:gd name="T1" fmla="*/ 677 h 677"/>
              <a:gd name="T2" fmla="*/ 0 w 355"/>
              <a:gd name="T3" fmla="*/ 233 h 677"/>
              <a:gd name="T4" fmla="*/ 114 w 355"/>
              <a:gd name="T5" fmla="*/ 232 h 677"/>
              <a:gd name="T6" fmla="*/ 114 w 355"/>
              <a:gd name="T7" fmla="*/ 4 h 677"/>
              <a:gd name="T8" fmla="*/ 0 w 355"/>
              <a:gd name="T9" fmla="*/ 4 h 677"/>
              <a:gd name="T10" fmla="*/ 0 w 355"/>
              <a:gd name="T11" fmla="*/ 115 h 677"/>
              <a:gd name="T12" fmla="*/ 228 w 355"/>
              <a:gd name="T13" fmla="*/ 115 h 677"/>
              <a:gd name="T14" fmla="*/ 228 w 355"/>
              <a:gd name="T15" fmla="*/ 1 h 677"/>
              <a:gd name="T16" fmla="*/ 355 w 355"/>
              <a:gd name="T17" fmla="*/ 0 h 6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5" h="677">
                <a:moveTo>
                  <a:pt x="0" y="677"/>
                </a:moveTo>
                <a:lnTo>
                  <a:pt x="0" y="233"/>
                </a:lnTo>
                <a:lnTo>
                  <a:pt x="114" y="232"/>
                </a:lnTo>
                <a:lnTo>
                  <a:pt x="114" y="4"/>
                </a:lnTo>
                <a:lnTo>
                  <a:pt x="0" y="4"/>
                </a:lnTo>
                <a:lnTo>
                  <a:pt x="0" y="115"/>
                </a:lnTo>
                <a:lnTo>
                  <a:pt x="228" y="115"/>
                </a:lnTo>
                <a:lnTo>
                  <a:pt x="228" y="1"/>
                </a:lnTo>
                <a:lnTo>
                  <a:pt x="355" y="0"/>
                </a:lnTo>
              </a:path>
            </a:pathLst>
          </a:custGeom>
          <a:noFill/>
          <a:ln w="19050">
            <a:solidFill>
              <a:srgbClr val="993366"/>
            </a:solidFill>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a:p>
        </p:txBody>
      </p:sp>
      <p:sp>
        <p:nvSpPr>
          <p:cNvPr id="9" name="Freeform 22"/>
          <p:cNvSpPr>
            <a:spLocks/>
          </p:cNvSpPr>
          <p:nvPr/>
        </p:nvSpPr>
        <p:spPr bwMode="auto">
          <a:xfrm flipH="1" flipV="1">
            <a:off x="6016625" y="5321300"/>
            <a:ext cx="563563" cy="1074738"/>
          </a:xfrm>
          <a:custGeom>
            <a:avLst/>
            <a:gdLst>
              <a:gd name="T0" fmla="*/ 0 w 355"/>
              <a:gd name="T1" fmla="*/ 677 h 677"/>
              <a:gd name="T2" fmla="*/ 0 w 355"/>
              <a:gd name="T3" fmla="*/ 233 h 677"/>
              <a:gd name="T4" fmla="*/ 114 w 355"/>
              <a:gd name="T5" fmla="*/ 232 h 677"/>
              <a:gd name="T6" fmla="*/ 114 w 355"/>
              <a:gd name="T7" fmla="*/ 4 h 677"/>
              <a:gd name="T8" fmla="*/ 0 w 355"/>
              <a:gd name="T9" fmla="*/ 4 h 677"/>
              <a:gd name="T10" fmla="*/ 0 w 355"/>
              <a:gd name="T11" fmla="*/ 115 h 677"/>
              <a:gd name="T12" fmla="*/ 228 w 355"/>
              <a:gd name="T13" fmla="*/ 115 h 677"/>
              <a:gd name="T14" fmla="*/ 228 w 355"/>
              <a:gd name="T15" fmla="*/ 1 h 677"/>
              <a:gd name="T16" fmla="*/ 355 w 355"/>
              <a:gd name="T17" fmla="*/ 0 h 6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5" h="677">
                <a:moveTo>
                  <a:pt x="0" y="677"/>
                </a:moveTo>
                <a:lnTo>
                  <a:pt x="0" y="233"/>
                </a:lnTo>
                <a:lnTo>
                  <a:pt x="114" y="232"/>
                </a:lnTo>
                <a:lnTo>
                  <a:pt x="114" y="4"/>
                </a:lnTo>
                <a:lnTo>
                  <a:pt x="0" y="4"/>
                </a:lnTo>
                <a:lnTo>
                  <a:pt x="0" y="115"/>
                </a:lnTo>
                <a:lnTo>
                  <a:pt x="228" y="115"/>
                </a:lnTo>
                <a:lnTo>
                  <a:pt x="228" y="1"/>
                </a:lnTo>
                <a:lnTo>
                  <a:pt x="355" y="0"/>
                </a:lnTo>
              </a:path>
            </a:pathLst>
          </a:custGeom>
          <a:noFill/>
          <a:ln w="19050">
            <a:solidFill>
              <a:srgbClr val="993366"/>
            </a:solidFill>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a:p>
        </p:txBody>
      </p:sp>
      <p:sp>
        <p:nvSpPr>
          <p:cNvPr id="10" name="Line 23"/>
          <p:cNvSpPr>
            <a:spLocks noChangeShapeType="1"/>
          </p:cNvSpPr>
          <p:nvPr/>
        </p:nvSpPr>
        <p:spPr bwMode="auto">
          <a:xfrm>
            <a:off x="2514600" y="1662113"/>
            <a:ext cx="0" cy="3751262"/>
          </a:xfrm>
          <a:prstGeom prst="line">
            <a:avLst/>
          </a:prstGeom>
          <a:noFill/>
          <a:ln w="19050">
            <a:solidFill>
              <a:srgbClr val="9933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a:p>
        </p:txBody>
      </p:sp>
      <p:sp>
        <p:nvSpPr>
          <p:cNvPr id="11" name="Line 24"/>
          <p:cNvSpPr>
            <a:spLocks noChangeShapeType="1"/>
          </p:cNvSpPr>
          <p:nvPr/>
        </p:nvSpPr>
        <p:spPr bwMode="auto">
          <a:xfrm>
            <a:off x="2982913" y="6397625"/>
            <a:ext cx="3054350" cy="0"/>
          </a:xfrm>
          <a:prstGeom prst="line">
            <a:avLst/>
          </a:prstGeom>
          <a:noFill/>
          <a:ln w="19050">
            <a:solidFill>
              <a:srgbClr val="9933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a:p>
        </p:txBody>
      </p:sp>
      <p:sp>
        <p:nvSpPr>
          <p:cNvPr id="12" name="Line 25"/>
          <p:cNvSpPr>
            <a:spLocks noChangeShapeType="1"/>
          </p:cNvSpPr>
          <p:nvPr/>
        </p:nvSpPr>
        <p:spPr bwMode="auto">
          <a:xfrm>
            <a:off x="3035300" y="612775"/>
            <a:ext cx="2992438" cy="0"/>
          </a:xfrm>
          <a:prstGeom prst="line">
            <a:avLst/>
          </a:prstGeom>
          <a:noFill/>
          <a:ln w="19050">
            <a:solidFill>
              <a:srgbClr val="9933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a:p>
        </p:txBody>
      </p:sp>
      <p:sp>
        <p:nvSpPr>
          <p:cNvPr id="13" name="Line 26"/>
          <p:cNvSpPr>
            <a:spLocks noChangeShapeType="1"/>
          </p:cNvSpPr>
          <p:nvPr/>
        </p:nvSpPr>
        <p:spPr bwMode="auto">
          <a:xfrm>
            <a:off x="6581775" y="1652588"/>
            <a:ext cx="0" cy="3719512"/>
          </a:xfrm>
          <a:prstGeom prst="line">
            <a:avLst/>
          </a:prstGeom>
          <a:noFill/>
          <a:ln w="19050">
            <a:solidFill>
              <a:srgbClr val="9933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a:p>
        </p:txBody>
      </p:sp>
      <p:sp>
        <p:nvSpPr>
          <p:cNvPr id="14" name="Line 27"/>
          <p:cNvSpPr>
            <a:spLocks noChangeShapeType="1"/>
          </p:cNvSpPr>
          <p:nvPr/>
        </p:nvSpPr>
        <p:spPr bwMode="auto">
          <a:xfrm>
            <a:off x="3087688" y="1458913"/>
            <a:ext cx="2941637" cy="0"/>
          </a:xfrm>
          <a:prstGeom prst="line">
            <a:avLst/>
          </a:prstGeom>
          <a:noFill/>
          <a:ln w="25400">
            <a:solidFill>
              <a:srgbClr val="993366"/>
            </a:solidFill>
            <a:prstDash val="dash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a:p>
        </p:txBody>
      </p:sp>
      <p:sp>
        <p:nvSpPr>
          <p:cNvPr id="15" name="Rectangle 29"/>
          <p:cNvSpPr txBox="1">
            <a:spLocks noRot="1" noChangeArrowheads="1"/>
          </p:cNvSpPr>
          <p:nvPr/>
        </p:nvSpPr>
        <p:spPr>
          <a:xfrm>
            <a:off x="301625" y="387350"/>
            <a:ext cx="8540750" cy="1143000"/>
          </a:xfrm>
          <a:prstGeom prst="rect">
            <a:avLst/>
          </a:prstGeom>
        </p:spPr>
        <p:txBody>
          <a:bodyP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Times New Roman" pitchFamily="18" charset="0"/>
                <a:ea typeface="宋体" pitchFamily="2" charset="-122"/>
              </a:defRPr>
            </a:lvl2pPr>
            <a:lvl3pPr algn="ctr" rtl="0" eaLnBrk="0" fontAlgn="base" hangingPunct="0">
              <a:spcBef>
                <a:spcPct val="0"/>
              </a:spcBef>
              <a:spcAft>
                <a:spcPct val="0"/>
              </a:spcAft>
              <a:defRPr sz="4400" b="1">
                <a:solidFill>
                  <a:schemeClr val="tx2"/>
                </a:solidFill>
                <a:latin typeface="Times New Roman" pitchFamily="18" charset="0"/>
                <a:ea typeface="宋体" pitchFamily="2" charset="-122"/>
              </a:defRPr>
            </a:lvl3pPr>
            <a:lvl4pPr algn="ctr" rtl="0" eaLnBrk="0" fontAlgn="base" hangingPunct="0">
              <a:spcBef>
                <a:spcPct val="0"/>
              </a:spcBef>
              <a:spcAft>
                <a:spcPct val="0"/>
              </a:spcAft>
              <a:defRPr sz="4400" b="1">
                <a:solidFill>
                  <a:schemeClr val="tx2"/>
                </a:solidFill>
                <a:latin typeface="Times New Roman" pitchFamily="18" charset="0"/>
                <a:ea typeface="宋体" pitchFamily="2" charset="-122"/>
              </a:defRPr>
            </a:lvl4pPr>
            <a:lvl5pPr algn="ctr" rtl="0" eaLnBrk="0" fontAlgn="base" hangingPunct="0">
              <a:spcBef>
                <a:spcPct val="0"/>
              </a:spcBef>
              <a:spcAft>
                <a:spcPct val="0"/>
              </a:spcAft>
              <a:defRPr sz="4400" b="1">
                <a:solidFill>
                  <a:schemeClr val="tx2"/>
                </a:solidFill>
                <a:latin typeface="Times New Roman" pitchFamily="18" charset="0"/>
                <a:ea typeface="宋体" pitchFamily="2" charset="-122"/>
              </a:defRPr>
            </a:lvl5pPr>
            <a:lvl6pPr marL="457200" algn="ctr" rtl="0" fontAlgn="base">
              <a:spcBef>
                <a:spcPct val="0"/>
              </a:spcBef>
              <a:spcAft>
                <a:spcPct val="0"/>
              </a:spcAft>
              <a:defRPr sz="4400" b="1">
                <a:solidFill>
                  <a:schemeClr val="tx2"/>
                </a:solidFill>
                <a:latin typeface="Times New Roman" pitchFamily="18" charset="0"/>
                <a:ea typeface="宋体" pitchFamily="2" charset="-122"/>
              </a:defRPr>
            </a:lvl6pPr>
            <a:lvl7pPr marL="914400" algn="ctr" rtl="0" fontAlgn="base">
              <a:spcBef>
                <a:spcPct val="0"/>
              </a:spcBef>
              <a:spcAft>
                <a:spcPct val="0"/>
              </a:spcAft>
              <a:defRPr sz="4400" b="1">
                <a:solidFill>
                  <a:schemeClr val="tx2"/>
                </a:solidFill>
                <a:latin typeface="Times New Roman" pitchFamily="18" charset="0"/>
                <a:ea typeface="宋体" pitchFamily="2" charset="-122"/>
              </a:defRPr>
            </a:lvl7pPr>
            <a:lvl8pPr marL="1371600" algn="ctr" rtl="0" fontAlgn="base">
              <a:spcBef>
                <a:spcPct val="0"/>
              </a:spcBef>
              <a:spcAft>
                <a:spcPct val="0"/>
              </a:spcAft>
              <a:defRPr sz="4400" b="1">
                <a:solidFill>
                  <a:schemeClr val="tx2"/>
                </a:solidFill>
                <a:latin typeface="Times New Roman" pitchFamily="18" charset="0"/>
                <a:ea typeface="宋体" pitchFamily="2" charset="-122"/>
              </a:defRPr>
            </a:lvl8pPr>
            <a:lvl9pPr marL="1828800" algn="ctr" rtl="0" fontAlgn="base">
              <a:spcBef>
                <a:spcPct val="0"/>
              </a:spcBef>
              <a:spcAft>
                <a:spcPct val="0"/>
              </a:spcAft>
              <a:defRPr sz="4400" b="1">
                <a:solidFill>
                  <a:schemeClr val="tx2"/>
                </a:solidFill>
                <a:latin typeface="Times New Roman" pitchFamily="18" charset="0"/>
                <a:ea typeface="宋体" pitchFamily="2" charset="-122"/>
              </a:defRPr>
            </a:lvl9pPr>
          </a:lstStyle>
          <a:p>
            <a:pPr eaLnBrk="1" hangingPunct="1">
              <a:defRPr/>
            </a:pPr>
            <a:r>
              <a:rPr kumimoji="0" lang="en-US" altLang="zh-CN" sz="3600" i="1" kern="0">
                <a:solidFill>
                  <a:srgbClr val="993300"/>
                </a:solidFill>
                <a:effectLst>
                  <a:outerShdw blurRad="38100" dist="38100" dir="2700000" algn="tl">
                    <a:srgbClr val="000000"/>
                  </a:outerShdw>
                </a:effectLst>
                <a:latin typeface="Times New Roman" pitchFamily="18" charset="0"/>
                <a:ea typeface="隶书" pitchFamily="49" charset="-122"/>
              </a:rPr>
              <a:t>n</a:t>
            </a:r>
            <a:r>
              <a:rPr kumimoji="0" lang="zh-CN" altLang="en-US" sz="3600" kern="0">
                <a:solidFill>
                  <a:srgbClr val="993300"/>
                </a:solidFill>
                <a:effectLst>
                  <a:outerShdw blurRad="38100" dist="38100" dir="2700000" algn="tl">
                    <a:srgbClr val="000000"/>
                  </a:outerShdw>
                </a:effectLst>
                <a:latin typeface="隶书" pitchFamily="49" charset="-122"/>
                <a:ea typeface="隶书" pitchFamily="49" charset="-122"/>
              </a:rPr>
              <a:t>维向量</a:t>
            </a:r>
            <a:r>
              <a:rPr kumimoji="0" lang="zh-CN" altLang="en-US" sz="3600" kern="0">
                <a:latin typeface="黑体" pitchFamily="2" charset="-122"/>
                <a:ea typeface="黑体" pitchFamily="2" charset="-122"/>
              </a:rPr>
              <a:t> </a:t>
            </a:r>
            <a:endParaRPr kumimoji="0" lang="zh-CN" altLang="en-US" sz="3600" kern="0" dirty="0">
              <a:latin typeface="黑体" pitchFamily="2" charset="-122"/>
              <a:ea typeface="黑体" pitchFamily="2" charset="-122"/>
            </a:endParaRPr>
          </a:p>
        </p:txBody>
      </p:sp>
      <p:sp>
        <p:nvSpPr>
          <p:cNvPr id="16" name="Rectangle 30"/>
          <p:cNvSpPr>
            <a:spLocks noChangeArrowheads="1"/>
          </p:cNvSpPr>
          <p:nvPr/>
        </p:nvSpPr>
        <p:spPr bwMode="auto">
          <a:xfrm>
            <a:off x="8578850" y="6400800"/>
            <a:ext cx="4762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lgn="ctr">
                <a:solidFill>
                  <a:srgbClr val="FFCC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defRPr/>
            </a:pPr>
            <a:r>
              <a:rPr lang="en-US" altLang="zh-CN" sz="1800" b="1">
                <a:effectLst>
                  <a:outerShdw blurRad="38100" dist="38100" dir="2700000" algn="tl">
                    <a:srgbClr val="FFFFFF"/>
                  </a:outerShdw>
                </a:effectLst>
                <a:latin typeface="Arial" charset="0"/>
                <a:sym typeface="Webdings" pitchFamily="18" charset="2"/>
                <a:hlinkClick r:id="rId3" action="ppaction://hlinksldjump"/>
              </a:rPr>
              <a:t></a:t>
            </a:r>
            <a:r>
              <a:rPr lang="en-US" altLang="zh-CN" sz="1800" b="1">
                <a:effectLst>
                  <a:outerShdw blurRad="38100" dist="38100" dir="2700000" algn="tl">
                    <a:srgbClr val="FFFFFF"/>
                  </a:outerShdw>
                </a:effectLst>
                <a:latin typeface="Arial" charset="0"/>
              </a:rPr>
              <a:t> </a:t>
            </a:r>
            <a:endParaRPr lang="en-US" altLang="zh-CN" b="1">
              <a:effectLst>
                <a:outerShdw blurRad="38100" dist="38100" dir="2700000" algn="tl">
                  <a:srgbClr val="FFFFFF"/>
                </a:outerShdw>
              </a:effectLst>
            </a:endParaRPr>
          </a:p>
        </p:txBody>
      </p:sp>
    </p:spTree>
    <p:extLst>
      <p:ext uri="{BB962C8B-B14F-4D97-AF65-F5344CB8AC3E}">
        <p14:creationId xmlns:p14="http://schemas.microsoft.com/office/powerpoint/2010/main" val="2662054481"/>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left)">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wipe(left)">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wipe(left)">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wipe(left)">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wipe(left)">
                                      <p:cBhvr>
                                        <p:cTn id="27" dur="5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wipe(left)">
                                      <p:cBhvr>
                                        <p:cTn id="32" dur="500"/>
                                        <p:tgtEl>
                                          <p:spTgt spid="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5">
                                            <p:txEl>
                                              <p:pRg st="6" end="6"/>
                                            </p:txEl>
                                          </p:spTgt>
                                        </p:tgtEl>
                                        <p:attrNameLst>
                                          <p:attrName>style.visibility</p:attrName>
                                        </p:attrNameLst>
                                      </p:cBhvr>
                                      <p:to>
                                        <p:strVal val="visible"/>
                                      </p:to>
                                    </p:set>
                                    <p:animEffect transition="in" filter="wipe(left)">
                                      <p:cBhvr>
                                        <p:cTn id="37" dur="500"/>
                                        <p:tgtEl>
                                          <p:spTgt spid="5">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5">
                                            <p:txEl>
                                              <p:pRg st="7" end="7"/>
                                            </p:txEl>
                                          </p:spTgt>
                                        </p:tgtEl>
                                        <p:attrNameLst>
                                          <p:attrName>style.visibility</p:attrName>
                                        </p:attrNameLst>
                                      </p:cBhvr>
                                      <p:to>
                                        <p:strVal val="visible"/>
                                      </p:to>
                                    </p:set>
                                    <p:animEffect transition="in" filter="wipe(left)">
                                      <p:cBhvr>
                                        <p:cTn id="42" dur="500"/>
                                        <p:tgtEl>
                                          <p:spTgt spid="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pPr>
              <a:defRPr/>
            </a:pPr>
            <a:r>
              <a:rPr lang="en-US" altLang="zh-CN"/>
              <a:t>-</a:t>
            </a:r>
            <a:fld id="{0541C894-9D0E-4769-9954-960E2037CBAD}" type="slidenum">
              <a:rPr lang="en-US" altLang="zh-CN" sz="1800" smtClean="0">
                <a:solidFill>
                  <a:srgbClr val="0000FF"/>
                </a:solidFill>
              </a:rPr>
              <a:pPr>
                <a:defRPr/>
              </a:pPr>
              <a:t>63</a:t>
            </a:fld>
            <a:r>
              <a:rPr lang="en-US" altLang="zh-CN"/>
              <a:t>-</a:t>
            </a:r>
          </a:p>
        </p:txBody>
      </p:sp>
      <p:sp>
        <p:nvSpPr>
          <p:cNvPr id="3" name="矩形 2"/>
          <p:cNvSpPr/>
          <p:nvPr/>
        </p:nvSpPr>
        <p:spPr>
          <a:xfrm>
            <a:off x="611560" y="1844824"/>
            <a:ext cx="8064896" cy="2031325"/>
          </a:xfrm>
          <a:prstGeom prst="rect">
            <a:avLst/>
          </a:prstGeom>
        </p:spPr>
        <p:txBody>
          <a:bodyPr wrap="square">
            <a:spAutoFit/>
          </a:bodyPr>
          <a:lstStyle/>
          <a:p>
            <a:pPr>
              <a:lnSpc>
                <a:spcPct val="150000"/>
              </a:lnSpc>
            </a:pPr>
            <a:r>
              <a:rPr lang="zh-CN" altLang="en-US" dirty="0">
                <a:latin typeface="Arial" charset="0"/>
                <a:ea typeface="宋体" charset="-122"/>
              </a:rPr>
              <a:t>线性代数的灵魂是向量的线性关系、线性变换和欧氏空间的线性结构</a:t>
            </a:r>
            <a:r>
              <a:rPr lang="en-US" altLang="zh-CN" dirty="0">
                <a:latin typeface="Arial" charset="0"/>
                <a:ea typeface="宋体" charset="-122"/>
              </a:rPr>
              <a:t>, </a:t>
            </a:r>
            <a:r>
              <a:rPr lang="zh-CN" altLang="en-US" dirty="0">
                <a:latin typeface="Arial" charset="0"/>
                <a:ea typeface="宋体" charset="-122"/>
              </a:rPr>
              <a:t>各种算法要靠这个灵魂来支撑</a:t>
            </a:r>
            <a:r>
              <a:rPr lang="en-US" altLang="zh-CN" dirty="0">
                <a:latin typeface="Arial" charset="0"/>
                <a:ea typeface="宋体" charset="-122"/>
              </a:rPr>
              <a:t>, </a:t>
            </a:r>
            <a:r>
              <a:rPr lang="zh-CN" altLang="en-US" dirty="0">
                <a:latin typeface="Arial" charset="0"/>
                <a:ea typeface="宋体" charset="-122"/>
              </a:rPr>
              <a:t>即所谓“</a:t>
            </a:r>
            <a:r>
              <a:rPr lang="en-US" altLang="zh-CN" dirty="0">
                <a:latin typeface="Arial" charset="0"/>
                <a:ea typeface="宋体" charset="-122"/>
              </a:rPr>
              <a:t> </a:t>
            </a:r>
            <a:r>
              <a:rPr lang="zh-CN" altLang="en-US" dirty="0">
                <a:solidFill>
                  <a:srgbClr val="FF0000"/>
                </a:solidFill>
                <a:latin typeface="Arial" charset="0"/>
                <a:ea typeface="宋体" charset="-122"/>
              </a:rPr>
              <a:t>空间为体</a:t>
            </a:r>
            <a:r>
              <a:rPr lang="en-US" altLang="zh-CN" dirty="0">
                <a:solidFill>
                  <a:srgbClr val="FF0000"/>
                </a:solidFill>
                <a:latin typeface="Arial" charset="0"/>
                <a:ea typeface="宋体" charset="-122"/>
              </a:rPr>
              <a:t>, </a:t>
            </a:r>
            <a:r>
              <a:rPr lang="zh-CN" altLang="en-US" dirty="0">
                <a:solidFill>
                  <a:srgbClr val="FF0000"/>
                </a:solidFill>
                <a:latin typeface="Arial" charset="0"/>
                <a:ea typeface="宋体" charset="-122"/>
              </a:rPr>
              <a:t>矩阵为用</a:t>
            </a:r>
            <a:r>
              <a:rPr lang="zh-CN" altLang="en-US" dirty="0">
                <a:latin typeface="Arial" charset="0"/>
                <a:ea typeface="宋体" charset="-122"/>
              </a:rPr>
              <a:t>”。</a:t>
            </a:r>
            <a:endParaRPr lang="en-US" altLang="zh-CN" dirty="0">
              <a:latin typeface="Arial" charset="0"/>
              <a:ea typeface="宋体" charset="-122"/>
            </a:endParaRPr>
          </a:p>
        </p:txBody>
      </p:sp>
    </p:spTree>
    <p:extLst>
      <p:ext uri="{BB962C8B-B14F-4D97-AF65-F5344CB8AC3E}">
        <p14:creationId xmlns:p14="http://schemas.microsoft.com/office/powerpoint/2010/main" val="1816689903"/>
      </p:ext>
    </p:extLst>
  </p:cSld>
  <p:clrMapOvr>
    <a:masterClrMapping/>
  </p:clrMapOvr>
  <p:transition>
    <p:wipe dir="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灯片编号占位符 1"/>
          <p:cNvSpPr>
            <a:spLocks noGrp="1"/>
          </p:cNvSpPr>
          <p:nvPr>
            <p:ph type="sldNum" sz="quarter" idx="10"/>
          </p:nvPr>
        </p:nvSpPr>
        <p:spPr>
          <a:noFill/>
        </p:spPr>
        <p:txBody>
          <a:bodyP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r>
              <a:rPr lang="en-US" altLang="zh-CN" sz="2000">
                <a:solidFill>
                  <a:srgbClr val="FF0000"/>
                </a:solidFill>
              </a:rPr>
              <a:t>-</a:t>
            </a:r>
            <a:fld id="{06969522-A886-4444-8074-478961F64527}" type="slidenum">
              <a:rPr lang="en-US" altLang="zh-CN" sz="1800" smtClean="0">
                <a:solidFill>
                  <a:srgbClr val="0000FF"/>
                </a:solidFill>
              </a:rPr>
              <a:pPr/>
              <a:t>64</a:t>
            </a:fld>
            <a:r>
              <a:rPr lang="en-US" altLang="zh-CN" sz="2000">
                <a:solidFill>
                  <a:srgbClr val="FF0000"/>
                </a:solidFill>
              </a:rPr>
              <a:t>-</a:t>
            </a:r>
          </a:p>
        </p:txBody>
      </p:sp>
      <p:sp>
        <p:nvSpPr>
          <p:cNvPr id="242690" name="Rectangle 2"/>
          <p:cNvSpPr>
            <a:spLocks noChangeArrowheads="1"/>
          </p:cNvSpPr>
          <p:nvPr/>
        </p:nvSpPr>
        <p:spPr bwMode="auto">
          <a:xfrm>
            <a:off x="2846388" y="115888"/>
            <a:ext cx="4030662"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eaLnBrk="1" hangingPunct="1">
              <a:defRPr/>
            </a:pPr>
            <a:r>
              <a:rPr lang="en-US" altLang="zh-CN" sz="3600">
                <a:solidFill>
                  <a:srgbClr val="0000FF"/>
                </a:solidFill>
                <a:effectLst>
                  <a:outerShdw blurRad="38100" dist="38100" dir="2700000" algn="tl">
                    <a:srgbClr val="000000"/>
                  </a:outerShdw>
                </a:effectLst>
                <a:ea typeface="华文行楷" pitchFamily="2" charset="-122"/>
              </a:rPr>
              <a:t>§3.4   </a:t>
            </a:r>
            <a:r>
              <a:rPr lang="zh-CN" altLang="en-US" sz="3600">
                <a:solidFill>
                  <a:srgbClr val="0000FF"/>
                </a:solidFill>
                <a:effectLst>
                  <a:outerShdw blurRad="38100" dist="38100" dir="2700000" algn="tl">
                    <a:srgbClr val="000000"/>
                  </a:outerShdw>
                </a:effectLst>
                <a:ea typeface="华文楷体" pitchFamily="2" charset="-122"/>
              </a:rPr>
              <a:t>向量空间</a:t>
            </a:r>
          </a:p>
        </p:txBody>
      </p:sp>
      <p:sp>
        <p:nvSpPr>
          <p:cNvPr id="63492" name="Text Box 3"/>
          <p:cNvSpPr txBox="1">
            <a:spLocks noChangeArrowheads="1"/>
          </p:cNvSpPr>
          <p:nvPr/>
        </p:nvSpPr>
        <p:spPr bwMode="auto">
          <a:xfrm>
            <a:off x="3706813" y="1341438"/>
            <a:ext cx="2540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endParaRPr lang="zh-CN" altLang="zh-CN" sz="2400">
              <a:solidFill>
                <a:srgbClr val="0000FF"/>
              </a:solidFill>
            </a:endParaRPr>
          </a:p>
        </p:txBody>
      </p:sp>
      <p:graphicFrame>
        <p:nvGraphicFramePr>
          <p:cNvPr id="242692" name="Object 4"/>
          <p:cNvGraphicFramePr>
            <a:graphicFrameLocks noChangeAspect="1"/>
          </p:cNvGraphicFramePr>
          <p:nvPr/>
        </p:nvGraphicFramePr>
        <p:xfrm>
          <a:off x="1030288" y="4017963"/>
          <a:ext cx="4127500" cy="419100"/>
        </p:xfrm>
        <a:graphic>
          <a:graphicData uri="http://schemas.openxmlformats.org/presentationml/2006/ole">
            <mc:AlternateContent xmlns:mc="http://schemas.openxmlformats.org/markup-compatibility/2006">
              <mc:Choice xmlns:v="urn:schemas-microsoft-com:vml" Requires="v">
                <p:oleObj name="公式" r:id="rId3" imgW="4127500" imgH="419100" progId="Equation.3">
                  <p:embed/>
                </p:oleObj>
              </mc:Choice>
              <mc:Fallback>
                <p:oleObj name="公式" r:id="rId3" imgW="4127500" imgH="419100"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0288" y="4017963"/>
                        <a:ext cx="4127500" cy="419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42693" name="Object 5"/>
          <p:cNvGraphicFramePr>
            <a:graphicFrameLocks noChangeAspect="1"/>
          </p:cNvGraphicFramePr>
          <p:nvPr/>
        </p:nvGraphicFramePr>
        <p:xfrm>
          <a:off x="1030288" y="3429000"/>
          <a:ext cx="4546600" cy="419100"/>
        </p:xfrm>
        <a:graphic>
          <a:graphicData uri="http://schemas.openxmlformats.org/presentationml/2006/ole">
            <mc:AlternateContent xmlns:mc="http://schemas.openxmlformats.org/markup-compatibility/2006">
              <mc:Choice xmlns:v="urn:schemas-microsoft-com:vml" Requires="v">
                <p:oleObj name="公式" r:id="rId5" imgW="4546600" imgH="419100" progId="Equation.3">
                  <p:embed/>
                </p:oleObj>
              </mc:Choice>
              <mc:Fallback>
                <p:oleObj name="公式" r:id="rId5" imgW="4546600" imgH="419100" progId="Equation.3">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30288" y="3429000"/>
                        <a:ext cx="4546600" cy="419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242694" name="Group 6"/>
          <p:cNvGrpSpPr>
            <a:grpSpLocks/>
          </p:cNvGrpSpPr>
          <p:nvPr/>
        </p:nvGrpSpPr>
        <p:grpSpPr bwMode="auto">
          <a:xfrm>
            <a:off x="971550" y="2781300"/>
            <a:ext cx="7200900" cy="519113"/>
            <a:chOff x="567" y="1979"/>
            <a:chExt cx="4536" cy="327"/>
          </a:xfrm>
        </p:grpSpPr>
        <p:sp>
          <p:nvSpPr>
            <p:cNvPr id="63520" name="Rectangle 7"/>
            <p:cNvSpPr>
              <a:spLocks noChangeArrowheads="1"/>
            </p:cNvSpPr>
            <p:nvPr/>
          </p:nvSpPr>
          <p:spPr bwMode="auto">
            <a:xfrm>
              <a:off x="567" y="1979"/>
              <a:ext cx="4536"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a:t>集合     对于加法及乘数两种运算封闭指</a:t>
              </a:r>
            </a:p>
          </p:txBody>
        </p:sp>
        <p:graphicFrame>
          <p:nvGraphicFramePr>
            <p:cNvPr id="63521" name="Object 8"/>
            <p:cNvGraphicFramePr>
              <a:graphicFrameLocks noChangeAspect="1"/>
            </p:cNvGraphicFramePr>
            <p:nvPr/>
          </p:nvGraphicFramePr>
          <p:xfrm>
            <a:off x="1156" y="2069"/>
            <a:ext cx="184" cy="192"/>
          </p:xfrm>
          <a:graphic>
            <a:graphicData uri="http://schemas.openxmlformats.org/presentationml/2006/ole">
              <mc:AlternateContent xmlns:mc="http://schemas.openxmlformats.org/markup-compatibility/2006">
                <mc:Choice xmlns:v="urn:schemas-microsoft-com:vml" Requires="v">
                  <p:oleObj name="Equation" r:id="rId7" imgW="291973" imgH="304668" progId="Equation.3">
                    <p:embed/>
                  </p:oleObj>
                </mc:Choice>
                <mc:Fallback>
                  <p:oleObj name="Equation" r:id="rId7" imgW="291973" imgH="304668" progId="Equation.3">
                    <p:embed/>
                    <p:pic>
                      <p:nvPicPr>
                        <p:cNvPr id="0" name="Object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56" y="2069"/>
                          <a:ext cx="184" cy="1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63496" name="Group 9"/>
          <p:cNvGrpSpPr>
            <a:grpSpLocks/>
          </p:cNvGrpSpPr>
          <p:nvPr/>
        </p:nvGrpSpPr>
        <p:grpSpPr bwMode="auto">
          <a:xfrm>
            <a:off x="250825" y="828675"/>
            <a:ext cx="8377238" cy="2009775"/>
            <a:chOff x="385" y="546"/>
            <a:chExt cx="5277" cy="1266"/>
          </a:xfrm>
        </p:grpSpPr>
        <p:grpSp>
          <p:nvGrpSpPr>
            <p:cNvPr id="63510" name="Group 10"/>
            <p:cNvGrpSpPr>
              <a:grpSpLocks/>
            </p:cNvGrpSpPr>
            <p:nvPr/>
          </p:nvGrpSpPr>
          <p:grpSpPr bwMode="auto">
            <a:xfrm>
              <a:off x="385" y="571"/>
              <a:ext cx="5277" cy="1241"/>
              <a:chOff x="510" y="1090"/>
              <a:chExt cx="5277" cy="1241"/>
            </a:xfrm>
          </p:grpSpPr>
          <p:sp>
            <p:nvSpPr>
              <p:cNvPr id="242699" name="Text Box 11"/>
              <p:cNvSpPr txBox="1">
                <a:spLocks noChangeArrowheads="1"/>
              </p:cNvSpPr>
              <p:nvPr/>
            </p:nvSpPr>
            <p:spPr bwMode="auto">
              <a:xfrm>
                <a:off x="510" y="1090"/>
                <a:ext cx="5277" cy="12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defRPr/>
                </a:pPr>
                <a:r>
                  <a:rPr lang="en-US" altLang="zh-CN" dirty="0">
                    <a:latin typeface="宋体" pitchFamily="2" charset="-122"/>
                  </a:rPr>
                  <a:t>      </a:t>
                </a:r>
                <a:r>
                  <a:rPr lang="zh-CN" altLang="en-US" dirty="0">
                    <a:latin typeface="宋体" pitchFamily="2" charset="-122"/>
                  </a:rPr>
                  <a:t>设  为  维向量的集合，如果集合  </a:t>
                </a:r>
                <a:r>
                  <a:rPr lang="zh-CN" altLang="en-US" sz="3200" dirty="0">
                    <a:solidFill>
                      <a:srgbClr val="FF0000"/>
                    </a:solidFill>
                    <a:latin typeface="宋体" pitchFamily="2" charset="-122"/>
                  </a:rPr>
                  <a:t>非空</a:t>
                </a:r>
                <a:r>
                  <a:rPr lang="zh-CN" altLang="en-US" dirty="0">
                    <a:latin typeface="宋体" pitchFamily="2" charset="-122"/>
                  </a:rPr>
                  <a:t>，</a:t>
                </a:r>
              </a:p>
              <a:p>
                <a:pPr eaLnBrk="1" hangingPunct="1">
                  <a:lnSpc>
                    <a:spcPct val="150000"/>
                  </a:lnSpc>
                  <a:defRPr/>
                </a:pPr>
                <a:r>
                  <a:rPr lang="zh-CN" altLang="en-US" dirty="0">
                    <a:latin typeface="宋体" pitchFamily="2" charset="-122"/>
                  </a:rPr>
                  <a:t>且集合  对于</a:t>
                </a:r>
                <a:r>
                  <a:rPr lang="zh-CN" altLang="en-US" sz="3200" dirty="0">
                    <a:solidFill>
                      <a:srgbClr val="FF0000"/>
                    </a:solidFill>
                    <a:latin typeface="宋体" pitchFamily="2" charset="-122"/>
                  </a:rPr>
                  <a:t>加法及数</a:t>
                </a:r>
                <a:r>
                  <a:rPr lang="zh-CN" altLang="en-US" sz="3200" dirty="0">
                    <a:solidFill>
                      <a:srgbClr val="FF0000"/>
                    </a:solidFill>
                  </a:rPr>
                  <a:t>乘</a:t>
                </a:r>
                <a:r>
                  <a:rPr lang="zh-CN" altLang="en-US" dirty="0">
                    <a:latin typeface="宋体" pitchFamily="2" charset="-122"/>
                  </a:rPr>
                  <a:t>两种运算封闭，那么就称</a:t>
                </a:r>
              </a:p>
              <a:p>
                <a:pPr eaLnBrk="1" hangingPunct="1">
                  <a:lnSpc>
                    <a:spcPct val="150000"/>
                  </a:lnSpc>
                  <a:defRPr/>
                </a:pPr>
                <a:r>
                  <a:rPr lang="zh-CN" altLang="en-US" dirty="0">
                    <a:latin typeface="宋体" pitchFamily="2" charset="-122"/>
                  </a:rPr>
                  <a:t>集合   为</a:t>
                </a:r>
                <a:r>
                  <a:rPr lang="zh-CN" altLang="en-US" u="sng" dirty="0">
                    <a:solidFill>
                      <a:srgbClr val="0000FF"/>
                    </a:solidFill>
                    <a:effectLst>
                      <a:outerShdw blurRad="38100" dist="38100" dir="2700000" algn="tl">
                        <a:srgbClr val="000000"/>
                      </a:outerShdw>
                    </a:effectLst>
                    <a:latin typeface="宋体" pitchFamily="2" charset="-122"/>
                  </a:rPr>
                  <a:t>向量空间</a:t>
                </a:r>
                <a:r>
                  <a:rPr lang="zh-CN" altLang="en-US" dirty="0">
                    <a:latin typeface="宋体" pitchFamily="2" charset="-122"/>
                  </a:rPr>
                  <a:t>．</a:t>
                </a:r>
              </a:p>
            </p:txBody>
          </p:sp>
          <p:graphicFrame>
            <p:nvGraphicFramePr>
              <p:cNvPr id="63515" name="Object 12"/>
              <p:cNvGraphicFramePr>
                <a:graphicFrameLocks noChangeAspect="1"/>
              </p:cNvGraphicFramePr>
              <p:nvPr/>
            </p:nvGraphicFramePr>
            <p:xfrm>
              <a:off x="1973" y="1189"/>
              <a:ext cx="151" cy="159"/>
            </p:xfrm>
            <a:graphic>
              <a:graphicData uri="http://schemas.openxmlformats.org/presentationml/2006/ole">
                <mc:AlternateContent xmlns:mc="http://schemas.openxmlformats.org/markup-compatibility/2006">
                  <mc:Choice xmlns:v="urn:schemas-microsoft-com:vml" Requires="v">
                    <p:oleObj name="公式" r:id="rId9" imgW="241195" imgH="253890" progId="Equation.3">
                      <p:embed/>
                    </p:oleObj>
                  </mc:Choice>
                  <mc:Fallback>
                    <p:oleObj name="公式" r:id="rId9" imgW="241195" imgH="253890" progId="Equation.3">
                      <p:embed/>
                      <p:pic>
                        <p:nvPicPr>
                          <p:cNvPr id="0" name="Object 1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973" y="1189"/>
                            <a:ext cx="151" cy="1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3516" name="Object 13"/>
              <p:cNvGraphicFramePr>
                <a:graphicFrameLocks noChangeAspect="1"/>
              </p:cNvGraphicFramePr>
              <p:nvPr/>
            </p:nvGraphicFramePr>
            <p:xfrm>
              <a:off x="1105" y="2068"/>
              <a:ext cx="184" cy="192"/>
            </p:xfrm>
            <a:graphic>
              <a:graphicData uri="http://schemas.openxmlformats.org/presentationml/2006/ole">
                <mc:AlternateContent xmlns:mc="http://schemas.openxmlformats.org/markup-compatibility/2006">
                  <mc:Choice xmlns:v="urn:schemas-microsoft-com:vml" Requires="v">
                    <p:oleObj name="Equation" r:id="rId11" imgW="291973" imgH="304668" progId="Equation.3">
                      <p:embed/>
                    </p:oleObj>
                  </mc:Choice>
                  <mc:Fallback>
                    <p:oleObj name="Equation" r:id="rId11" imgW="291973" imgH="304668" progId="Equation.3">
                      <p:embed/>
                      <p:pic>
                        <p:nvPicPr>
                          <p:cNvPr id="0" name="Object 1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105" y="2068"/>
                            <a:ext cx="184" cy="1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3517" name="Object 14"/>
              <p:cNvGraphicFramePr>
                <a:graphicFrameLocks noChangeAspect="1"/>
              </p:cNvGraphicFramePr>
              <p:nvPr/>
            </p:nvGraphicFramePr>
            <p:xfrm>
              <a:off x="1519" y="1188"/>
              <a:ext cx="184" cy="192"/>
            </p:xfrm>
            <a:graphic>
              <a:graphicData uri="http://schemas.openxmlformats.org/presentationml/2006/ole">
                <mc:AlternateContent xmlns:mc="http://schemas.openxmlformats.org/markup-compatibility/2006">
                  <mc:Choice xmlns:v="urn:schemas-microsoft-com:vml" Requires="v">
                    <p:oleObj name="Equation" r:id="rId13" imgW="291973" imgH="304668" progId="Equation.3">
                      <p:embed/>
                    </p:oleObj>
                  </mc:Choice>
                  <mc:Fallback>
                    <p:oleObj name="Equation" r:id="rId13" imgW="291973" imgH="304668" progId="Equation.3">
                      <p:embed/>
                      <p:pic>
                        <p:nvPicPr>
                          <p:cNvPr id="0" name="Object 1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19" y="1188"/>
                            <a:ext cx="184" cy="1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3518" name="Object 15"/>
              <p:cNvGraphicFramePr>
                <a:graphicFrameLocks noChangeAspect="1"/>
              </p:cNvGraphicFramePr>
              <p:nvPr/>
            </p:nvGraphicFramePr>
            <p:xfrm>
              <a:off x="1292" y="1570"/>
              <a:ext cx="184" cy="192"/>
            </p:xfrm>
            <a:graphic>
              <a:graphicData uri="http://schemas.openxmlformats.org/presentationml/2006/ole">
                <mc:AlternateContent xmlns:mc="http://schemas.openxmlformats.org/markup-compatibility/2006">
                  <mc:Choice xmlns:v="urn:schemas-microsoft-com:vml" Requires="v">
                    <p:oleObj name="Equation" r:id="rId14" imgW="291973" imgH="304668" progId="Equation.3">
                      <p:embed/>
                    </p:oleObj>
                  </mc:Choice>
                  <mc:Fallback>
                    <p:oleObj name="Equation" r:id="rId14" imgW="291973" imgH="304668" progId="Equation.3">
                      <p:embed/>
                      <p:pic>
                        <p:nvPicPr>
                          <p:cNvPr id="0" name="Object 1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92" y="1570"/>
                            <a:ext cx="184" cy="1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3519" name="Object 16"/>
              <p:cNvGraphicFramePr>
                <a:graphicFrameLocks noChangeAspect="1"/>
              </p:cNvGraphicFramePr>
              <p:nvPr/>
            </p:nvGraphicFramePr>
            <p:xfrm>
              <a:off x="4649" y="1188"/>
              <a:ext cx="184" cy="192"/>
            </p:xfrm>
            <a:graphic>
              <a:graphicData uri="http://schemas.openxmlformats.org/presentationml/2006/ole">
                <mc:AlternateContent xmlns:mc="http://schemas.openxmlformats.org/markup-compatibility/2006">
                  <mc:Choice xmlns:v="urn:schemas-microsoft-com:vml" Requires="v">
                    <p:oleObj name="Equation" r:id="rId15" imgW="291973" imgH="304668" progId="Equation.3">
                      <p:embed/>
                    </p:oleObj>
                  </mc:Choice>
                  <mc:Fallback>
                    <p:oleObj name="Equation" r:id="rId15" imgW="291973" imgH="304668" progId="Equation.3">
                      <p:embed/>
                      <p:pic>
                        <p:nvPicPr>
                          <p:cNvPr id="0" name="Object 1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49" y="1188"/>
                            <a:ext cx="184" cy="1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63511" name="Group 17"/>
            <p:cNvGrpSpPr>
              <a:grpSpLocks/>
            </p:cNvGrpSpPr>
            <p:nvPr/>
          </p:nvGrpSpPr>
          <p:grpSpPr bwMode="auto">
            <a:xfrm>
              <a:off x="484" y="546"/>
              <a:ext cx="672" cy="387"/>
              <a:chOff x="720" y="2733"/>
              <a:chExt cx="672" cy="387"/>
            </a:xfrm>
          </p:grpSpPr>
          <p:pic>
            <p:nvPicPr>
              <p:cNvPr id="63512" name="Picture 18" descr="WB02282_"/>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22" y="2736"/>
                <a:ext cx="574"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2707" name="Text Box 19"/>
              <p:cNvSpPr txBox="1">
                <a:spLocks noChangeArrowheads="1"/>
              </p:cNvSpPr>
              <p:nvPr/>
            </p:nvSpPr>
            <p:spPr bwMode="auto">
              <a:xfrm>
                <a:off x="720" y="2733"/>
                <a:ext cx="672"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defRPr/>
                </a:pPr>
                <a:r>
                  <a:rPr kumimoji="0" lang="zh-CN" altLang="en-US">
                    <a:solidFill>
                      <a:srgbClr val="FF0000"/>
                    </a:solidFill>
                    <a:effectLst>
                      <a:outerShdw blurRad="38100" dist="38100" dir="2700000" algn="tl">
                        <a:srgbClr val="000000"/>
                      </a:outerShdw>
                    </a:effectLst>
                    <a:ea typeface="楷体_GB2312" pitchFamily="49" charset="-122"/>
                  </a:rPr>
                  <a:t>定义</a:t>
                </a:r>
              </a:p>
            </p:txBody>
          </p:sp>
        </p:grpSp>
      </p:grpSp>
      <p:grpSp>
        <p:nvGrpSpPr>
          <p:cNvPr id="242708" name="Group 20"/>
          <p:cNvGrpSpPr>
            <a:grpSpLocks/>
          </p:cNvGrpSpPr>
          <p:nvPr/>
        </p:nvGrpSpPr>
        <p:grpSpPr bwMode="auto">
          <a:xfrm>
            <a:off x="400050" y="4652963"/>
            <a:ext cx="6681788" cy="519112"/>
            <a:chOff x="227" y="3103"/>
            <a:chExt cx="4209" cy="327"/>
          </a:xfrm>
        </p:grpSpPr>
        <p:grpSp>
          <p:nvGrpSpPr>
            <p:cNvPr id="63505" name="Group 21"/>
            <p:cNvGrpSpPr>
              <a:grpSpLocks/>
            </p:cNvGrpSpPr>
            <p:nvPr/>
          </p:nvGrpSpPr>
          <p:grpSpPr bwMode="auto">
            <a:xfrm>
              <a:off x="475" y="3103"/>
              <a:ext cx="3961" cy="327"/>
              <a:chOff x="612" y="663"/>
              <a:chExt cx="3961" cy="327"/>
            </a:xfrm>
          </p:grpSpPr>
          <p:sp>
            <p:nvSpPr>
              <p:cNvPr id="63507" name="Rectangle 22"/>
              <p:cNvSpPr>
                <a:spLocks noChangeArrowheads="1"/>
              </p:cNvSpPr>
              <p:nvPr/>
            </p:nvSpPr>
            <p:spPr bwMode="auto">
              <a:xfrm>
                <a:off x="612" y="663"/>
                <a:ext cx="3700"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a:t>   </a:t>
                </a:r>
                <a:r>
                  <a:rPr lang="zh-CN" altLang="en-US"/>
                  <a:t>维向量的全体是一个向量空间</a:t>
                </a:r>
                <a:r>
                  <a:rPr lang="en-US" altLang="zh-CN"/>
                  <a:t>,</a:t>
                </a:r>
                <a:r>
                  <a:rPr lang="zh-CN" altLang="en-US"/>
                  <a:t>记作</a:t>
                </a:r>
              </a:p>
            </p:txBody>
          </p:sp>
          <p:graphicFrame>
            <p:nvGraphicFramePr>
              <p:cNvPr id="63508" name="Object 23"/>
              <p:cNvGraphicFramePr>
                <a:graphicFrameLocks noChangeAspect="1"/>
              </p:cNvGraphicFramePr>
              <p:nvPr/>
            </p:nvGraphicFramePr>
            <p:xfrm>
              <a:off x="612" y="754"/>
              <a:ext cx="151" cy="159"/>
            </p:xfrm>
            <a:graphic>
              <a:graphicData uri="http://schemas.openxmlformats.org/presentationml/2006/ole">
                <mc:AlternateContent xmlns:mc="http://schemas.openxmlformats.org/markup-compatibility/2006">
                  <mc:Choice xmlns:v="urn:schemas-microsoft-com:vml" Requires="v">
                    <p:oleObj name="公式" r:id="rId17" imgW="241195" imgH="253890" progId="Equation.3">
                      <p:embed/>
                    </p:oleObj>
                  </mc:Choice>
                  <mc:Fallback>
                    <p:oleObj name="公式" r:id="rId17" imgW="241195" imgH="253890" progId="Equation.3">
                      <p:embed/>
                      <p:pic>
                        <p:nvPicPr>
                          <p:cNvPr id="0" name="Object 2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12" y="754"/>
                            <a:ext cx="151" cy="1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3509" name="Object 24"/>
              <p:cNvGraphicFramePr>
                <a:graphicFrameLocks noChangeAspect="1"/>
              </p:cNvGraphicFramePr>
              <p:nvPr/>
            </p:nvGraphicFramePr>
            <p:xfrm>
              <a:off x="4286" y="663"/>
              <a:ext cx="287" cy="248"/>
            </p:xfrm>
            <a:graphic>
              <a:graphicData uri="http://schemas.openxmlformats.org/presentationml/2006/ole">
                <mc:AlternateContent xmlns:mc="http://schemas.openxmlformats.org/markup-compatibility/2006">
                  <mc:Choice xmlns:v="urn:schemas-microsoft-com:vml" Requires="v">
                    <p:oleObj name="Equation" r:id="rId18" imgW="457002" imgH="393529" progId="Equation.3">
                      <p:embed/>
                    </p:oleObj>
                  </mc:Choice>
                  <mc:Fallback>
                    <p:oleObj name="Equation" r:id="rId18" imgW="457002" imgH="393529" progId="Equation.3">
                      <p:embed/>
                      <p:pic>
                        <p:nvPicPr>
                          <p:cNvPr id="0" name="Object 24"/>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4286" y="663"/>
                            <a:ext cx="287" cy="2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63506" name="AutoShape 25"/>
            <p:cNvSpPr>
              <a:spLocks noChangeArrowheads="1"/>
            </p:cNvSpPr>
            <p:nvPr/>
          </p:nvSpPr>
          <p:spPr bwMode="auto">
            <a:xfrm>
              <a:off x="227" y="3167"/>
              <a:ext cx="158" cy="182"/>
            </a:xfrm>
            <a:prstGeom prst="diamond">
              <a:avLst/>
            </a:prstGeom>
            <a:solidFill>
              <a:srgbClr val="008000"/>
            </a:solidFill>
            <a:ln>
              <a:noFill/>
            </a:ln>
            <a:effectLst/>
            <a:extLst>
              <a:ext uri="{91240B29-F687-4F45-9708-019B960494DF}">
                <a14:hiddenLine xmlns:a14="http://schemas.microsoft.com/office/drawing/2010/main" w="349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endParaRPr lang="zh-CN" altLang="en-US"/>
            </a:p>
          </p:txBody>
        </p:sp>
      </p:grpSp>
      <p:grpSp>
        <p:nvGrpSpPr>
          <p:cNvPr id="242714" name="Group 26"/>
          <p:cNvGrpSpPr>
            <a:grpSpLocks/>
          </p:cNvGrpSpPr>
          <p:nvPr/>
        </p:nvGrpSpPr>
        <p:grpSpPr bwMode="auto">
          <a:xfrm>
            <a:off x="335756" y="5304630"/>
            <a:ext cx="8207375" cy="519113"/>
            <a:chOff x="204" y="3466"/>
            <a:chExt cx="5170" cy="327"/>
          </a:xfrm>
        </p:grpSpPr>
        <p:sp>
          <p:nvSpPr>
            <p:cNvPr id="63503" name="Text Box 27"/>
            <p:cNvSpPr txBox="1">
              <a:spLocks noChangeArrowheads="1"/>
            </p:cNvSpPr>
            <p:nvPr/>
          </p:nvSpPr>
          <p:spPr bwMode="auto">
            <a:xfrm>
              <a:off x="385" y="3466"/>
              <a:ext cx="4989"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a:t>只含零向量的集合是一个向量空间</a:t>
              </a:r>
              <a:r>
                <a:rPr lang="en-US" altLang="zh-CN"/>
                <a:t>(</a:t>
              </a:r>
              <a:r>
                <a:rPr lang="zh-CN" altLang="en-US"/>
                <a:t>称为零空间</a:t>
              </a:r>
              <a:r>
                <a:rPr lang="en-US" altLang="zh-CN"/>
                <a:t>)</a:t>
              </a:r>
            </a:p>
          </p:txBody>
        </p:sp>
        <p:sp>
          <p:nvSpPr>
            <p:cNvPr id="63504" name="AutoShape 28"/>
            <p:cNvSpPr>
              <a:spLocks noChangeArrowheads="1"/>
            </p:cNvSpPr>
            <p:nvPr/>
          </p:nvSpPr>
          <p:spPr bwMode="auto">
            <a:xfrm>
              <a:off x="204" y="3557"/>
              <a:ext cx="158" cy="182"/>
            </a:xfrm>
            <a:prstGeom prst="diamond">
              <a:avLst/>
            </a:prstGeom>
            <a:solidFill>
              <a:srgbClr val="008000"/>
            </a:solidFill>
            <a:ln>
              <a:noFill/>
            </a:ln>
            <a:effectLst/>
            <a:extLst>
              <a:ext uri="{91240B29-F687-4F45-9708-019B960494DF}">
                <a14:hiddenLine xmlns:a14="http://schemas.microsoft.com/office/drawing/2010/main" w="349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endParaRPr lang="zh-CN" altLang="en-US"/>
            </a:p>
          </p:txBody>
        </p:sp>
      </p:grpSp>
      <p:grpSp>
        <p:nvGrpSpPr>
          <p:cNvPr id="242717" name="Group 29"/>
          <p:cNvGrpSpPr>
            <a:grpSpLocks/>
          </p:cNvGrpSpPr>
          <p:nvPr/>
        </p:nvGrpSpPr>
        <p:grpSpPr bwMode="auto">
          <a:xfrm>
            <a:off x="420688" y="5876925"/>
            <a:ext cx="8207375" cy="525463"/>
            <a:chOff x="204" y="3829"/>
            <a:chExt cx="5170" cy="331"/>
          </a:xfrm>
        </p:grpSpPr>
        <p:sp>
          <p:nvSpPr>
            <p:cNvPr id="63501" name="Text Box 30"/>
            <p:cNvSpPr txBox="1">
              <a:spLocks noChangeArrowheads="1"/>
            </p:cNvSpPr>
            <p:nvPr/>
          </p:nvSpPr>
          <p:spPr bwMode="auto">
            <a:xfrm>
              <a:off x="385" y="3829"/>
              <a:ext cx="4989" cy="3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dirty="0"/>
                <a:t>向量空间如果</a:t>
              </a:r>
              <a:r>
                <a:rPr lang="zh-CN" altLang="en-US" dirty="0">
                  <a:solidFill>
                    <a:srgbClr val="FF0000"/>
                  </a:solidFill>
                </a:rPr>
                <a:t>不是零空间必含有无穷多个向量</a:t>
              </a:r>
            </a:p>
          </p:txBody>
        </p:sp>
        <p:sp>
          <p:nvSpPr>
            <p:cNvPr id="63502" name="AutoShape 31"/>
            <p:cNvSpPr>
              <a:spLocks noChangeArrowheads="1"/>
            </p:cNvSpPr>
            <p:nvPr/>
          </p:nvSpPr>
          <p:spPr bwMode="auto">
            <a:xfrm>
              <a:off x="204" y="3928"/>
              <a:ext cx="158" cy="182"/>
            </a:xfrm>
            <a:prstGeom prst="diamond">
              <a:avLst/>
            </a:prstGeom>
            <a:solidFill>
              <a:srgbClr val="008000"/>
            </a:solidFill>
            <a:ln>
              <a:noFill/>
            </a:ln>
            <a:effectLst/>
            <a:extLst>
              <a:ext uri="{91240B29-F687-4F45-9708-019B960494DF}">
                <a14:hiddenLine xmlns:a14="http://schemas.microsoft.com/office/drawing/2010/main" w="349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endParaRPr lang="zh-CN" altLang="en-US"/>
            </a:p>
          </p:txBody>
        </p:sp>
      </p:grpSp>
      <p:graphicFrame>
        <p:nvGraphicFramePr>
          <p:cNvPr id="242720" name="Object 32"/>
          <p:cNvGraphicFramePr>
            <a:graphicFrameLocks noChangeAspect="1"/>
          </p:cNvGraphicFramePr>
          <p:nvPr/>
        </p:nvGraphicFramePr>
        <p:xfrm>
          <a:off x="5308600" y="3500438"/>
          <a:ext cx="3124200" cy="977900"/>
        </p:xfrm>
        <a:graphic>
          <a:graphicData uri="http://schemas.openxmlformats.org/presentationml/2006/ole">
            <mc:AlternateContent xmlns:mc="http://schemas.openxmlformats.org/markup-compatibility/2006">
              <mc:Choice xmlns:v="urn:schemas-microsoft-com:vml" Requires="v">
                <p:oleObj name="公式" r:id="rId20" imgW="3124200" imgH="977900" progId="Equation.3">
                  <p:embed/>
                </p:oleObj>
              </mc:Choice>
              <mc:Fallback>
                <p:oleObj name="公式" r:id="rId20" imgW="3124200" imgH="977900" progId="Equation.3">
                  <p:embed/>
                  <p:pic>
                    <p:nvPicPr>
                      <p:cNvPr id="0" name="Object 32"/>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5308600" y="3500438"/>
                        <a:ext cx="3124200" cy="977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35" name="图片 34"/>
          <p:cNvPicPr>
            <a:picLocks noChangeAspect="1"/>
          </p:cNvPicPr>
          <p:nvPr/>
        </p:nvPicPr>
        <p:blipFill>
          <a:blip r:embed="rId22"/>
          <a:stretch>
            <a:fillRect/>
          </a:stretch>
        </p:blipFill>
        <p:spPr>
          <a:xfrm>
            <a:off x="750649" y="1381920"/>
            <a:ext cx="7377589" cy="4188494"/>
          </a:xfrm>
          <a:prstGeom prst="rect">
            <a:avLst/>
          </a:prstGeom>
        </p:spPr>
      </p:pic>
    </p:spTree>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242694"/>
                                        </p:tgtEl>
                                        <p:attrNameLst>
                                          <p:attrName>style.visibility</p:attrName>
                                        </p:attrNameLst>
                                      </p:cBhvr>
                                      <p:to>
                                        <p:strVal val="visible"/>
                                      </p:to>
                                    </p:set>
                                    <p:animEffect transition="in" filter="wipe(left)">
                                      <p:cBhvr>
                                        <p:cTn id="7" dur="500"/>
                                        <p:tgtEl>
                                          <p:spTgt spid="24269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242693"/>
                                        </p:tgtEl>
                                        <p:attrNameLst>
                                          <p:attrName>style.visibility</p:attrName>
                                        </p:attrNameLst>
                                      </p:cBhvr>
                                      <p:to>
                                        <p:strVal val="visible"/>
                                      </p:to>
                                    </p:set>
                                    <p:animEffect transition="in" filter="wipe(left)">
                                      <p:cBhvr>
                                        <p:cTn id="12" dur="500"/>
                                        <p:tgtEl>
                                          <p:spTgt spid="24269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242692"/>
                                        </p:tgtEl>
                                        <p:attrNameLst>
                                          <p:attrName>style.visibility</p:attrName>
                                        </p:attrNameLst>
                                      </p:cBhvr>
                                      <p:to>
                                        <p:strVal val="visible"/>
                                      </p:to>
                                    </p:set>
                                    <p:animEffect transition="in" filter="wipe(left)">
                                      <p:cBhvr>
                                        <p:cTn id="17" dur="500"/>
                                        <p:tgtEl>
                                          <p:spTgt spid="242692"/>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242720"/>
                                        </p:tgtEl>
                                        <p:attrNameLst>
                                          <p:attrName>style.visibility</p:attrName>
                                        </p:attrNameLst>
                                      </p:cBhvr>
                                      <p:to>
                                        <p:strVal val="visible"/>
                                      </p:to>
                                    </p:set>
                                    <p:animEffect transition="in" filter="wipe(left)">
                                      <p:cBhvr>
                                        <p:cTn id="22" dur="500"/>
                                        <p:tgtEl>
                                          <p:spTgt spid="242720"/>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242708"/>
                                        </p:tgtEl>
                                        <p:attrNameLst>
                                          <p:attrName>style.visibility</p:attrName>
                                        </p:attrNameLst>
                                      </p:cBhvr>
                                      <p:to>
                                        <p:strVal val="visible"/>
                                      </p:to>
                                    </p:set>
                                    <p:animEffect transition="in" filter="wipe(left)">
                                      <p:cBhvr>
                                        <p:cTn id="27" dur="500"/>
                                        <p:tgtEl>
                                          <p:spTgt spid="242708"/>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nodeType="clickEffect">
                                  <p:stCondLst>
                                    <p:cond delay="0"/>
                                  </p:stCondLst>
                                  <p:childTnLst>
                                    <p:set>
                                      <p:cBhvr>
                                        <p:cTn id="31" dur="1" fill="hold">
                                          <p:stCondLst>
                                            <p:cond delay="0"/>
                                          </p:stCondLst>
                                        </p:cTn>
                                        <p:tgtEl>
                                          <p:spTgt spid="242714"/>
                                        </p:tgtEl>
                                        <p:attrNameLst>
                                          <p:attrName>style.visibility</p:attrName>
                                        </p:attrNameLst>
                                      </p:cBhvr>
                                      <p:to>
                                        <p:strVal val="visible"/>
                                      </p:to>
                                    </p:set>
                                    <p:animEffect transition="in" filter="wipe(left)">
                                      <p:cBhvr>
                                        <p:cTn id="32" dur="500"/>
                                        <p:tgtEl>
                                          <p:spTgt spid="242714"/>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nodeType="clickEffect">
                                  <p:stCondLst>
                                    <p:cond delay="0"/>
                                  </p:stCondLst>
                                  <p:childTnLst>
                                    <p:set>
                                      <p:cBhvr>
                                        <p:cTn id="36" dur="1" fill="hold">
                                          <p:stCondLst>
                                            <p:cond delay="0"/>
                                          </p:stCondLst>
                                        </p:cTn>
                                        <p:tgtEl>
                                          <p:spTgt spid="242717"/>
                                        </p:tgtEl>
                                        <p:attrNameLst>
                                          <p:attrName>style.visibility</p:attrName>
                                        </p:attrNameLst>
                                      </p:cBhvr>
                                      <p:to>
                                        <p:strVal val="visible"/>
                                      </p:to>
                                    </p:set>
                                    <p:animEffect transition="in" filter="wipe(left)">
                                      <p:cBhvr>
                                        <p:cTn id="37" dur="500"/>
                                        <p:tgtEl>
                                          <p:spTgt spid="242717"/>
                                        </p:tgtEl>
                                      </p:cBhvr>
                                    </p:animEffec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灯片编号占位符 1"/>
          <p:cNvSpPr>
            <a:spLocks noGrp="1"/>
          </p:cNvSpPr>
          <p:nvPr>
            <p:ph type="sldNum" sz="quarter" idx="10"/>
          </p:nvPr>
        </p:nvSpPr>
        <p:spPr>
          <a:noFill/>
        </p:spPr>
        <p:txBody>
          <a:bodyP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r>
              <a:rPr lang="en-US" altLang="zh-CN" sz="2000">
                <a:solidFill>
                  <a:srgbClr val="FF0000"/>
                </a:solidFill>
              </a:rPr>
              <a:t>-</a:t>
            </a:r>
            <a:fld id="{9C27DB88-BFA0-4321-9258-8E875BC7A332}" type="slidenum">
              <a:rPr lang="en-US" altLang="zh-CN" sz="1800" smtClean="0">
                <a:solidFill>
                  <a:srgbClr val="0000FF"/>
                </a:solidFill>
              </a:rPr>
              <a:pPr/>
              <a:t>65</a:t>
            </a:fld>
            <a:r>
              <a:rPr lang="en-US" altLang="zh-CN" sz="2000">
                <a:solidFill>
                  <a:srgbClr val="FF0000"/>
                </a:solidFill>
              </a:rPr>
              <a:t>-</a:t>
            </a:r>
          </a:p>
        </p:txBody>
      </p:sp>
      <p:sp>
        <p:nvSpPr>
          <p:cNvPr id="65539" name="Text Box 2"/>
          <p:cNvSpPr txBox="1">
            <a:spLocks noChangeArrowheads="1"/>
          </p:cNvSpPr>
          <p:nvPr/>
        </p:nvSpPr>
        <p:spPr bwMode="auto">
          <a:xfrm>
            <a:off x="1603375" y="260350"/>
            <a:ext cx="40957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dirty="0"/>
              <a:t>证明下列集合是向量空间</a:t>
            </a:r>
          </a:p>
        </p:txBody>
      </p:sp>
      <p:graphicFrame>
        <p:nvGraphicFramePr>
          <p:cNvPr id="65540" name="Object 3"/>
          <p:cNvGraphicFramePr>
            <a:graphicFrameLocks noChangeAspect="1"/>
          </p:cNvGraphicFramePr>
          <p:nvPr/>
        </p:nvGraphicFramePr>
        <p:xfrm>
          <a:off x="2179638" y="946150"/>
          <a:ext cx="5056187" cy="520700"/>
        </p:xfrm>
        <a:graphic>
          <a:graphicData uri="http://schemas.openxmlformats.org/presentationml/2006/ole">
            <mc:AlternateContent xmlns:mc="http://schemas.openxmlformats.org/markup-compatibility/2006">
              <mc:Choice xmlns:v="urn:schemas-microsoft-com:vml" Requires="v">
                <p:oleObj name="公式" r:id="rId3" imgW="5054600" imgH="520700" progId="Equation.3">
                  <p:embed/>
                </p:oleObj>
              </mc:Choice>
              <mc:Fallback>
                <p:oleObj name="公式" r:id="rId3" imgW="5054600" imgH="520700" progId="Equation.3">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79638" y="946150"/>
                        <a:ext cx="5056187" cy="520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5541" name="Text Box 4"/>
          <p:cNvSpPr txBox="1">
            <a:spLocks noChangeArrowheads="1"/>
          </p:cNvSpPr>
          <p:nvPr/>
        </p:nvSpPr>
        <p:spPr bwMode="auto">
          <a:xfrm>
            <a:off x="152400" y="1846263"/>
            <a:ext cx="53975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a:solidFill>
                  <a:srgbClr val="0000FF"/>
                </a:solidFill>
              </a:rPr>
              <a:t>证</a:t>
            </a:r>
          </a:p>
        </p:txBody>
      </p:sp>
      <p:graphicFrame>
        <p:nvGraphicFramePr>
          <p:cNvPr id="243717" name="Object 5"/>
          <p:cNvGraphicFramePr>
            <a:graphicFrameLocks noChangeAspect="1"/>
          </p:cNvGraphicFramePr>
          <p:nvPr/>
        </p:nvGraphicFramePr>
        <p:xfrm>
          <a:off x="1042988" y="1844675"/>
          <a:ext cx="6527800" cy="520700"/>
        </p:xfrm>
        <a:graphic>
          <a:graphicData uri="http://schemas.openxmlformats.org/presentationml/2006/ole">
            <mc:AlternateContent xmlns:mc="http://schemas.openxmlformats.org/markup-compatibility/2006">
              <mc:Choice xmlns:v="urn:schemas-microsoft-com:vml" Requires="v">
                <p:oleObj name="公式" r:id="rId5" imgW="6527800" imgH="520700" progId="Equation.3">
                  <p:embed/>
                </p:oleObj>
              </mc:Choice>
              <mc:Fallback>
                <p:oleObj name="公式" r:id="rId5" imgW="6527800" imgH="520700" progId="Equation.3">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42988" y="1844675"/>
                        <a:ext cx="6527800" cy="520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43718" name="Object 6"/>
          <p:cNvGraphicFramePr>
            <a:graphicFrameLocks noChangeAspect="1"/>
          </p:cNvGraphicFramePr>
          <p:nvPr/>
        </p:nvGraphicFramePr>
        <p:xfrm>
          <a:off x="1042988" y="2547938"/>
          <a:ext cx="4940300" cy="520700"/>
        </p:xfrm>
        <a:graphic>
          <a:graphicData uri="http://schemas.openxmlformats.org/presentationml/2006/ole">
            <mc:AlternateContent xmlns:mc="http://schemas.openxmlformats.org/markup-compatibility/2006">
              <mc:Choice xmlns:v="urn:schemas-microsoft-com:vml" Requires="v">
                <p:oleObj name="公式" r:id="rId7" imgW="4940300" imgH="520700" progId="Equation.3">
                  <p:embed/>
                </p:oleObj>
              </mc:Choice>
              <mc:Fallback>
                <p:oleObj name="公式" r:id="rId7" imgW="4940300" imgH="520700" progId="Equation.3">
                  <p:embed/>
                  <p:pic>
                    <p:nvPicPr>
                      <p:cNvPr id="0" name="Object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42988" y="2547938"/>
                        <a:ext cx="4940300" cy="520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43719" name="Object 7"/>
          <p:cNvGraphicFramePr>
            <a:graphicFrameLocks noChangeAspect="1"/>
          </p:cNvGraphicFramePr>
          <p:nvPr/>
        </p:nvGraphicFramePr>
        <p:xfrm>
          <a:off x="971550" y="3340100"/>
          <a:ext cx="3568700" cy="520700"/>
        </p:xfrm>
        <a:graphic>
          <a:graphicData uri="http://schemas.openxmlformats.org/presentationml/2006/ole">
            <mc:AlternateContent xmlns:mc="http://schemas.openxmlformats.org/markup-compatibility/2006">
              <mc:Choice xmlns:v="urn:schemas-microsoft-com:vml" Requires="v">
                <p:oleObj name="公式" r:id="rId9" imgW="3568700" imgH="520700" progId="Equation.3">
                  <p:embed/>
                </p:oleObj>
              </mc:Choice>
              <mc:Fallback>
                <p:oleObj name="公式" r:id="rId9" imgW="3568700" imgH="520700" progId="Equation.3">
                  <p:embed/>
                  <p:pic>
                    <p:nvPicPr>
                      <p:cNvPr id="0" name="Object 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71550" y="3340100"/>
                        <a:ext cx="3568700" cy="520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65545" name="Group 8"/>
          <p:cNvGrpSpPr>
            <a:grpSpLocks/>
          </p:cNvGrpSpPr>
          <p:nvPr/>
        </p:nvGrpSpPr>
        <p:grpSpPr bwMode="auto">
          <a:xfrm>
            <a:off x="250825" y="260350"/>
            <a:ext cx="1008063" cy="935038"/>
            <a:chOff x="3742" y="1888"/>
            <a:chExt cx="635" cy="589"/>
          </a:xfrm>
        </p:grpSpPr>
        <p:grpSp>
          <p:nvGrpSpPr>
            <p:cNvPr id="65564" name="Group 9"/>
            <p:cNvGrpSpPr>
              <a:grpSpLocks/>
            </p:cNvGrpSpPr>
            <p:nvPr/>
          </p:nvGrpSpPr>
          <p:grpSpPr bwMode="auto">
            <a:xfrm>
              <a:off x="3742" y="1888"/>
              <a:ext cx="635" cy="589"/>
              <a:chOff x="432" y="1197"/>
              <a:chExt cx="672" cy="672"/>
            </a:xfrm>
          </p:grpSpPr>
          <p:sp>
            <p:nvSpPr>
              <p:cNvPr id="65566" name="Freeform 10"/>
              <p:cNvSpPr>
                <a:spLocks/>
              </p:cNvSpPr>
              <p:nvPr/>
            </p:nvSpPr>
            <p:spPr bwMode="auto">
              <a:xfrm>
                <a:off x="432" y="1197"/>
                <a:ext cx="672" cy="672"/>
              </a:xfrm>
              <a:custGeom>
                <a:avLst/>
                <a:gdLst>
                  <a:gd name="T0" fmla="*/ 0 w 672"/>
                  <a:gd name="T1" fmla="*/ 0 h 672"/>
                  <a:gd name="T2" fmla="*/ 0 w 672"/>
                  <a:gd name="T3" fmla="*/ 672 h 672"/>
                  <a:gd name="T4" fmla="*/ 672 w 672"/>
                  <a:gd name="T5" fmla="*/ 672 h 672"/>
                  <a:gd name="T6" fmla="*/ 672 w 672"/>
                  <a:gd name="T7" fmla="*/ 96 h 672"/>
                  <a:gd name="T8" fmla="*/ 528 w 672"/>
                  <a:gd name="T9" fmla="*/ 0 h 672"/>
                  <a:gd name="T10" fmla="*/ 0 w 672"/>
                  <a:gd name="T11" fmla="*/ 0 h 67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72" h="672">
                    <a:moveTo>
                      <a:pt x="0" y="0"/>
                    </a:moveTo>
                    <a:lnTo>
                      <a:pt x="0" y="672"/>
                    </a:lnTo>
                    <a:lnTo>
                      <a:pt x="672" y="672"/>
                    </a:lnTo>
                    <a:lnTo>
                      <a:pt x="672" y="96"/>
                    </a:lnTo>
                    <a:lnTo>
                      <a:pt x="528" y="0"/>
                    </a:lnTo>
                    <a:lnTo>
                      <a:pt x="0" y="0"/>
                    </a:lnTo>
                    <a:close/>
                  </a:path>
                </a:pathLst>
              </a:custGeom>
              <a:solidFill>
                <a:srgbClr val="3399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5567" name="Rectangle 11"/>
              <p:cNvSpPr>
                <a:spLocks noChangeArrowheads="1"/>
              </p:cNvSpPr>
              <p:nvPr/>
            </p:nvSpPr>
            <p:spPr bwMode="auto">
              <a:xfrm rot="10794935">
                <a:off x="480" y="1439"/>
                <a:ext cx="576" cy="38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endParaRPr lang="zh-CN" altLang="en-US"/>
              </a:p>
            </p:txBody>
          </p:sp>
          <p:sp>
            <p:nvSpPr>
              <p:cNvPr id="65568" name="Rectangle 12"/>
              <p:cNvSpPr>
                <a:spLocks noChangeArrowheads="1"/>
              </p:cNvSpPr>
              <p:nvPr/>
            </p:nvSpPr>
            <p:spPr bwMode="auto">
              <a:xfrm rot="10794935">
                <a:off x="623" y="1200"/>
                <a:ext cx="288" cy="192"/>
              </a:xfrm>
              <a:prstGeom prst="rect">
                <a:avLst/>
              </a:prstGeom>
              <a:solidFill>
                <a:schemeClr val="folHlink"/>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endParaRPr lang="zh-CN" altLang="en-US"/>
              </a:p>
            </p:txBody>
          </p:sp>
          <p:sp>
            <p:nvSpPr>
              <p:cNvPr id="65569" name="Rectangle 13"/>
              <p:cNvSpPr>
                <a:spLocks noChangeArrowheads="1"/>
              </p:cNvSpPr>
              <p:nvPr/>
            </p:nvSpPr>
            <p:spPr bwMode="auto">
              <a:xfrm rot="10794935">
                <a:off x="815" y="1199"/>
                <a:ext cx="96" cy="192"/>
              </a:xfrm>
              <a:prstGeom prst="rect">
                <a:avLst/>
              </a:prstGeom>
              <a:solidFill>
                <a:schemeClr val="tx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endParaRPr lang="zh-CN" altLang="en-US"/>
              </a:p>
            </p:txBody>
          </p:sp>
        </p:grpSp>
        <p:sp>
          <p:nvSpPr>
            <p:cNvPr id="65565" name="Text Box 14"/>
            <p:cNvSpPr txBox="1">
              <a:spLocks noChangeArrowheads="1"/>
            </p:cNvSpPr>
            <p:nvPr/>
          </p:nvSpPr>
          <p:spPr bwMode="auto">
            <a:xfrm>
              <a:off x="3781" y="2115"/>
              <a:ext cx="596"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r>
                <a:rPr kumimoji="0" lang="zh-CN" altLang="en-US">
                  <a:ea typeface="楷体_GB2312" pitchFamily="49" charset="-122"/>
                </a:rPr>
                <a:t>例</a:t>
              </a:r>
              <a:r>
                <a:rPr kumimoji="0" lang="en-US" altLang="zh-CN">
                  <a:ea typeface="楷体_GB2312" pitchFamily="49" charset="-122"/>
                </a:rPr>
                <a:t>1</a:t>
              </a:r>
              <a:endParaRPr kumimoji="0" lang="en-US" altLang="zh-CN" sz="800">
                <a:ea typeface="楷体_GB2312" pitchFamily="49" charset="-122"/>
              </a:endParaRPr>
            </a:p>
          </p:txBody>
        </p:sp>
      </p:grpSp>
      <p:grpSp>
        <p:nvGrpSpPr>
          <p:cNvPr id="243727" name="Group 15"/>
          <p:cNvGrpSpPr>
            <a:grpSpLocks/>
          </p:cNvGrpSpPr>
          <p:nvPr/>
        </p:nvGrpSpPr>
        <p:grpSpPr bwMode="auto">
          <a:xfrm>
            <a:off x="127000" y="4048125"/>
            <a:ext cx="4968875" cy="519113"/>
            <a:chOff x="204" y="2976"/>
            <a:chExt cx="3130" cy="327"/>
          </a:xfrm>
        </p:grpSpPr>
        <p:sp>
          <p:nvSpPr>
            <p:cNvPr id="65562" name="Text Box 16"/>
            <p:cNvSpPr txBox="1">
              <a:spLocks noChangeArrowheads="1"/>
            </p:cNvSpPr>
            <p:nvPr/>
          </p:nvSpPr>
          <p:spPr bwMode="auto">
            <a:xfrm>
              <a:off x="204" y="2976"/>
              <a:ext cx="313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a:t>所以     构成了向量空间</a:t>
              </a:r>
              <a:r>
                <a:rPr lang="en-US" altLang="zh-CN"/>
                <a:t>.</a:t>
              </a:r>
            </a:p>
          </p:txBody>
        </p:sp>
        <p:graphicFrame>
          <p:nvGraphicFramePr>
            <p:cNvPr id="65563" name="Object 17"/>
            <p:cNvGraphicFramePr>
              <a:graphicFrameLocks noChangeAspect="1"/>
            </p:cNvGraphicFramePr>
            <p:nvPr/>
          </p:nvGraphicFramePr>
          <p:xfrm>
            <a:off x="748" y="3021"/>
            <a:ext cx="216" cy="264"/>
          </p:xfrm>
          <a:graphic>
            <a:graphicData uri="http://schemas.openxmlformats.org/presentationml/2006/ole">
              <mc:AlternateContent xmlns:mc="http://schemas.openxmlformats.org/markup-compatibility/2006">
                <mc:Choice xmlns:v="urn:schemas-microsoft-com:vml" Requires="v">
                  <p:oleObj name="公式" r:id="rId11" imgW="342751" imgH="418918" progId="Equation.3">
                    <p:embed/>
                  </p:oleObj>
                </mc:Choice>
                <mc:Fallback>
                  <p:oleObj name="公式" r:id="rId11" imgW="342751" imgH="418918" progId="Equation.3">
                    <p:embed/>
                    <p:pic>
                      <p:nvPicPr>
                        <p:cNvPr id="0" name="Object 1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48" y="3021"/>
                          <a:ext cx="216" cy="2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243744" name="Group 32"/>
          <p:cNvGrpSpPr>
            <a:grpSpLocks/>
          </p:cNvGrpSpPr>
          <p:nvPr/>
        </p:nvGrpSpPr>
        <p:grpSpPr bwMode="auto">
          <a:xfrm>
            <a:off x="1835150" y="4378325"/>
            <a:ext cx="5327650" cy="2290763"/>
            <a:chOff x="2290" y="2758"/>
            <a:chExt cx="3356" cy="1443"/>
          </a:xfrm>
        </p:grpSpPr>
        <p:grpSp>
          <p:nvGrpSpPr>
            <p:cNvPr id="65548" name="Group 18"/>
            <p:cNvGrpSpPr>
              <a:grpSpLocks/>
            </p:cNvGrpSpPr>
            <p:nvPr/>
          </p:nvGrpSpPr>
          <p:grpSpPr bwMode="auto">
            <a:xfrm>
              <a:off x="2290" y="2758"/>
              <a:ext cx="3356" cy="1398"/>
              <a:chOff x="2291" y="2487"/>
              <a:chExt cx="3356" cy="1398"/>
            </a:xfrm>
          </p:grpSpPr>
          <p:sp>
            <p:nvSpPr>
              <p:cNvPr id="65550" name="AutoShape 19"/>
              <p:cNvSpPr>
                <a:spLocks noChangeArrowheads="1"/>
              </p:cNvSpPr>
              <p:nvPr/>
            </p:nvSpPr>
            <p:spPr bwMode="auto">
              <a:xfrm>
                <a:off x="2291" y="3249"/>
                <a:ext cx="3356" cy="636"/>
              </a:xfrm>
              <a:prstGeom prst="parallelogram">
                <a:avLst>
                  <a:gd name="adj" fmla="val 131918"/>
                </a:avLst>
              </a:prstGeom>
              <a:solidFill>
                <a:schemeClr val="bg1"/>
              </a:solidFill>
              <a:ln w="317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endParaRPr lang="zh-CN" altLang="en-US"/>
              </a:p>
            </p:txBody>
          </p:sp>
          <p:grpSp>
            <p:nvGrpSpPr>
              <p:cNvPr id="65551" name="Group 20"/>
              <p:cNvGrpSpPr>
                <a:grpSpLocks/>
              </p:cNvGrpSpPr>
              <p:nvPr/>
            </p:nvGrpSpPr>
            <p:grpSpPr bwMode="auto">
              <a:xfrm>
                <a:off x="3208" y="2487"/>
                <a:ext cx="1713" cy="1397"/>
                <a:chOff x="2971" y="2206"/>
                <a:chExt cx="1713" cy="1397"/>
              </a:xfrm>
            </p:grpSpPr>
            <p:sp>
              <p:nvSpPr>
                <p:cNvPr id="65556" name="Line 21"/>
                <p:cNvSpPr>
                  <a:spLocks noChangeShapeType="1"/>
                </p:cNvSpPr>
                <p:nvPr/>
              </p:nvSpPr>
              <p:spPr bwMode="auto">
                <a:xfrm>
                  <a:off x="3742" y="3113"/>
                  <a:ext cx="680" cy="0"/>
                </a:xfrm>
                <a:prstGeom prst="line">
                  <a:avLst/>
                </a:prstGeom>
                <a:noFill/>
                <a:ln w="349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65557" name="Line 22"/>
                <p:cNvSpPr>
                  <a:spLocks noChangeShapeType="1"/>
                </p:cNvSpPr>
                <p:nvPr/>
              </p:nvSpPr>
              <p:spPr bwMode="auto">
                <a:xfrm flipH="1">
                  <a:off x="3243" y="3113"/>
                  <a:ext cx="499" cy="362"/>
                </a:xfrm>
                <a:prstGeom prst="line">
                  <a:avLst/>
                </a:prstGeom>
                <a:noFill/>
                <a:ln w="349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65558" name="Line 23"/>
                <p:cNvSpPr>
                  <a:spLocks noChangeShapeType="1"/>
                </p:cNvSpPr>
                <p:nvPr/>
              </p:nvSpPr>
              <p:spPr bwMode="auto">
                <a:xfrm flipV="1">
                  <a:off x="3742" y="2478"/>
                  <a:ext cx="0" cy="635"/>
                </a:xfrm>
                <a:prstGeom prst="line">
                  <a:avLst/>
                </a:prstGeom>
                <a:noFill/>
                <a:ln w="349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graphicFrame>
              <p:nvGraphicFramePr>
                <p:cNvPr id="65559" name="Object 24"/>
                <p:cNvGraphicFramePr>
                  <a:graphicFrameLocks noChangeAspect="1"/>
                </p:cNvGraphicFramePr>
                <p:nvPr/>
              </p:nvGraphicFramePr>
              <p:xfrm>
                <a:off x="2971" y="3339"/>
                <a:ext cx="200" cy="264"/>
              </p:xfrm>
              <a:graphic>
                <a:graphicData uri="http://schemas.openxmlformats.org/presentationml/2006/ole">
                  <mc:AlternateContent xmlns:mc="http://schemas.openxmlformats.org/markup-compatibility/2006">
                    <mc:Choice xmlns:v="urn:schemas-microsoft-com:vml" Requires="v">
                      <p:oleObj name="公式" r:id="rId13" imgW="200133" imgH="304772" progId="Equation.3">
                        <p:embed/>
                      </p:oleObj>
                    </mc:Choice>
                    <mc:Fallback>
                      <p:oleObj name="公式" r:id="rId13" imgW="200133" imgH="304772" progId="Equation.3">
                        <p:embed/>
                        <p:pic>
                          <p:nvPicPr>
                            <p:cNvPr id="0" name="Object 24"/>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971" y="3339"/>
                              <a:ext cx="200" cy="2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5560" name="Object 25"/>
                <p:cNvGraphicFramePr>
                  <a:graphicFrameLocks noChangeAspect="1"/>
                </p:cNvGraphicFramePr>
                <p:nvPr/>
              </p:nvGraphicFramePr>
              <p:xfrm>
                <a:off x="4468" y="2976"/>
                <a:ext cx="216" cy="264"/>
              </p:xfrm>
              <a:graphic>
                <a:graphicData uri="http://schemas.openxmlformats.org/presentationml/2006/ole">
                  <mc:AlternateContent xmlns:mc="http://schemas.openxmlformats.org/markup-compatibility/2006">
                    <mc:Choice xmlns:v="urn:schemas-microsoft-com:vml" Requires="v">
                      <p:oleObj name="公式" r:id="rId15" imgW="228504" imgH="304772" progId="Equation.3">
                        <p:embed/>
                      </p:oleObj>
                    </mc:Choice>
                    <mc:Fallback>
                      <p:oleObj name="公式" r:id="rId15" imgW="228504" imgH="304772" progId="Equation.3">
                        <p:embed/>
                        <p:pic>
                          <p:nvPicPr>
                            <p:cNvPr id="0" name="Object 25"/>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468" y="2976"/>
                              <a:ext cx="216" cy="2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5561" name="Object 26"/>
                <p:cNvGraphicFramePr>
                  <a:graphicFrameLocks noChangeAspect="1"/>
                </p:cNvGraphicFramePr>
                <p:nvPr/>
              </p:nvGraphicFramePr>
              <p:xfrm>
                <a:off x="3651" y="2206"/>
                <a:ext cx="216" cy="272"/>
              </p:xfrm>
              <a:graphic>
                <a:graphicData uri="http://schemas.openxmlformats.org/presentationml/2006/ole">
                  <mc:AlternateContent xmlns:mc="http://schemas.openxmlformats.org/markup-compatibility/2006">
                    <mc:Choice xmlns:v="urn:schemas-microsoft-com:vml" Requires="v">
                      <p:oleObj name="公式" r:id="rId17" imgW="228504" imgH="314368" progId="Equation.3">
                        <p:embed/>
                      </p:oleObj>
                    </mc:Choice>
                    <mc:Fallback>
                      <p:oleObj name="公式" r:id="rId17" imgW="228504" imgH="314368" progId="Equation.3">
                        <p:embed/>
                        <p:pic>
                          <p:nvPicPr>
                            <p:cNvPr id="0" name="Object 26"/>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651" y="2206"/>
                              <a:ext cx="216" cy="2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65552" name="Line 27"/>
              <p:cNvSpPr>
                <a:spLocks noChangeShapeType="1"/>
              </p:cNvSpPr>
              <p:nvPr/>
            </p:nvSpPr>
            <p:spPr bwMode="auto">
              <a:xfrm>
                <a:off x="3978" y="3412"/>
                <a:ext cx="635" cy="272"/>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65553" name="Line 28"/>
              <p:cNvSpPr>
                <a:spLocks noChangeShapeType="1"/>
              </p:cNvSpPr>
              <p:nvPr/>
            </p:nvSpPr>
            <p:spPr bwMode="auto">
              <a:xfrm flipH="1">
                <a:off x="3379" y="3403"/>
                <a:ext cx="590" cy="163"/>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graphicFrame>
            <p:nvGraphicFramePr>
              <p:cNvPr id="65554" name="Object 29"/>
              <p:cNvGraphicFramePr>
                <a:graphicFrameLocks noChangeAspect="1"/>
              </p:cNvGraphicFramePr>
              <p:nvPr/>
            </p:nvGraphicFramePr>
            <p:xfrm>
              <a:off x="4604" y="3641"/>
              <a:ext cx="176" cy="152"/>
            </p:xfrm>
            <a:graphic>
              <a:graphicData uri="http://schemas.openxmlformats.org/presentationml/2006/ole">
                <mc:AlternateContent xmlns:mc="http://schemas.openxmlformats.org/markup-compatibility/2006">
                  <mc:Choice xmlns:v="urn:schemas-microsoft-com:vml" Requires="v">
                    <p:oleObj name="公式" r:id="rId19" imgW="279279" imgH="241195" progId="Equation.3">
                      <p:embed/>
                    </p:oleObj>
                  </mc:Choice>
                  <mc:Fallback>
                    <p:oleObj name="公式" r:id="rId19" imgW="279279" imgH="241195" progId="Equation.3">
                      <p:embed/>
                      <p:pic>
                        <p:nvPicPr>
                          <p:cNvPr id="0" name="Object 29"/>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604" y="3641"/>
                            <a:ext cx="176" cy="1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5555" name="Object 30"/>
              <p:cNvGraphicFramePr>
                <a:graphicFrameLocks noChangeAspect="1"/>
              </p:cNvGraphicFramePr>
              <p:nvPr/>
            </p:nvGraphicFramePr>
            <p:xfrm>
              <a:off x="3198" y="3385"/>
              <a:ext cx="184" cy="240"/>
            </p:xfrm>
            <a:graphic>
              <a:graphicData uri="http://schemas.openxmlformats.org/presentationml/2006/ole">
                <mc:AlternateContent xmlns:mc="http://schemas.openxmlformats.org/markup-compatibility/2006">
                  <mc:Choice xmlns:v="urn:schemas-microsoft-com:vml" Requires="v">
                    <p:oleObj name="公式" r:id="rId21" imgW="291973" imgH="380835" progId="Equation.3">
                      <p:embed/>
                    </p:oleObj>
                  </mc:Choice>
                  <mc:Fallback>
                    <p:oleObj name="公式" r:id="rId21" imgW="291973" imgH="380835" progId="Equation.3">
                      <p:embed/>
                      <p:pic>
                        <p:nvPicPr>
                          <p:cNvPr id="0" name="Object 30"/>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3198" y="3385"/>
                            <a:ext cx="184" cy="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65549" name="Object 31"/>
            <p:cNvGraphicFramePr>
              <a:graphicFrameLocks noChangeAspect="1"/>
            </p:cNvGraphicFramePr>
            <p:nvPr/>
          </p:nvGraphicFramePr>
          <p:xfrm>
            <a:off x="2562" y="3937"/>
            <a:ext cx="216" cy="264"/>
          </p:xfrm>
          <a:graphic>
            <a:graphicData uri="http://schemas.openxmlformats.org/presentationml/2006/ole">
              <mc:AlternateContent xmlns:mc="http://schemas.openxmlformats.org/markup-compatibility/2006">
                <mc:Choice xmlns:v="urn:schemas-microsoft-com:vml" Requires="v">
                  <p:oleObj name="公式" r:id="rId23" imgW="342751" imgH="418918" progId="Equation.3">
                    <p:embed/>
                  </p:oleObj>
                </mc:Choice>
                <mc:Fallback>
                  <p:oleObj name="公式" r:id="rId23" imgW="342751" imgH="418918" progId="Equation.3">
                    <p:embed/>
                    <p:pic>
                      <p:nvPicPr>
                        <p:cNvPr id="0" name="Object 31"/>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2562" y="3937"/>
                          <a:ext cx="216" cy="2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Tree>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243717"/>
                                        </p:tgtEl>
                                        <p:attrNameLst>
                                          <p:attrName>style.visibility</p:attrName>
                                        </p:attrNameLst>
                                      </p:cBhvr>
                                      <p:to>
                                        <p:strVal val="visible"/>
                                      </p:to>
                                    </p:set>
                                    <p:animEffect transition="in" filter="wipe(left)">
                                      <p:cBhvr>
                                        <p:cTn id="7" dur="500"/>
                                        <p:tgtEl>
                                          <p:spTgt spid="24371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243718"/>
                                        </p:tgtEl>
                                        <p:attrNameLst>
                                          <p:attrName>style.visibility</p:attrName>
                                        </p:attrNameLst>
                                      </p:cBhvr>
                                      <p:to>
                                        <p:strVal val="visible"/>
                                      </p:to>
                                    </p:set>
                                    <p:animEffect transition="in" filter="wipe(left)">
                                      <p:cBhvr>
                                        <p:cTn id="12" dur="500"/>
                                        <p:tgtEl>
                                          <p:spTgt spid="24371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243719"/>
                                        </p:tgtEl>
                                        <p:attrNameLst>
                                          <p:attrName>style.visibility</p:attrName>
                                        </p:attrNameLst>
                                      </p:cBhvr>
                                      <p:to>
                                        <p:strVal val="visible"/>
                                      </p:to>
                                    </p:set>
                                    <p:animEffect transition="in" filter="wipe(left)">
                                      <p:cBhvr>
                                        <p:cTn id="17" dur="500"/>
                                        <p:tgtEl>
                                          <p:spTgt spid="243719"/>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243727"/>
                                        </p:tgtEl>
                                        <p:attrNameLst>
                                          <p:attrName>style.visibility</p:attrName>
                                        </p:attrNameLst>
                                      </p:cBhvr>
                                      <p:to>
                                        <p:strVal val="visible"/>
                                      </p:to>
                                    </p:set>
                                    <p:animEffect transition="in" filter="wipe(left)">
                                      <p:cBhvr>
                                        <p:cTn id="22" dur="500"/>
                                        <p:tgtEl>
                                          <p:spTgt spid="243727"/>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53" presetClass="entr" presetSubtype="0" fill="hold" nodeType="clickEffect">
                                  <p:stCondLst>
                                    <p:cond delay="0"/>
                                  </p:stCondLst>
                                  <p:childTnLst>
                                    <p:set>
                                      <p:cBhvr>
                                        <p:cTn id="26" dur="1" fill="hold">
                                          <p:stCondLst>
                                            <p:cond delay="0"/>
                                          </p:stCondLst>
                                        </p:cTn>
                                        <p:tgtEl>
                                          <p:spTgt spid="243744"/>
                                        </p:tgtEl>
                                        <p:attrNameLst>
                                          <p:attrName>style.visibility</p:attrName>
                                        </p:attrNameLst>
                                      </p:cBhvr>
                                      <p:to>
                                        <p:strVal val="visible"/>
                                      </p:to>
                                    </p:set>
                                    <p:anim calcmode="lin" valueType="num">
                                      <p:cBhvr>
                                        <p:cTn id="27" dur="500" fill="hold"/>
                                        <p:tgtEl>
                                          <p:spTgt spid="243744"/>
                                        </p:tgtEl>
                                        <p:attrNameLst>
                                          <p:attrName>ppt_w</p:attrName>
                                        </p:attrNameLst>
                                      </p:cBhvr>
                                      <p:tavLst>
                                        <p:tav tm="0">
                                          <p:val>
                                            <p:fltVal val="0"/>
                                          </p:val>
                                        </p:tav>
                                        <p:tav tm="100000">
                                          <p:val>
                                            <p:strVal val="#ppt_w"/>
                                          </p:val>
                                        </p:tav>
                                      </p:tavLst>
                                    </p:anim>
                                    <p:anim calcmode="lin" valueType="num">
                                      <p:cBhvr>
                                        <p:cTn id="28" dur="500" fill="hold"/>
                                        <p:tgtEl>
                                          <p:spTgt spid="243744"/>
                                        </p:tgtEl>
                                        <p:attrNameLst>
                                          <p:attrName>ppt_h</p:attrName>
                                        </p:attrNameLst>
                                      </p:cBhvr>
                                      <p:tavLst>
                                        <p:tav tm="0">
                                          <p:val>
                                            <p:fltVal val="0"/>
                                          </p:val>
                                        </p:tav>
                                        <p:tav tm="100000">
                                          <p:val>
                                            <p:strVal val="#ppt_h"/>
                                          </p:val>
                                        </p:tav>
                                      </p:tavLst>
                                    </p:anim>
                                    <p:animEffect transition="in" filter="fade">
                                      <p:cBhvr>
                                        <p:cTn id="29" dur="500"/>
                                        <p:tgtEl>
                                          <p:spTgt spid="2437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灯片编号占位符 1"/>
          <p:cNvSpPr>
            <a:spLocks noGrp="1"/>
          </p:cNvSpPr>
          <p:nvPr>
            <p:ph type="sldNum" sz="quarter" idx="10"/>
          </p:nvPr>
        </p:nvSpPr>
        <p:spPr>
          <a:noFill/>
        </p:spPr>
        <p:txBody>
          <a:bodyP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r>
              <a:rPr lang="en-US" altLang="zh-CN" sz="2000">
                <a:solidFill>
                  <a:srgbClr val="FF0000"/>
                </a:solidFill>
              </a:rPr>
              <a:t>-</a:t>
            </a:r>
            <a:fld id="{43AD1146-5DD9-44CA-B883-EA814F7B0189}" type="slidenum">
              <a:rPr lang="en-US" altLang="zh-CN" sz="1800" smtClean="0">
                <a:solidFill>
                  <a:srgbClr val="0000FF"/>
                </a:solidFill>
              </a:rPr>
              <a:pPr/>
              <a:t>66</a:t>
            </a:fld>
            <a:r>
              <a:rPr lang="en-US" altLang="zh-CN" sz="2000">
                <a:solidFill>
                  <a:srgbClr val="FF0000"/>
                </a:solidFill>
              </a:rPr>
              <a:t>-</a:t>
            </a:r>
          </a:p>
        </p:txBody>
      </p:sp>
      <p:graphicFrame>
        <p:nvGraphicFramePr>
          <p:cNvPr id="67587" name="Object 2"/>
          <p:cNvGraphicFramePr>
            <a:graphicFrameLocks noChangeAspect="1"/>
          </p:cNvGraphicFramePr>
          <p:nvPr>
            <p:extLst>
              <p:ext uri="{D42A27DB-BD31-4B8C-83A1-F6EECF244321}">
                <p14:modId xmlns:p14="http://schemas.microsoft.com/office/powerpoint/2010/main" val="4082698475"/>
              </p:ext>
            </p:extLst>
          </p:nvPr>
        </p:nvGraphicFramePr>
        <p:xfrm>
          <a:off x="1771650" y="1052513"/>
          <a:ext cx="4495800" cy="647700"/>
        </p:xfrm>
        <a:graphic>
          <a:graphicData uri="http://schemas.openxmlformats.org/presentationml/2006/ole">
            <mc:AlternateContent xmlns:mc="http://schemas.openxmlformats.org/markup-compatibility/2006">
              <mc:Choice xmlns:v="urn:schemas-microsoft-com:vml" Requires="v">
                <p:oleObj name="Equation" r:id="rId3" imgW="4495800" imgH="647700" progId="Equation.DSMT4">
                  <p:embed/>
                </p:oleObj>
              </mc:Choice>
              <mc:Fallback>
                <p:oleObj name="Equation" r:id="rId3" imgW="4495800" imgH="647700" progId="Equation.DSMT4">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71650" y="1052513"/>
                        <a:ext cx="4495800" cy="647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7588" name="Text Box 3"/>
          <p:cNvSpPr txBox="1">
            <a:spLocks noChangeArrowheads="1"/>
          </p:cNvSpPr>
          <p:nvPr/>
        </p:nvSpPr>
        <p:spPr bwMode="auto">
          <a:xfrm>
            <a:off x="385763" y="2636838"/>
            <a:ext cx="646112" cy="5254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a:solidFill>
                  <a:srgbClr val="0000FF"/>
                </a:solidFill>
              </a:rPr>
              <a:t>证</a:t>
            </a:r>
            <a:endParaRPr lang="en-US" altLang="zh-CN"/>
          </a:p>
        </p:txBody>
      </p:sp>
      <p:graphicFrame>
        <p:nvGraphicFramePr>
          <p:cNvPr id="244740" name="Object 4"/>
          <p:cNvGraphicFramePr>
            <a:graphicFrameLocks noChangeAspect="1"/>
          </p:cNvGraphicFramePr>
          <p:nvPr/>
        </p:nvGraphicFramePr>
        <p:xfrm>
          <a:off x="1323975" y="2743200"/>
          <a:ext cx="5905500" cy="419100"/>
        </p:xfrm>
        <a:graphic>
          <a:graphicData uri="http://schemas.openxmlformats.org/presentationml/2006/ole">
            <mc:AlternateContent xmlns:mc="http://schemas.openxmlformats.org/markup-compatibility/2006">
              <mc:Choice xmlns:v="urn:schemas-microsoft-com:vml" Requires="v">
                <p:oleObj name="公式" r:id="rId5" imgW="5905500" imgH="419100" progId="Equation.3">
                  <p:embed/>
                </p:oleObj>
              </mc:Choice>
              <mc:Fallback>
                <p:oleObj name="公式" r:id="rId5" imgW="5905500" imgH="419100" progId="Equation.3">
                  <p:embed/>
                  <p:pic>
                    <p:nvPicPr>
                      <p:cNvPr id="0"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23975" y="2743200"/>
                        <a:ext cx="5905500" cy="419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44741" name="Object 5"/>
          <p:cNvGraphicFramePr>
            <a:graphicFrameLocks noChangeAspect="1"/>
          </p:cNvGraphicFramePr>
          <p:nvPr/>
        </p:nvGraphicFramePr>
        <p:xfrm>
          <a:off x="1476375" y="3716338"/>
          <a:ext cx="5537200" cy="419100"/>
        </p:xfrm>
        <a:graphic>
          <a:graphicData uri="http://schemas.openxmlformats.org/presentationml/2006/ole">
            <mc:AlternateContent xmlns:mc="http://schemas.openxmlformats.org/markup-compatibility/2006">
              <mc:Choice xmlns:v="urn:schemas-microsoft-com:vml" Requires="v">
                <p:oleObj name="公式" r:id="rId7" imgW="5537200" imgH="419100" progId="Equation.3">
                  <p:embed/>
                </p:oleObj>
              </mc:Choice>
              <mc:Fallback>
                <p:oleObj name="公式" r:id="rId7" imgW="5537200" imgH="419100" progId="Equation.3">
                  <p:embed/>
                  <p:pic>
                    <p:nvPicPr>
                      <p:cNvPr id="0" name="Object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476375" y="3716338"/>
                        <a:ext cx="5537200" cy="419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44742" name="Object 6"/>
          <p:cNvGraphicFramePr>
            <a:graphicFrameLocks noChangeAspect="1"/>
          </p:cNvGraphicFramePr>
          <p:nvPr/>
        </p:nvGraphicFramePr>
        <p:xfrm>
          <a:off x="1547813" y="4797425"/>
          <a:ext cx="3429000" cy="419100"/>
        </p:xfrm>
        <a:graphic>
          <a:graphicData uri="http://schemas.openxmlformats.org/presentationml/2006/ole">
            <mc:AlternateContent xmlns:mc="http://schemas.openxmlformats.org/markup-compatibility/2006">
              <mc:Choice xmlns:v="urn:schemas-microsoft-com:vml" Requires="v">
                <p:oleObj name="公式" r:id="rId9" imgW="3429000" imgH="419100" progId="Equation.3">
                  <p:embed/>
                </p:oleObj>
              </mc:Choice>
              <mc:Fallback>
                <p:oleObj name="公式" r:id="rId9" imgW="3429000" imgH="419100" progId="Equation.3">
                  <p:embed/>
                  <p:pic>
                    <p:nvPicPr>
                      <p:cNvPr id="0" name="Object 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547813" y="4797425"/>
                        <a:ext cx="3429000" cy="419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67592" name="Group 7"/>
          <p:cNvGrpSpPr>
            <a:grpSpLocks/>
          </p:cNvGrpSpPr>
          <p:nvPr/>
        </p:nvGrpSpPr>
        <p:grpSpPr bwMode="auto">
          <a:xfrm>
            <a:off x="323850" y="476250"/>
            <a:ext cx="1008063" cy="935038"/>
            <a:chOff x="3742" y="1888"/>
            <a:chExt cx="635" cy="589"/>
          </a:xfrm>
        </p:grpSpPr>
        <p:grpSp>
          <p:nvGrpSpPr>
            <p:cNvPr id="67595" name="Group 8"/>
            <p:cNvGrpSpPr>
              <a:grpSpLocks/>
            </p:cNvGrpSpPr>
            <p:nvPr/>
          </p:nvGrpSpPr>
          <p:grpSpPr bwMode="auto">
            <a:xfrm>
              <a:off x="3742" y="1888"/>
              <a:ext cx="635" cy="589"/>
              <a:chOff x="432" y="1197"/>
              <a:chExt cx="672" cy="672"/>
            </a:xfrm>
          </p:grpSpPr>
          <p:sp>
            <p:nvSpPr>
              <p:cNvPr id="67597" name="Freeform 9"/>
              <p:cNvSpPr>
                <a:spLocks/>
              </p:cNvSpPr>
              <p:nvPr/>
            </p:nvSpPr>
            <p:spPr bwMode="auto">
              <a:xfrm>
                <a:off x="432" y="1197"/>
                <a:ext cx="672" cy="672"/>
              </a:xfrm>
              <a:custGeom>
                <a:avLst/>
                <a:gdLst>
                  <a:gd name="T0" fmla="*/ 0 w 672"/>
                  <a:gd name="T1" fmla="*/ 0 h 672"/>
                  <a:gd name="T2" fmla="*/ 0 w 672"/>
                  <a:gd name="T3" fmla="*/ 672 h 672"/>
                  <a:gd name="T4" fmla="*/ 672 w 672"/>
                  <a:gd name="T5" fmla="*/ 672 h 672"/>
                  <a:gd name="T6" fmla="*/ 672 w 672"/>
                  <a:gd name="T7" fmla="*/ 96 h 672"/>
                  <a:gd name="T8" fmla="*/ 528 w 672"/>
                  <a:gd name="T9" fmla="*/ 0 h 672"/>
                  <a:gd name="T10" fmla="*/ 0 w 672"/>
                  <a:gd name="T11" fmla="*/ 0 h 67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72" h="672">
                    <a:moveTo>
                      <a:pt x="0" y="0"/>
                    </a:moveTo>
                    <a:lnTo>
                      <a:pt x="0" y="672"/>
                    </a:lnTo>
                    <a:lnTo>
                      <a:pt x="672" y="672"/>
                    </a:lnTo>
                    <a:lnTo>
                      <a:pt x="672" y="96"/>
                    </a:lnTo>
                    <a:lnTo>
                      <a:pt x="528" y="0"/>
                    </a:lnTo>
                    <a:lnTo>
                      <a:pt x="0" y="0"/>
                    </a:lnTo>
                    <a:close/>
                  </a:path>
                </a:pathLst>
              </a:custGeom>
              <a:solidFill>
                <a:srgbClr val="3399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7598" name="Rectangle 10"/>
              <p:cNvSpPr>
                <a:spLocks noChangeArrowheads="1"/>
              </p:cNvSpPr>
              <p:nvPr/>
            </p:nvSpPr>
            <p:spPr bwMode="auto">
              <a:xfrm rot="10794935">
                <a:off x="480" y="1439"/>
                <a:ext cx="576" cy="38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endParaRPr lang="zh-CN" altLang="en-US"/>
              </a:p>
            </p:txBody>
          </p:sp>
          <p:sp>
            <p:nvSpPr>
              <p:cNvPr id="67599" name="Rectangle 11"/>
              <p:cNvSpPr>
                <a:spLocks noChangeArrowheads="1"/>
              </p:cNvSpPr>
              <p:nvPr/>
            </p:nvSpPr>
            <p:spPr bwMode="auto">
              <a:xfrm rot="10794935">
                <a:off x="623" y="1200"/>
                <a:ext cx="288" cy="192"/>
              </a:xfrm>
              <a:prstGeom prst="rect">
                <a:avLst/>
              </a:prstGeom>
              <a:solidFill>
                <a:schemeClr val="folHlink"/>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endParaRPr lang="zh-CN" altLang="en-US"/>
              </a:p>
            </p:txBody>
          </p:sp>
          <p:sp>
            <p:nvSpPr>
              <p:cNvPr id="67600" name="Rectangle 12"/>
              <p:cNvSpPr>
                <a:spLocks noChangeArrowheads="1"/>
              </p:cNvSpPr>
              <p:nvPr/>
            </p:nvSpPr>
            <p:spPr bwMode="auto">
              <a:xfrm rot="10794935">
                <a:off x="815" y="1199"/>
                <a:ext cx="96" cy="192"/>
              </a:xfrm>
              <a:prstGeom prst="rect">
                <a:avLst/>
              </a:prstGeom>
              <a:solidFill>
                <a:schemeClr val="tx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endParaRPr lang="zh-CN" altLang="en-US"/>
              </a:p>
            </p:txBody>
          </p:sp>
        </p:grpSp>
        <p:sp>
          <p:nvSpPr>
            <p:cNvPr id="67596" name="Text Box 13"/>
            <p:cNvSpPr txBox="1">
              <a:spLocks noChangeArrowheads="1"/>
            </p:cNvSpPr>
            <p:nvPr/>
          </p:nvSpPr>
          <p:spPr bwMode="auto">
            <a:xfrm>
              <a:off x="3781" y="2115"/>
              <a:ext cx="596"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r>
                <a:rPr kumimoji="0" lang="zh-CN" altLang="en-US">
                  <a:ea typeface="楷体_GB2312" pitchFamily="49" charset="-122"/>
                </a:rPr>
                <a:t>例</a:t>
              </a:r>
              <a:r>
                <a:rPr kumimoji="0" lang="en-US" altLang="zh-CN">
                  <a:ea typeface="楷体_GB2312" pitchFamily="49" charset="-122"/>
                </a:rPr>
                <a:t>2</a:t>
              </a:r>
              <a:endParaRPr kumimoji="0" lang="en-US" altLang="zh-CN" sz="800">
                <a:ea typeface="楷体_GB2312" pitchFamily="49" charset="-122"/>
              </a:endParaRPr>
            </a:p>
          </p:txBody>
        </p:sp>
      </p:grpSp>
      <p:sp>
        <p:nvSpPr>
          <p:cNvPr id="67593" name="Text Box 14"/>
          <p:cNvSpPr txBox="1">
            <a:spLocks noChangeArrowheads="1"/>
          </p:cNvSpPr>
          <p:nvPr/>
        </p:nvSpPr>
        <p:spPr bwMode="auto">
          <a:xfrm>
            <a:off x="1403350" y="549275"/>
            <a:ext cx="4537075"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dirty="0"/>
              <a:t>证明齐次方程组的解集</a:t>
            </a:r>
          </a:p>
        </p:txBody>
      </p:sp>
      <p:sp>
        <p:nvSpPr>
          <p:cNvPr id="244751" name="Text Box 15"/>
          <p:cNvSpPr txBox="1">
            <a:spLocks noChangeArrowheads="1"/>
          </p:cNvSpPr>
          <p:nvPr/>
        </p:nvSpPr>
        <p:spPr bwMode="auto">
          <a:xfrm>
            <a:off x="179388" y="1844675"/>
            <a:ext cx="7561262"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eaLnBrk="1" hangingPunct="1">
              <a:spcBef>
                <a:spcPct val="50000"/>
              </a:spcBef>
              <a:defRPr/>
            </a:pPr>
            <a:r>
              <a:rPr lang="zh-CN" altLang="en-US" dirty="0"/>
              <a:t>是一个向量空间</a:t>
            </a:r>
            <a:r>
              <a:rPr lang="en-US" altLang="zh-CN" dirty="0"/>
              <a:t>. </a:t>
            </a:r>
            <a:r>
              <a:rPr lang="zh-CN" altLang="en-US" dirty="0"/>
              <a:t>以后称为齐次方程组的</a:t>
            </a:r>
            <a:r>
              <a:rPr lang="zh-CN" altLang="en-US" u="sng" dirty="0">
                <a:solidFill>
                  <a:srgbClr val="0000FF"/>
                </a:solidFill>
                <a:effectLst>
                  <a:outerShdw blurRad="38100" dist="38100" dir="2700000" algn="tl">
                    <a:srgbClr val="000000"/>
                  </a:outerShdw>
                </a:effectLst>
              </a:rPr>
              <a:t>解空间</a:t>
            </a:r>
            <a:r>
              <a:rPr lang="en-US" altLang="zh-CN" dirty="0"/>
              <a:t>.</a:t>
            </a: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244740"/>
                                        </p:tgtEl>
                                        <p:attrNameLst>
                                          <p:attrName>style.visibility</p:attrName>
                                        </p:attrNameLst>
                                      </p:cBhvr>
                                      <p:to>
                                        <p:strVal val="visible"/>
                                      </p:to>
                                    </p:set>
                                    <p:animEffect transition="in" filter="wipe(left)">
                                      <p:cBhvr>
                                        <p:cTn id="7" dur="500"/>
                                        <p:tgtEl>
                                          <p:spTgt spid="24474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244741"/>
                                        </p:tgtEl>
                                        <p:attrNameLst>
                                          <p:attrName>style.visibility</p:attrName>
                                        </p:attrNameLst>
                                      </p:cBhvr>
                                      <p:to>
                                        <p:strVal val="visible"/>
                                      </p:to>
                                    </p:set>
                                    <p:animEffect transition="in" filter="wipe(left)">
                                      <p:cBhvr>
                                        <p:cTn id="12" dur="500"/>
                                        <p:tgtEl>
                                          <p:spTgt spid="24474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244742"/>
                                        </p:tgtEl>
                                        <p:attrNameLst>
                                          <p:attrName>style.visibility</p:attrName>
                                        </p:attrNameLst>
                                      </p:cBhvr>
                                      <p:to>
                                        <p:strVal val="visible"/>
                                      </p:to>
                                    </p:set>
                                    <p:animEffect transition="in" filter="wipe(left)">
                                      <p:cBhvr>
                                        <p:cTn id="17" dur="500"/>
                                        <p:tgtEl>
                                          <p:spTgt spid="2447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灯片编号占位符 1"/>
          <p:cNvSpPr>
            <a:spLocks noGrp="1"/>
          </p:cNvSpPr>
          <p:nvPr>
            <p:ph type="sldNum" sz="quarter" idx="10"/>
          </p:nvPr>
        </p:nvSpPr>
        <p:spPr>
          <a:noFill/>
        </p:spPr>
        <p:txBody>
          <a:bodyP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r>
              <a:rPr lang="en-US" altLang="zh-CN" sz="2000">
                <a:solidFill>
                  <a:srgbClr val="FF0000"/>
                </a:solidFill>
              </a:rPr>
              <a:t>-</a:t>
            </a:r>
            <a:fld id="{53A8A8F7-DB75-4A57-A26E-841C9618E00C}" type="slidenum">
              <a:rPr lang="en-US" altLang="zh-CN" sz="1800" smtClean="0">
                <a:solidFill>
                  <a:srgbClr val="0000FF"/>
                </a:solidFill>
              </a:rPr>
              <a:pPr/>
              <a:t>67</a:t>
            </a:fld>
            <a:r>
              <a:rPr lang="en-US" altLang="zh-CN" sz="2000">
                <a:solidFill>
                  <a:srgbClr val="FF0000"/>
                </a:solidFill>
              </a:rPr>
              <a:t>-</a:t>
            </a:r>
          </a:p>
        </p:txBody>
      </p:sp>
      <p:grpSp>
        <p:nvGrpSpPr>
          <p:cNvPr id="69635" name="Group 2"/>
          <p:cNvGrpSpPr>
            <a:grpSpLocks/>
          </p:cNvGrpSpPr>
          <p:nvPr/>
        </p:nvGrpSpPr>
        <p:grpSpPr bwMode="auto">
          <a:xfrm>
            <a:off x="323850" y="476250"/>
            <a:ext cx="1008063" cy="935038"/>
            <a:chOff x="3742" y="1888"/>
            <a:chExt cx="635" cy="589"/>
          </a:xfrm>
        </p:grpSpPr>
        <p:grpSp>
          <p:nvGrpSpPr>
            <p:cNvPr id="69642" name="Group 3"/>
            <p:cNvGrpSpPr>
              <a:grpSpLocks/>
            </p:cNvGrpSpPr>
            <p:nvPr/>
          </p:nvGrpSpPr>
          <p:grpSpPr bwMode="auto">
            <a:xfrm>
              <a:off x="3742" y="1888"/>
              <a:ext cx="635" cy="589"/>
              <a:chOff x="432" y="1197"/>
              <a:chExt cx="672" cy="672"/>
            </a:xfrm>
          </p:grpSpPr>
          <p:sp>
            <p:nvSpPr>
              <p:cNvPr id="69644" name="Freeform 4"/>
              <p:cNvSpPr>
                <a:spLocks/>
              </p:cNvSpPr>
              <p:nvPr/>
            </p:nvSpPr>
            <p:spPr bwMode="auto">
              <a:xfrm>
                <a:off x="432" y="1197"/>
                <a:ext cx="672" cy="672"/>
              </a:xfrm>
              <a:custGeom>
                <a:avLst/>
                <a:gdLst>
                  <a:gd name="T0" fmla="*/ 0 w 672"/>
                  <a:gd name="T1" fmla="*/ 0 h 672"/>
                  <a:gd name="T2" fmla="*/ 0 w 672"/>
                  <a:gd name="T3" fmla="*/ 672 h 672"/>
                  <a:gd name="T4" fmla="*/ 672 w 672"/>
                  <a:gd name="T5" fmla="*/ 672 h 672"/>
                  <a:gd name="T6" fmla="*/ 672 w 672"/>
                  <a:gd name="T7" fmla="*/ 96 h 672"/>
                  <a:gd name="T8" fmla="*/ 528 w 672"/>
                  <a:gd name="T9" fmla="*/ 0 h 672"/>
                  <a:gd name="T10" fmla="*/ 0 w 672"/>
                  <a:gd name="T11" fmla="*/ 0 h 67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72" h="672">
                    <a:moveTo>
                      <a:pt x="0" y="0"/>
                    </a:moveTo>
                    <a:lnTo>
                      <a:pt x="0" y="672"/>
                    </a:lnTo>
                    <a:lnTo>
                      <a:pt x="672" y="672"/>
                    </a:lnTo>
                    <a:lnTo>
                      <a:pt x="672" y="96"/>
                    </a:lnTo>
                    <a:lnTo>
                      <a:pt x="528" y="0"/>
                    </a:lnTo>
                    <a:lnTo>
                      <a:pt x="0" y="0"/>
                    </a:lnTo>
                    <a:close/>
                  </a:path>
                </a:pathLst>
              </a:custGeom>
              <a:solidFill>
                <a:srgbClr val="3399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9645" name="Rectangle 5"/>
              <p:cNvSpPr>
                <a:spLocks noChangeArrowheads="1"/>
              </p:cNvSpPr>
              <p:nvPr/>
            </p:nvSpPr>
            <p:spPr bwMode="auto">
              <a:xfrm rot="10794935">
                <a:off x="480" y="1439"/>
                <a:ext cx="576" cy="38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endParaRPr lang="zh-CN" altLang="en-US"/>
              </a:p>
            </p:txBody>
          </p:sp>
          <p:sp>
            <p:nvSpPr>
              <p:cNvPr id="69646" name="Rectangle 6"/>
              <p:cNvSpPr>
                <a:spLocks noChangeArrowheads="1"/>
              </p:cNvSpPr>
              <p:nvPr/>
            </p:nvSpPr>
            <p:spPr bwMode="auto">
              <a:xfrm rot="10794935">
                <a:off x="623" y="1200"/>
                <a:ext cx="288" cy="192"/>
              </a:xfrm>
              <a:prstGeom prst="rect">
                <a:avLst/>
              </a:prstGeom>
              <a:solidFill>
                <a:schemeClr val="folHlink"/>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endParaRPr lang="zh-CN" altLang="en-US"/>
              </a:p>
            </p:txBody>
          </p:sp>
          <p:sp>
            <p:nvSpPr>
              <p:cNvPr id="69647" name="Rectangle 7"/>
              <p:cNvSpPr>
                <a:spLocks noChangeArrowheads="1"/>
              </p:cNvSpPr>
              <p:nvPr/>
            </p:nvSpPr>
            <p:spPr bwMode="auto">
              <a:xfrm rot="10794935">
                <a:off x="815" y="1199"/>
                <a:ext cx="96" cy="192"/>
              </a:xfrm>
              <a:prstGeom prst="rect">
                <a:avLst/>
              </a:prstGeom>
              <a:solidFill>
                <a:schemeClr val="tx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endParaRPr lang="zh-CN" altLang="en-US"/>
              </a:p>
            </p:txBody>
          </p:sp>
        </p:grpSp>
        <p:sp>
          <p:nvSpPr>
            <p:cNvPr id="69643" name="Text Box 8"/>
            <p:cNvSpPr txBox="1">
              <a:spLocks noChangeArrowheads="1"/>
            </p:cNvSpPr>
            <p:nvPr/>
          </p:nvSpPr>
          <p:spPr bwMode="auto">
            <a:xfrm>
              <a:off x="3781" y="2115"/>
              <a:ext cx="596"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r>
                <a:rPr kumimoji="0" lang="zh-CN" altLang="en-US">
                  <a:ea typeface="楷体_GB2312" pitchFamily="49" charset="-122"/>
                </a:rPr>
                <a:t>例</a:t>
              </a:r>
              <a:r>
                <a:rPr kumimoji="0" lang="en-US" altLang="zh-CN">
                  <a:ea typeface="楷体_GB2312" pitchFamily="49" charset="-122"/>
                </a:rPr>
                <a:t>3</a:t>
              </a:r>
              <a:endParaRPr kumimoji="0" lang="en-US" altLang="zh-CN" sz="800">
                <a:ea typeface="楷体_GB2312" pitchFamily="49" charset="-122"/>
              </a:endParaRPr>
            </a:p>
          </p:txBody>
        </p:sp>
      </p:grpSp>
      <p:sp>
        <p:nvSpPr>
          <p:cNvPr id="69636" name="Text Box 9"/>
          <p:cNvSpPr txBox="1">
            <a:spLocks noChangeArrowheads="1"/>
          </p:cNvSpPr>
          <p:nvPr/>
        </p:nvSpPr>
        <p:spPr bwMode="auto">
          <a:xfrm>
            <a:off x="1331913" y="549275"/>
            <a:ext cx="6769100"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dirty="0"/>
              <a:t>证明非齐次方程组的解集</a:t>
            </a:r>
          </a:p>
        </p:txBody>
      </p:sp>
      <p:sp>
        <p:nvSpPr>
          <p:cNvPr id="69637" name="Rectangle 10"/>
          <p:cNvSpPr>
            <a:spLocks noChangeArrowheads="1"/>
          </p:cNvSpPr>
          <p:nvPr/>
        </p:nvSpPr>
        <p:spPr bwMode="auto">
          <a:xfrm>
            <a:off x="250825" y="1989138"/>
            <a:ext cx="2413000"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a:t>不是向量空间</a:t>
            </a:r>
            <a:r>
              <a:rPr lang="en-US" altLang="zh-CN"/>
              <a:t>.</a:t>
            </a:r>
          </a:p>
        </p:txBody>
      </p:sp>
      <p:graphicFrame>
        <p:nvGraphicFramePr>
          <p:cNvPr id="69638" name="Object 11"/>
          <p:cNvGraphicFramePr>
            <a:graphicFrameLocks noChangeAspect="1"/>
          </p:cNvGraphicFramePr>
          <p:nvPr/>
        </p:nvGraphicFramePr>
        <p:xfrm>
          <a:off x="2843213" y="1412875"/>
          <a:ext cx="3289300" cy="393700"/>
        </p:xfrm>
        <a:graphic>
          <a:graphicData uri="http://schemas.openxmlformats.org/presentationml/2006/ole">
            <mc:AlternateContent xmlns:mc="http://schemas.openxmlformats.org/markup-compatibility/2006">
              <mc:Choice xmlns:v="urn:schemas-microsoft-com:vml" Requires="v">
                <p:oleObj name="Equation" r:id="rId3" imgW="3289300" imgH="393700" progId="Equation.DSMT4">
                  <p:embed/>
                </p:oleObj>
              </mc:Choice>
              <mc:Fallback>
                <p:oleObj name="Equation" r:id="rId3" imgW="3289300" imgH="393700" progId="Equation.DSMT4">
                  <p:embed/>
                  <p:pic>
                    <p:nvPicPr>
                      <p:cNvPr id="0" name="Object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43213" y="1412875"/>
                        <a:ext cx="3289300" cy="393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9639" name="Text Box 12"/>
          <p:cNvSpPr txBox="1">
            <a:spLocks noChangeArrowheads="1"/>
          </p:cNvSpPr>
          <p:nvPr/>
        </p:nvSpPr>
        <p:spPr bwMode="auto">
          <a:xfrm>
            <a:off x="755650" y="2765425"/>
            <a:ext cx="865188"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a:solidFill>
                  <a:srgbClr val="0000FF"/>
                </a:solidFill>
              </a:rPr>
              <a:t>证</a:t>
            </a:r>
          </a:p>
        </p:txBody>
      </p:sp>
      <p:graphicFrame>
        <p:nvGraphicFramePr>
          <p:cNvPr id="245779" name="Object 19"/>
          <p:cNvGraphicFramePr>
            <a:graphicFrameLocks noChangeAspect="1"/>
          </p:cNvGraphicFramePr>
          <p:nvPr/>
        </p:nvGraphicFramePr>
        <p:xfrm>
          <a:off x="1631950" y="2890838"/>
          <a:ext cx="5003800" cy="393700"/>
        </p:xfrm>
        <a:graphic>
          <a:graphicData uri="http://schemas.openxmlformats.org/presentationml/2006/ole">
            <mc:AlternateContent xmlns:mc="http://schemas.openxmlformats.org/markup-compatibility/2006">
              <mc:Choice xmlns:v="urn:schemas-microsoft-com:vml" Requires="v">
                <p:oleObj name="公式" r:id="rId5" imgW="5003800" imgH="393700" progId="Equation.3">
                  <p:embed/>
                </p:oleObj>
              </mc:Choice>
              <mc:Fallback>
                <p:oleObj name="公式" r:id="rId5" imgW="5003800" imgH="393700" progId="Equation.3">
                  <p:embed/>
                  <p:pic>
                    <p:nvPicPr>
                      <p:cNvPr id="0" name="Object 1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31950" y="2890838"/>
                        <a:ext cx="5003800" cy="393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45780" name="Text Box 20"/>
          <p:cNvSpPr txBox="1">
            <a:spLocks noChangeArrowheads="1"/>
          </p:cNvSpPr>
          <p:nvPr/>
        </p:nvSpPr>
        <p:spPr bwMode="auto">
          <a:xfrm>
            <a:off x="1835150" y="3573463"/>
            <a:ext cx="4752975"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i="1"/>
              <a:t>S </a:t>
            </a:r>
            <a:r>
              <a:rPr lang="zh-CN" altLang="en-US"/>
              <a:t>对数乘运算不封闭</a:t>
            </a:r>
            <a:r>
              <a:rPr lang="en-US" altLang="zh-CN"/>
              <a:t>.</a:t>
            </a: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2" presetClass="entr" presetSubtype="1" fill="hold" nodeType="withEffect">
                                  <p:stCondLst>
                                    <p:cond delay="0"/>
                                  </p:stCondLst>
                                  <p:childTnLst>
                                    <p:set>
                                      <p:cBhvr>
                                        <p:cTn id="6" dur="1" fill="hold">
                                          <p:stCondLst>
                                            <p:cond delay="0"/>
                                          </p:stCondLst>
                                        </p:cTn>
                                        <p:tgtEl>
                                          <p:spTgt spid="245779"/>
                                        </p:tgtEl>
                                        <p:attrNameLst>
                                          <p:attrName>style.visibility</p:attrName>
                                        </p:attrNameLst>
                                      </p:cBhvr>
                                      <p:to>
                                        <p:strVal val="visible"/>
                                      </p:to>
                                    </p:set>
                                    <p:animEffect transition="in" filter="slide(fromTop)">
                                      <p:cBhvr>
                                        <p:cTn id="7" dur="500"/>
                                        <p:tgtEl>
                                          <p:spTgt spid="245779"/>
                                        </p:tgtEl>
                                      </p:cBhvr>
                                    </p:animEffect>
                                  </p:childTnLst>
                                </p:cTn>
                              </p:par>
                              <p:par>
                                <p:cTn id="8" presetID="12" presetClass="entr" presetSubtype="1" fill="hold" grpId="0" nodeType="withEffect">
                                  <p:stCondLst>
                                    <p:cond delay="0"/>
                                  </p:stCondLst>
                                  <p:childTnLst>
                                    <p:set>
                                      <p:cBhvr>
                                        <p:cTn id="9" dur="1" fill="hold">
                                          <p:stCondLst>
                                            <p:cond delay="0"/>
                                          </p:stCondLst>
                                        </p:cTn>
                                        <p:tgtEl>
                                          <p:spTgt spid="245780"/>
                                        </p:tgtEl>
                                        <p:attrNameLst>
                                          <p:attrName>style.visibility</p:attrName>
                                        </p:attrNameLst>
                                      </p:cBhvr>
                                      <p:to>
                                        <p:strVal val="visible"/>
                                      </p:to>
                                    </p:set>
                                    <p:animEffect transition="in" filter="slide(fromTop)">
                                      <p:cBhvr>
                                        <p:cTn id="10" dur="500"/>
                                        <p:tgtEl>
                                          <p:spTgt spid="2457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780"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灯片编号占位符 1"/>
          <p:cNvSpPr>
            <a:spLocks noGrp="1"/>
          </p:cNvSpPr>
          <p:nvPr>
            <p:ph type="sldNum" sz="quarter" idx="10"/>
          </p:nvPr>
        </p:nvSpPr>
        <p:spPr>
          <a:noFill/>
        </p:spPr>
        <p:txBody>
          <a:bodyP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r>
              <a:rPr lang="en-US" altLang="zh-CN" sz="2000">
                <a:solidFill>
                  <a:srgbClr val="FF0000"/>
                </a:solidFill>
              </a:rPr>
              <a:t>-</a:t>
            </a:r>
            <a:fld id="{89AAF874-29F2-4E17-B2A6-C0A56A83E5CD}" type="slidenum">
              <a:rPr lang="en-US" altLang="zh-CN" sz="1800" smtClean="0">
                <a:solidFill>
                  <a:srgbClr val="0000FF"/>
                </a:solidFill>
              </a:rPr>
              <a:pPr/>
              <a:t>68</a:t>
            </a:fld>
            <a:r>
              <a:rPr lang="en-US" altLang="zh-CN" sz="2000">
                <a:solidFill>
                  <a:srgbClr val="FF0000"/>
                </a:solidFill>
              </a:rPr>
              <a:t>-</a:t>
            </a:r>
          </a:p>
        </p:txBody>
      </p:sp>
      <p:graphicFrame>
        <p:nvGraphicFramePr>
          <p:cNvPr id="71683" name="Object 2"/>
          <p:cNvGraphicFramePr>
            <a:graphicFrameLocks noChangeAspect="1"/>
          </p:cNvGraphicFramePr>
          <p:nvPr/>
        </p:nvGraphicFramePr>
        <p:xfrm>
          <a:off x="1758950" y="608013"/>
          <a:ext cx="5816600" cy="444500"/>
        </p:xfrm>
        <a:graphic>
          <a:graphicData uri="http://schemas.openxmlformats.org/presentationml/2006/ole">
            <mc:AlternateContent xmlns:mc="http://schemas.openxmlformats.org/markup-compatibility/2006">
              <mc:Choice xmlns:v="urn:schemas-microsoft-com:vml" Requires="v">
                <p:oleObj name="Equation" r:id="rId3" imgW="5816600" imgH="444500" progId="Equation.DSMT4">
                  <p:embed/>
                </p:oleObj>
              </mc:Choice>
              <mc:Fallback>
                <p:oleObj name="Equation" r:id="rId3" imgW="5816600" imgH="444500" progId="Equation.DSMT4">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58950" y="608013"/>
                        <a:ext cx="5816600" cy="44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1684" name="Object 3"/>
          <p:cNvGraphicFramePr>
            <a:graphicFrameLocks noChangeAspect="1"/>
          </p:cNvGraphicFramePr>
          <p:nvPr/>
        </p:nvGraphicFramePr>
        <p:xfrm>
          <a:off x="2233613" y="1268413"/>
          <a:ext cx="4330700" cy="444500"/>
        </p:xfrm>
        <a:graphic>
          <a:graphicData uri="http://schemas.openxmlformats.org/presentationml/2006/ole">
            <mc:AlternateContent xmlns:mc="http://schemas.openxmlformats.org/markup-compatibility/2006">
              <mc:Choice xmlns:v="urn:schemas-microsoft-com:vml" Requires="v">
                <p:oleObj name="Equation" r:id="rId5" imgW="4330700" imgH="444500" progId="Equation.DSMT4">
                  <p:embed/>
                </p:oleObj>
              </mc:Choice>
              <mc:Fallback>
                <p:oleObj name="Equation" r:id="rId5" imgW="4330700" imgH="444500" progId="Equation.DSMT4">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33613" y="1268413"/>
                        <a:ext cx="4330700" cy="44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1685" name="Text Box 4"/>
          <p:cNvSpPr txBox="1">
            <a:spLocks noChangeArrowheads="1"/>
          </p:cNvSpPr>
          <p:nvPr/>
        </p:nvSpPr>
        <p:spPr bwMode="auto">
          <a:xfrm>
            <a:off x="250825" y="1844675"/>
            <a:ext cx="25209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a:t>是向量空间</a:t>
            </a:r>
            <a:r>
              <a:rPr lang="en-US" altLang="zh-CN"/>
              <a:t>.</a:t>
            </a:r>
          </a:p>
        </p:txBody>
      </p:sp>
      <p:grpSp>
        <p:nvGrpSpPr>
          <p:cNvPr id="246805" name="Group 21"/>
          <p:cNvGrpSpPr>
            <a:grpSpLocks/>
          </p:cNvGrpSpPr>
          <p:nvPr/>
        </p:nvGrpSpPr>
        <p:grpSpPr bwMode="auto">
          <a:xfrm>
            <a:off x="1116013" y="2701925"/>
            <a:ext cx="6427787" cy="1806575"/>
            <a:chOff x="703" y="1702"/>
            <a:chExt cx="4049" cy="1138"/>
          </a:xfrm>
        </p:grpSpPr>
        <p:grpSp>
          <p:nvGrpSpPr>
            <p:cNvPr id="71696" name="Group 5"/>
            <p:cNvGrpSpPr>
              <a:grpSpLocks/>
            </p:cNvGrpSpPr>
            <p:nvPr/>
          </p:nvGrpSpPr>
          <p:grpSpPr bwMode="auto">
            <a:xfrm>
              <a:off x="703" y="1702"/>
              <a:ext cx="4049" cy="272"/>
              <a:chOff x="703" y="1702"/>
              <a:chExt cx="4049" cy="272"/>
            </a:xfrm>
          </p:grpSpPr>
          <p:graphicFrame>
            <p:nvGraphicFramePr>
              <p:cNvPr id="71699" name="Object 6"/>
              <p:cNvGraphicFramePr>
                <a:graphicFrameLocks noChangeAspect="1"/>
              </p:cNvGraphicFramePr>
              <p:nvPr/>
            </p:nvGraphicFramePr>
            <p:xfrm>
              <a:off x="703" y="1702"/>
              <a:ext cx="2072" cy="272"/>
            </p:xfrm>
            <a:graphic>
              <a:graphicData uri="http://schemas.openxmlformats.org/presentationml/2006/ole">
                <mc:AlternateContent xmlns:mc="http://schemas.openxmlformats.org/markup-compatibility/2006">
                  <mc:Choice xmlns:v="urn:schemas-microsoft-com:vml" Requires="v">
                    <p:oleObj name="公式" r:id="rId7" imgW="3289300" imgH="431800" progId="Equation.3">
                      <p:embed/>
                    </p:oleObj>
                  </mc:Choice>
                  <mc:Fallback>
                    <p:oleObj name="公式" r:id="rId7" imgW="3289300" imgH="431800" progId="Equation.3">
                      <p:embed/>
                      <p:pic>
                        <p:nvPicPr>
                          <p:cNvPr id="0" name="Object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03" y="1702"/>
                            <a:ext cx="2072" cy="2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1700" name="Object 7"/>
              <p:cNvGraphicFramePr>
                <a:graphicFrameLocks noChangeAspect="1"/>
              </p:cNvGraphicFramePr>
              <p:nvPr/>
            </p:nvGraphicFramePr>
            <p:xfrm>
              <a:off x="2824" y="1706"/>
              <a:ext cx="1928" cy="264"/>
            </p:xfrm>
            <a:graphic>
              <a:graphicData uri="http://schemas.openxmlformats.org/presentationml/2006/ole">
                <mc:AlternateContent xmlns:mc="http://schemas.openxmlformats.org/markup-compatibility/2006">
                  <mc:Choice xmlns:v="urn:schemas-microsoft-com:vml" Requires="v">
                    <p:oleObj name="公式" r:id="rId9" imgW="3060700" imgH="419100" progId="Equation.3">
                      <p:embed/>
                    </p:oleObj>
                  </mc:Choice>
                  <mc:Fallback>
                    <p:oleObj name="公式" r:id="rId9" imgW="3060700" imgH="419100" progId="Equation.3">
                      <p:embed/>
                      <p:pic>
                        <p:nvPicPr>
                          <p:cNvPr id="0" name="Object 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824" y="1706"/>
                            <a:ext cx="1928" cy="2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71697" name="Object 8"/>
            <p:cNvGraphicFramePr>
              <a:graphicFrameLocks noChangeAspect="1"/>
            </p:cNvGraphicFramePr>
            <p:nvPr/>
          </p:nvGraphicFramePr>
          <p:xfrm>
            <a:off x="713" y="2115"/>
            <a:ext cx="3528" cy="264"/>
          </p:xfrm>
          <a:graphic>
            <a:graphicData uri="http://schemas.openxmlformats.org/presentationml/2006/ole">
              <mc:AlternateContent xmlns:mc="http://schemas.openxmlformats.org/markup-compatibility/2006">
                <mc:Choice xmlns:v="urn:schemas-microsoft-com:vml" Requires="v">
                  <p:oleObj name="公式" r:id="rId11" imgW="5600700" imgH="419100" progId="Equation.3">
                    <p:embed/>
                  </p:oleObj>
                </mc:Choice>
                <mc:Fallback>
                  <p:oleObj name="公式" r:id="rId11" imgW="5600700" imgH="419100" progId="Equation.3">
                    <p:embed/>
                    <p:pic>
                      <p:nvPicPr>
                        <p:cNvPr id="0" name="Object 8"/>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13" y="2115"/>
                          <a:ext cx="3528" cy="2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1698" name="Object 10"/>
            <p:cNvGraphicFramePr>
              <a:graphicFrameLocks noChangeAspect="1"/>
            </p:cNvGraphicFramePr>
            <p:nvPr/>
          </p:nvGraphicFramePr>
          <p:xfrm>
            <a:off x="710" y="2576"/>
            <a:ext cx="2464" cy="264"/>
          </p:xfrm>
          <a:graphic>
            <a:graphicData uri="http://schemas.openxmlformats.org/presentationml/2006/ole">
              <mc:AlternateContent xmlns:mc="http://schemas.openxmlformats.org/markup-compatibility/2006">
                <mc:Choice xmlns:v="urn:schemas-microsoft-com:vml" Requires="v">
                  <p:oleObj name="公式" r:id="rId13" imgW="3911600" imgH="419100" progId="Equation.3">
                    <p:embed/>
                  </p:oleObj>
                </mc:Choice>
                <mc:Fallback>
                  <p:oleObj name="公式" r:id="rId13" imgW="3911600" imgH="419100" progId="Equation.3">
                    <p:embed/>
                    <p:pic>
                      <p:nvPicPr>
                        <p:cNvPr id="0" name="Object 10"/>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10" y="2576"/>
                          <a:ext cx="2464" cy="2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71687" name="Object 11"/>
          <p:cNvGraphicFramePr>
            <a:graphicFrameLocks noChangeAspect="1"/>
          </p:cNvGraphicFramePr>
          <p:nvPr/>
        </p:nvGraphicFramePr>
        <p:xfrm>
          <a:off x="2884488" y="4076700"/>
          <a:ext cx="203200" cy="444500"/>
        </p:xfrm>
        <a:graphic>
          <a:graphicData uri="http://schemas.openxmlformats.org/presentationml/2006/ole">
            <mc:AlternateContent xmlns:mc="http://schemas.openxmlformats.org/markup-compatibility/2006">
              <mc:Choice xmlns:v="urn:schemas-microsoft-com:vml" Requires="v">
                <p:oleObj name="Equation" r:id="rId15" imgW="203112" imgH="444307" progId="Equation.3">
                  <p:embed/>
                </p:oleObj>
              </mc:Choice>
              <mc:Fallback>
                <p:oleObj name="Equation" r:id="rId15" imgW="203112" imgH="444307" progId="Equation.3">
                  <p:embed/>
                  <p:pic>
                    <p:nvPicPr>
                      <p:cNvPr id="0" name="Object 11"/>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884488" y="4076700"/>
                        <a:ext cx="203200" cy="44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71688" name="Group 12"/>
          <p:cNvGrpSpPr>
            <a:grpSpLocks/>
          </p:cNvGrpSpPr>
          <p:nvPr/>
        </p:nvGrpSpPr>
        <p:grpSpPr bwMode="auto">
          <a:xfrm>
            <a:off x="539750" y="404813"/>
            <a:ext cx="1008063" cy="935037"/>
            <a:chOff x="3742" y="1888"/>
            <a:chExt cx="635" cy="589"/>
          </a:xfrm>
        </p:grpSpPr>
        <p:grpSp>
          <p:nvGrpSpPr>
            <p:cNvPr id="71690" name="Group 13"/>
            <p:cNvGrpSpPr>
              <a:grpSpLocks/>
            </p:cNvGrpSpPr>
            <p:nvPr/>
          </p:nvGrpSpPr>
          <p:grpSpPr bwMode="auto">
            <a:xfrm>
              <a:off x="3742" y="1888"/>
              <a:ext cx="635" cy="589"/>
              <a:chOff x="432" y="1197"/>
              <a:chExt cx="672" cy="672"/>
            </a:xfrm>
          </p:grpSpPr>
          <p:sp>
            <p:nvSpPr>
              <p:cNvPr id="71692" name="Freeform 14"/>
              <p:cNvSpPr>
                <a:spLocks/>
              </p:cNvSpPr>
              <p:nvPr/>
            </p:nvSpPr>
            <p:spPr bwMode="auto">
              <a:xfrm>
                <a:off x="432" y="1197"/>
                <a:ext cx="672" cy="672"/>
              </a:xfrm>
              <a:custGeom>
                <a:avLst/>
                <a:gdLst>
                  <a:gd name="T0" fmla="*/ 0 w 672"/>
                  <a:gd name="T1" fmla="*/ 0 h 672"/>
                  <a:gd name="T2" fmla="*/ 0 w 672"/>
                  <a:gd name="T3" fmla="*/ 672 h 672"/>
                  <a:gd name="T4" fmla="*/ 672 w 672"/>
                  <a:gd name="T5" fmla="*/ 672 h 672"/>
                  <a:gd name="T6" fmla="*/ 672 w 672"/>
                  <a:gd name="T7" fmla="*/ 96 h 672"/>
                  <a:gd name="T8" fmla="*/ 528 w 672"/>
                  <a:gd name="T9" fmla="*/ 0 h 672"/>
                  <a:gd name="T10" fmla="*/ 0 w 672"/>
                  <a:gd name="T11" fmla="*/ 0 h 67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72" h="672">
                    <a:moveTo>
                      <a:pt x="0" y="0"/>
                    </a:moveTo>
                    <a:lnTo>
                      <a:pt x="0" y="672"/>
                    </a:lnTo>
                    <a:lnTo>
                      <a:pt x="672" y="672"/>
                    </a:lnTo>
                    <a:lnTo>
                      <a:pt x="672" y="96"/>
                    </a:lnTo>
                    <a:lnTo>
                      <a:pt x="528" y="0"/>
                    </a:lnTo>
                    <a:lnTo>
                      <a:pt x="0" y="0"/>
                    </a:lnTo>
                    <a:close/>
                  </a:path>
                </a:pathLst>
              </a:custGeom>
              <a:solidFill>
                <a:srgbClr val="3399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1693" name="Rectangle 15"/>
              <p:cNvSpPr>
                <a:spLocks noChangeArrowheads="1"/>
              </p:cNvSpPr>
              <p:nvPr/>
            </p:nvSpPr>
            <p:spPr bwMode="auto">
              <a:xfrm rot="10794935">
                <a:off x="480" y="1439"/>
                <a:ext cx="576" cy="38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endParaRPr lang="zh-CN" altLang="en-US"/>
              </a:p>
            </p:txBody>
          </p:sp>
          <p:sp>
            <p:nvSpPr>
              <p:cNvPr id="71694" name="Rectangle 16"/>
              <p:cNvSpPr>
                <a:spLocks noChangeArrowheads="1"/>
              </p:cNvSpPr>
              <p:nvPr/>
            </p:nvSpPr>
            <p:spPr bwMode="auto">
              <a:xfrm rot="10794935">
                <a:off x="623" y="1200"/>
                <a:ext cx="288" cy="192"/>
              </a:xfrm>
              <a:prstGeom prst="rect">
                <a:avLst/>
              </a:prstGeom>
              <a:solidFill>
                <a:schemeClr val="folHlink"/>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endParaRPr lang="zh-CN" altLang="en-US"/>
              </a:p>
            </p:txBody>
          </p:sp>
          <p:sp>
            <p:nvSpPr>
              <p:cNvPr id="71695" name="Rectangle 17"/>
              <p:cNvSpPr>
                <a:spLocks noChangeArrowheads="1"/>
              </p:cNvSpPr>
              <p:nvPr/>
            </p:nvSpPr>
            <p:spPr bwMode="auto">
              <a:xfrm rot="10794935">
                <a:off x="815" y="1199"/>
                <a:ext cx="96" cy="192"/>
              </a:xfrm>
              <a:prstGeom prst="rect">
                <a:avLst/>
              </a:prstGeom>
              <a:solidFill>
                <a:schemeClr val="tx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endParaRPr lang="zh-CN" altLang="en-US"/>
              </a:p>
            </p:txBody>
          </p:sp>
        </p:grpSp>
        <p:sp>
          <p:nvSpPr>
            <p:cNvPr id="71691" name="Text Box 18"/>
            <p:cNvSpPr txBox="1">
              <a:spLocks noChangeArrowheads="1"/>
            </p:cNvSpPr>
            <p:nvPr/>
          </p:nvSpPr>
          <p:spPr bwMode="auto">
            <a:xfrm>
              <a:off x="3781" y="2115"/>
              <a:ext cx="596"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r>
                <a:rPr kumimoji="0" lang="zh-CN" altLang="en-US">
                  <a:ea typeface="楷体_GB2312" pitchFamily="49" charset="-122"/>
                </a:rPr>
                <a:t>例</a:t>
              </a:r>
              <a:r>
                <a:rPr kumimoji="0" lang="en-US" altLang="zh-CN">
                  <a:ea typeface="楷体_GB2312" pitchFamily="49" charset="-122"/>
                </a:rPr>
                <a:t>4</a:t>
              </a:r>
              <a:endParaRPr kumimoji="0" lang="en-US" altLang="zh-CN" sz="800">
                <a:ea typeface="楷体_GB2312" pitchFamily="49" charset="-122"/>
              </a:endParaRPr>
            </a:p>
          </p:txBody>
        </p:sp>
      </p:grpSp>
      <p:sp>
        <p:nvSpPr>
          <p:cNvPr id="71689" name="Text Box 19"/>
          <p:cNvSpPr txBox="1">
            <a:spLocks noChangeArrowheads="1"/>
          </p:cNvSpPr>
          <p:nvPr/>
        </p:nvSpPr>
        <p:spPr bwMode="auto">
          <a:xfrm>
            <a:off x="323850" y="2565400"/>
            <a:ext cx="792163"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a:solidFill>
                  <a:srgbClr val="0000FF"/>
                </a:solidFill>
              </a:rPr>
              <a:t>证</a:t>
            </a: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1" fill="hold" nodeType="clickEffect">
                                  <p:stCondLst>
                                    <p:cond delay="0"/>
                                  </p:stCondLst>
                                  <p:childTnLst>
                                    <p:set>
                                      <p:cBhvr>
                                        <p:cTn id="6" dur="1" fill="hold">
                                          <p:stCondLst>
                                            <p:cond delay="0"/>
                                          </p:stCondLst>
                                        </p:cTn>
                                        <p:tgtEl>
                                          <p:spTgt spid="246805"/>
                                        </p:tgtEl>
                                        <p:attrNameLst>
                                          <p:attrName>style.visibility</p:attrName>
                                        </p:attrNameLst>
                                      </p:cBhvr>
                                      <p:to>
                                        <p:strVal val="visible"/>
                                      </p:to>
                                    </p:set>
                                    <p:animEffect transition="in" filter="slide(fromTop)">
                                      <p:cBhvr>
                                        <p:cTn id="7" dur="500"/>
                                        <p:tgtEl>
                                          <p:spTgt spid="2468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灯片编号占位符 1"/>
          <p:cNvSpPr>
            <a:spLocks noGrp="1"/>
          </p:cNvSpPr>
          <p:nvPr>
            <p:ph type="sldNum" sz="quarter" idx="10"/>
          </p:nvPr>
        </p:nvSpPr>
        <p:spPr>
          <a:noFill/>
        </p:spPr>
        <p:txBody>
          <a:bodyP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r>
              <a:rPr lang="en-US" altLang="zh-CN" sz="2000">
                <a:solidFill>
                  <a:srgbClr val="FF0000"/>
                </a:solidFill>
              </a:rPr>
              <a:t>-</a:t>
            </a:r>
            <a:fld id="{052082E9-B5FF-468A-BA95-A6B99063A052}" type="slidenum">
              <a:rPr lang="en-US" altLang="zh-CN" sz="1800" smtClean="0">
                <a:solidFill>
                  <a:srgbClr val="0000FF"/>
                </a:solidFill>
              </a:rPr>
              <a:pPr/>
              <a:t>69</a:t>
            </a:fld>
            <a:r>
              <a:rPr lang="en-US" altLang="zh-CN" sz="2000">
                <a:solidFill>
                  <a:srgbClr val="FF0000"/>
                </a:solidFill>
              </a:rPr>
              <a:t>-</a:t>
            </a:r>
          </a:p>
        </p:txBody>
      </p:sp>
      <p:grpSp>
        <p:nvGrpSpPr>
          <p:cNvPr id="75779" name="Group 2"/>
          <p:cNvGrpSpPr>
            <a:grpSpLocks/>
          </p:cNvGrpSpPr>
          <p:nvPr/>
        </p:nvGrpSpPr>
        <p:grpSpPr bwMode="auto">
          <a:xfrm>
            <a:off x="323850" y="333375"/>
            <a:ext cx="1008063" cy="935038"/>
            <a:chOff x="3742" y="1888"/>
            <a:chExt cx="635" cy="589"/>
          </a:xfrm>
        </p:grpSpPr>
        <p:grpSp>
          <p:nvGrpSpPr>
            <p:cNvPr id="75798" name="Group 3"/>
            <p:cNvGrpSpPr>
              <a:grpSpLocks/>
            </p:cNvGrpSpPr>
            <p:nvPr/>
          </p:nvGrpSpPr>
          <p:grpSpPr bwMode="auto">
            <a:xfrm>
              <a:off x="3742" y="1888"/>
              <a:ext cx="635" cy="589"/>
              <a:chOff x="432" y="1197"/>
              <a:chExt cx="672" cy="672"/>
            </a:xfrm>
          </p:grpSpPr>
          <p:sp>
            <p:nvSpPr>
              <p:cNvPr id="75800" name="Freeform 4"/>
              <p:cNvSpPr>
                <a:spLocks/>
              </p:cNvSpPr>
              <p:nvPr/>
            </p:nvSpPr>
            <p:spPr bwMode="auto">
              <a:xfrm>
                <a:off x="432" y="1197"/>
                <a:ext cx="672" cy="672"/>
              </a:xfrm>
              <a:custGeom>
                <a:avLst/>
                <a:gdLst>
                  <a:gd name="T0" fmla="*/ 0 w 672"/>
                  <a:gd name="T1" fmla="*/ 0 h 672"/>
                  <a:gd name="T2" fmla="*/ 0 w 672"/>
                  <a:gd name="T3" fmla="*/ 672 h 672"/>
                  <a:gd name="T4" fmla="*/ 672 w 672"/>
                  <a:gd name="T5" fmla="*/ 672 h 672"/>
                  <a:gd name="T6" fmla="*/ 672 w 672"/>
                  <a:gd name="T7" fmla="*/ 96 h 672"/>
                  <a:gd name="T8" fmla="*/ 528 w 672"/>
                  <a:gd name="T9" fmla="*/ 0 h 672"/>
                  <a:gd name="T10" fmla="*/ 0 w 672"/>
                  <a:gd name="T11" fmla="*/ 0 h 67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72" h="672">
                    <a:moveTo>
                      <a:pt x="0" y="0"/>
                    </a:moveTo>
                    <a:lnTo>
                      <a:pt x="0" y="672"/>
                    </a:lnTo>
                    <a:lnTo>
                      <a:pt x="672" y="672"/>
                    </a:lnTo>
                    <a:lnTo>
                      <a:pt x="672" y="96"/>
                    </a:lnTo>
                    <a:lnTo>
                      <a:pt x="528" y="0"/>
                    </a:lnTo>
                    <a:lnTo>
                      <a:pt x="0" y="0"/>
                    </a:lnTo>
                    <a:close/>
                  </a:path>
                </a:pathLst>
              </a:custGeom>
              <a:solidFill>
                <a:srgbClr val="3399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5801" name="Rectangle 5"/>
              <p:cNvSpPr>
                <a:spLocks noChangeArrowheads="1"/>
              </p:cNvSpPr>
              <p:nvPr/>
            </p:nvSpPr>
            <p:spPr bwMode="auto">
              <a:xfrm rot="10794935">
                <a:off x="480" y="1439"/>
                <a:ext cx="576" cy="38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endParaRPr lang="zh-CN" altLang="en-US"/>
              </a:p>
            </p:txBody>
          </p:sp>
          <p:sp>
            <p:nvSpPr>
              <p:cNvPr id="75802" name="Rectangle 6"/>
              <p:cNvSpPr>
                <a:spLocks noChangeArrowheads="1"/>
              </p:cNvSpPr>
              <p:nvPr/>
            </p:nvSpPr>
            <p:spPr bwMode="auto">
              <a:xfrm rot="10794935">
                <a:off x="623" y="1200"/>
                <a:ext cx="288" cy="192"/>
              </a:xfrm>
              <a:prstGeom prst="rect">
                <a:avLst/>
              </a:prstGeom>
              <a:solidFill>
                <a:schemeClr val="folHlink"/>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endParaRPr lang="zh-CN" altLang="en-US"/>
              </a:p>
            </p:txBody>
          </p:sp>
          <p:sp>
            <p:nvSpPr>
              <p:cNvPr id="75803" name="Rectangle 7"/>
              <p:cNvSpPr>
                <a:spLocks noChangeArrowheads="1"/>
              </p:cNvSpPr>
              <p:nvPr/>
            </p:nvSpPr>
            <p:spPr bwMode="auto">
              <a:xfrm rot="10794935">
                <a:off x="815" y="1199"/>
                <a:ext cx="96" cy="192"/>
              </a:xfrm>
              <a:prstGeom prst="rect">
                <a:avLst/>
              </a:prstGeom>
              <a:solidFill>
                <a:schemeClr val="tx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endParaRPr lang="zh-CN" altLang="en-US"/>
              </a:p>
            </p:txBody>
          </p:sp>
        </p:grpSp>
        <p:sp>
          <p:nvSpPr>
            <p:cNvPr id="75799" name="Text Box 8"/>
            <p:cNvSpPr txBox="1">
              <a:spLocks noChangeArrowheads="1"/>
            </p:cNvSpPr>
            <p:nvPr/>
          </p:nvSpPr>
          <p:spPr bwMode="auto">
            <a:xfrm>
              <a:off x="3781" y="2115"/>
              <a:ext cx="596"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r>
                <a:rPr kumimoji="0" lang="zh-CN" altLang="en-US">
                  <a:ea typeface="楷体_GB2312" pitchFamily="49" charset="-122"/>
                </a:rPr>
                <a:t>例</a:t>
              </a:r>
              <a:r>
                <a:rPr kumimoji="0" lang="en-US" altLang="zh-CN">
                  <a:ea typeface="楷体_GB2312" pitchFamily="49" charset="-122"/>
                </a:rPr>
                <a:t>5</a:t>
              </a:r>
              <a:endParaRPr kumimoji="0" lang="en-US" altLang="zh-CN" sz="800">
                <a:ea typeface="楷体_GB2312" pitchFamily="49" charset="-122"/>
              </a:endParaRPr>
            </a:p>
          </p:txBody>
        </p:sp>
      </p:grpSp>
      <p:grpSp>
        <p:nvGrpSpPr>
          <p:cNvPr id="75780" name="Group 9"/>
          <p:cNvGrpSpPr>
            <a:grpSpLocks/>
          </p:cNvGrpSpPr>
          <p:nvPr/>
        </p:nvGrpSpPr>
        <p:grpSpPr bwMode="auto">
          <a:xfrm>
            <a:off x="1312863" y="765175"/>
            <a:ext cx="7777162" cy="519113"/>
            <a:chOff x="385" y="663"/>
            <a:chExt cx="4899" cy="327"/>
          </a:xfrm>
        </p:grpSpPr>
        <p:sp>
          <p:nvSpPr>
            <p:cNvPr id="75795" name="Text Box 10"/>
            <p:cNvSpPr txBox="1">
              <a:spLocks noChangeArrowheads="1"/>
            </p:cNvSpPr>
            <p:nvPr/>
          </p:nvSpPr>
          <p:spPr bwMode="auto">
            <a:xfrm>
              <a:off x="385" y="663"/>
              <a:ext cx="4899"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a:t>设向量组                  与向量组                 等价</a:t>
              </a:r>
              <a:r>
                <a:rPr lang="en-US" altLang="zh-CN"/>
                <a:t>,</a:t>
              </a:r>
            </a:p>
          </p:txBody>
        </p:sp>
        <p:graphicFrame>
          <p:nvGraphicFramePr>
            <p:cNvPr id="75796" name="Object 11"/>
            <p:cNvGraphicFramePr>
              <a:graphicFrameLocks noChangeAspect="1"/>
            </p:cNvGraphicFramePr>
            <p:nvPr/>
          </p:nvGraphicFramePr>
          <p:xfrm>
            <a:off x="1405" y="709"/>
            <a:ext cx="904" cy="272"/>
          </p:xfrm>
          <a:graphic>
            <a:graphicData uri="http://schemas.openxmlformats.org/presentationml/2006/ole">
              <mc:AlternateContent xmlns:mc="http://schemas.openxmlformats.org/markup-compatibility/2006">
                <mc:Choice xmlns:v="urn:schemas-microsoft-com:vml" Requires="v">
                  <p:oleObj name="公式" r:id="rId3" imgW="1435100" imgH="431800" progId="Equation.3">
                    <p:embed/>
                  </p:oleObj>
                </mc:Choice>
                <mc:Fallback>
                  <p:oleObj name="公式" r:id="rId3" imgW="1435100" imgH="431800" progId="Equation.3">
                    <p:embed/>
                    <p:pic>
                      <p:nvPicPr>
                        <p:cNvPr id="0" name="Object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05" y="709"/>
                          <a:ext cx="904" cy="2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5797" name="Object 12"/>
            <p:cNvGraphicFramePr>
              <a:graphicFrameLocks noChangeAspect="1"/>
            </p:cNvGraphicFramePr>
            <p:nvPr/>
          </p:nvGraphicFramePr>
          <p:xfrm>
            <a:off x="3244" y="709"/>
            <a:ext cx="856" cy="272"/>
          </p:xfrm>
          <a:graphic>
            <a:graphicData uri="http://schemas.openxmlformats.org/presentationml/2006/ole">
              <mc:AlternateContent xmlns:mc="http://schemas.openxmlformats.org/markup-compatibility/2006">
                <mc:Choice xmlns:v="urn:schemas-microsoft-com:vml" Requires="v">
                  <p:oleObj name="公式" r:id="rId5" imgW="1358310" imgH="431613" progId="Equation.3">
                    <p:embed/>
                  </p:oleObj>
                </mc:Choice>
                <mc:Fallback>
                  <p:oleObj name="公式" r:id="rId5" imgW="1358310" imgH="431613" progId="Equation.3">
                    <p:embed/>
                    <p:pic>
                      <p:nvPicPr>
                        <p:cNvPr id="0" name="Object 1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44" y="709"/>
                          <a:ext cx="856" cy="2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aphicFrame>
        <p:nvGraphicFramePr>
          <p:cNvPr id="75781" name="Object 13"/>
          <p:cNvGraphicFramePr>
            <a:graphicFrameLocks noChangeAspect="1"/>
          </p:cNvGraphicFramePr>
          <p:nvPr/>
        </p:nvGraphicFramePr>
        <p:xfrm>
          <a:off x="1403350" y="1484313"/>
          <a:ext cx="6261100" cy="469900"/>
        </p:xfrm>
        <a:graphic>
          <a:graphicData uri="http://schemas.openxmlformats.org/presentationml/2006/ole">
            <mc:AlternateContent xmlns:mc="http://schemas.openxmlformats.org/markup-compatibility/2006">
              <mc:Choice xmlns:v="urn:schemas-microsoft-com:vml" Requires="v">
                <p:oleObj name="公式" r:id="rId7" imgW="6261100" imgH="469900" progId="Equation.3">
                  <p:embed/>
                </p:oleObj>
              </mc:Choice>
              <mc:Fallback>
                <p:oleObj name="公式" r:id="rId7" imgW="6261100" imgH="469900" progId="Equation.3">
                  <p:embed/>
                  <p:pic>
                    <p:nvPicPr>
                      <p:cNvPr id="0" name="Object 1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403350" y="1484313"/>
                        <a:ext cx="6261100" cy="469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5782" name="Object 14"/>
          <p:cNvGraphicFramePr>
            <a:graphicFrameLocks noChangeAspect="1"/>
          </p:cNvGraphicFramePr>
          <p:nvPr/>
        </p:nvGraphicFramePr>
        <p:xfrm>
          <a:off x="1403350" y="2205038"/>
          <a:ext cx="6223000" cy="469900"/>
        </p:xfrm>
        <a:graphic>
          <a:graphicData uri="http://schemas.openxmlformats.org/presentationml/2006/ole">
            <mc:AlternateContent xmlns:mc="http://schemas.openxmlformats.org/markup-compatibility/2006">
              <mc:Choice xmlns:v="urn:schemas-microsoft-com:vml" Requires="v">
                <p:oleObj name="公式" r:id="rId9" imgW="6223000" imgH="469900" progId="Equation.3">
                  <p:embed/>
                </p:oleObj>
              </mc:Choice>
              <mc:Fallback>
                <p:oleObj name="公式" r:id="rId9" imgW="6223000" imgH="469900" progId="Equation.3">
                  <p:embed/>
                  <p:pic>
                    <p:nvPicPr>
                      <p:cNvPr id="0" name="Object 1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403350" y="2205038"/>
                        <a:ext cx="6223000" cy="469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75783" name="Group 16"/>
          <p:cNvGrpSpPr>
            <a:grpSpLocks/>
          </p:cNvGrpSpPr>
          <p:nvPr/>
        </p:nvGrpSpPr>
        <p:grpSpPr bwMode="auto">
          <a:xfrm>
            <a:off x="484188" y="2852738"/>
            <a:ext cx="2071687" cy="520700"/>
            <a:chOff x="158" y="2069"/>
            <a:chExt cx="1305" cy="328"/>
          </a:xfrm>
        </p:grpSpPr>
        <p:graphicFrame>
          <p:nvGraphicFramePr>
            <p:cNvPr id="75793" name="Object 17"/>
            <p:cNvGraphicFramePr>
              <a:graphicFrameLocks noChangeAspect="1"/>
            </p:cNvGraphicFramePr>
            <p:nvPr/>
          </p:nvGraphicFramePr>
          <p:xfrm>
            <a:off x="727" y="2133"/>
            <a:ext cx="736" cy="264"/>
          </p:xfrm>
          <a:graphic>
            <a:graphicData uri="http://schemas.openxmlformats.org/presentationml/2006/ole">
              <mc:AlternateContent xmlns:mc="http://schemas.openxmlformats.org/markup-compatibility/2006">
                <mc:Choice xmlns:v="urn:schemas-microsoft-com:vml" Requires="v">
                  <p:oleObj name="公式" r:id="rId11" imgW="1168400" imgH="419100" progId="Equation.3">
                    <p:embed/>
                  </p:oleObj>
                </mc:Choice>
                <mc:Fallback>
                  <p:oleObj name="公式" r:id="rId11" imgW="1168400" imgH="419100" progId="Equation.3">
                    <p:embed/>
                    <p:pic>
                      <p:nvPicPr>
                        <p:cNvPr id="0" name="Object 1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27" y="2133"/>
                          <a:ext cx="736" cy="2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5794" name="Text Box 18"/>
            <p:cNvSpPr txBox="1">
              <a:spLocks noChangeArrowheads="1"/>
            </p:cNvSpPr>
            <p:nvPr/>
          </p:nvSpPr>
          <p:spPr bwMode="auto">
            <a:xfrm>
              <a:off x="158" y="2069"/>
              <a:ext cx="953"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a:t>证明</a:t>
              </a:r>
            </a:p>
          </p:txBody>
        </p:sp>
      </p:grpSp>
      <p:graphicFrame>
        <p:nvGraphicFramePr>
          <p:cNvPr id="248851" name="Object 19"/>
          <p:cNvGraphicFramePr>
            <a:graphicFrameLocks noChangeAspect="1"/>
          </p:cNvGraphicFramePr>
          <p:nvPr/>
        </p:nvGraphicFramePr>
        <p:xfrm>
          <a:off x="1400175" y="3638550"/>
          <a:ext cx="6210300" cy="457200"/>
        </p:xfrm>
        <a:graphic>
          <a:graphicData uri="http://schemas.openxmlformats.org/presentationml/2006/ole">
            <mc:AlternateContent xmlns:mc="http://schemas.openxmlformats.org/markup-compatibility/2006">
              <mc:Choice xmlns:v="urn:schemas-microsoft-com:vml" Requires="v">
                <p:oleObj name="公式" r:id="rId13" imgW="6210300" imgH="457200" progId="Equation.3">
                  <p:embed/>
                </p:oleObj>
              </mc:Choice>
              <mc:Fallback>
                <p:oleObj name="公式" r:id="rId13" imgW="6210300" imgH="457200" progId="Equation.3">
                  <p:embed/>
                  <p:pic>
                    <p:nvPicPr>
                      <p:cNvPr id="0" name="Object 19"/>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400175" y="3638550"/>
                        <a:ext cx="62103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48852" name="Object 20"/>
          <p:cNvGraphicFramePr>
            <a:graphicFrameLocks noChangeAspect="1"/>
          </p:cNvGraphicFramePr>
          <p:nvPr/>
        </p:nvGraphicFramePr>
        <p:xfrm>
          <a:off x="1414463" y="4430713"/>
          <a:ext cx="7353300" cy="457200"/>
        </p:xfrm>
        <a:graphic>
          <a:graphicData uri="http://schemas.openxmlformats.org/presentationml/2006/ole">
            <mc:AlternateContent xmlns:mc="http://schemas.openxmlformats.org/markup-compatibility/2006">
              <mc:Choice xmlns:v="urn:schemas-microsoft-com:vml" Requires="v">
                <p:oleObj name="公式" r:id="rId15" imgW="7353300" imgH="457200" progId="Equation.3">
                  <p:embed/>
                </p:oleObj>
              </mc:Choice>
              <mc:Fallback>
                <p:oleObj name="公式" r:id="rId15" imgW="7353300" imgH="457200" progId="Equation.3">
                  <p:embed/>
                  <p:pic>
                    <p:nvPicPr>
                      <p:cNvPr id="0" name="Object 20"/>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414463" y="4430713"/>
                        <a:ext cx="73533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48853" name="Object 21"/>
          <p:cNvGraphicFramePr>
            <a:graphicFrameLocks noChangeAspect="1"/>
          </p:cNvGraphicFramePr>
          <p:nvPr/>
        </p:nvGraphicFramePr>
        <p:xfrm>
          <a:off x="1411288" y="5222875"/>
          <a:ext cx="2997200" cy="457200"/>
        </p:xfrm>
        <a:graphic>
          <a:graphicData uri="http://schemas.openxmlformats.org/presentationml/2006/ole">
            <mc:AlternateContent xmlns:mc="http://schemas.openxmlformats.org/markup-compatibility/2006">
              <mc:Choice xmlns:v="urn:schemas-microsoft-com:vml" Requires="v">
                <p:oleObj name="公式" r:id="rId17" imgW="2997200" imgH="457200" progId="Equation.3">
                  <p:embed/>
                </p:oleObj>
              </mc:Choice>
              <mc:Fallback>
                <p:oleObj name="公式" r:id="rId17" imgW="2997200" imgH="457200" progId="Equation.3">
                  <p:embed/>
                  <p:pic>
                    <p:nvPicPr>
                      <p:cNvPr id="0" name="Object 21"/>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411288" y="5222875"/>
                        <a:ext cx="29972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48854" name="Object 22"/>
          <p:cNvGraphicFramePr>
            <a:graphicFrameLocks noChangeAspect="1"/>
          </p:cNvGraphicFramePr>
          <p:nvPr/>
        </p:nvGraphicFramePr>
        <p:xfrm>
          <a:off x="4427538" y="5229225"/>
          <a:ext cx="3200400" cy="419100"/>
        </p:xfrm>
        <a:graphic>
          <a:graphicData uri="http://schemas.openxmlformats.org/presentationml/2006/ole">
            <mc:AlternateContent xmlns:mc="http://schemas.openxmlformats.org/markup-compatibility/2006">
              <mc:Choice xmlns:v="urn:schemas-microsoft-com:vml" Requires="v">
                <p:oleObj name="公式" r:id="rId19" imgW="3200400" imgH="419100" progId="Equation.3">
                  <p:embed/>
                </p:oleObj>
              </mc:Choice>
              <mc:Fallback>
                <p:oleObj name="公式" r:id="rId19" imgW="3200400" imgH="419100" progId="Equation.3">
                  <p:embed/>
                  <p:pic>
                    <p:nvPicPr>
                      <p:cNvPr id="0" name="Object 22"/>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427538" y="5229225"/>
                        <a:ext cx="3200400" cy="419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248855" name="Group 23"/>
          <p:cNvGrpSpPr>
            <a:grpSpLocks/>
          </p:cNvGrpSpPr>
          <p:nvPr/>
        </p:nvGrpSpPr>
        <p:grpSpPr bwMode="auto">
          <a:xfrm>
            <a:off x="1301750" y="5934075"/>
            <a:ext cx="2155825" cy="519113"/>
            <a:chOff x="748" y="3748"/>
            <a:chExt cx="1358" cy="327"/>
          </a:xfrm>
        </p:grpSpPr>
        <p:sp>
          <p:nvSpPr>
            <p:cNvPr id="75791" name="Text Box 24"/>
            <p:cNvSpPr txBox="1">
              <a:spLocks noChangeArrowheads="1"/>
            </p:cNvSpPr>
            <p:nvPr/>
          </p:nvSpPr>
          <p:spPr bwMode="auto">
            <a:xfrm>
              <a:off x="748" y="3748"/>
              <a:ext cx="99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a:t>同理</a:t>
              </a:r>
            </a:p>
          </p:txBody>
        </p:sp>
        <p:graphicFrame>
          <p:nvGraphicFramePr>
            <p:cNvPr id="75792" name="Object 25"/>
            <p:cNvGraphicFramePr>
              <a:graphicFrameLocks noChangeAspect="1"/>
            </p:cNvGraphicFramePr>
            <p:nvPr/>
          </p:nvGraphicFramePr>
          <p:xfrm>
            <a:off x="1338" y="3801"/>
            <a:ext cx="768" cy="264"/>
          </p:xfrm>
          <a:graphic>
            <a:graphicData uri="http://schemas.openxmlformats.org/presentationml/2006/ole">
              <mc:AlternateContent xmlns:mc="http://schemas.openxmlformats.org/markup-compatibility/2006">
                <mc:Choice xmlns:v="urn:schemas-microsoft-com:vml" Requires="v">
                  <p:oleObj name="公式" r:id="rId21" imgW="1219200" imgH="419100" progId="Equation.3">
                    <p:embed/>
                  </p:oleObj>
                </mc:Choice>
                <mc:Fallback>
                  <p:oleObj name="公式" r:id="rId21" imgW="1219200" imgH="419100" progId="Equation.3">
                    <p:embed/>
                    <p:pic>
                      <p:nvPicPr>
                        <p:cNvPr id="0" name="Object 25"/>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338" y="3801"/>
                          <a:ext cx="768" cy="2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75789" name="Text Box 26"/>
          <p:cNvSpPr txBox="1">
            <a:spLocks noChangeArrowheads="1"/>
          </p:cNvSpPr>
          <p:nvPr/>
        </p:nvSpPr>
        <p:spPr bwMode="auto">
          <a:xfrm>
            <a:off x="487363" y="3557588"/>
            <a:ext cx="935037"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a:solidFill>
                  <a:srgbClr val="0000FF"/>
                </a:solidFill>
              </a:rPr>
              <a:t>证</a:t>
            </a:r>
          </a:p>
        </p:txBody>
      </p:sp>
      <p:sp>
        <p:nvSpPr>
          <p:cNvPr id="75790" name="Line 28"/>
          <p:cNvSpPr>
            <a:spLocks noChangeShapeType="1"/>
          </p:cNvSpPr>
          <p:nvPr/>
        </p:nvSpPr>
        <p:spPr bwMode="auto">
          <a:xfrm flipH="1">
            <a:off x="1312863" y="115888"/>
            <a:ext cx="71437" cy="6597650"/>
          </a:xfrm>
          <a:prstGeom prst="line">
            <a:avLst/>
          </a:prstGeom>
          <a:noFill/>
          <a:ln w="349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1" fill="hold" nodeType="clickEffect">
                                  <p:stCondLst>
                                    <p:cond delay="0"/>
                                  </p:stCondLst>
                                  <p:childTnLst>
                                    <p:set>
                                      <p:cBhvr>
                                        <p:cTn id="6" dur="1" fill="hold">
                                          <p:stCondLst>
                                            <p:cond delay="0"/>
                                          </p:stCondLst>
                                        </p:cTn>
                                        <p:tgtEl>
                                          <p:spTgt spid="248851"/>
                                        </p:tgtEl>
                                        <p:attrNameLst>
                                          <p:attrName>style.visibility</p:attrName>
                                        </p:attrNameLst>
                                      </p:cBhvr>
                                      <p:to>
                                        <p:strVal val="visible"/>
                                      </p:to>
                                    </p:set>
                                    <p:animEffect transition="in" filter="slide(fromTop)">
                                      <p:cBhvr>
                                        <p:cTn id="7" dur="500"/>
                                        <p:tgtEl>
                                          <p:spTgt spid="248851"/>
                                        </p:tgtEl>
                                      </p:cBhvr>
                                    </p:animEffect>
                                  </p:childTnLst>
                                </p:cTn>
                              </p:par>
                              <p:par>
                                <p:cTn id="8" presetID="12" presetClass="entr" presetSubtype="1" fill="hold" nodeType="withEffect">
                                  <p:stCondLst>
                                    <p:cond delay="0"/>
                                  </p:stCondLst>
                                  <p:childTnLst>
                                    <p:set>
                                      <p:cBhvr>
                                        <p:cTn id="9" dur="1" fill="hold">
                                          <p:stCondLst>
                                            <p:cond delay="0"/>
                                          </p:stCondLst>
                                        </p:cTn>
                                        <p:tgtEl>
                                          <p:spTgt spid="248852"/>
                                        </p:tgtEl>
                                        <p:attrNameLst>
                                          <p:attrName>style.visibility</p:attrName>
                                        </p:attrNameLst>
                                      </p:cBhvr>
                                      <p:to>
                                        <p:strVal val="visible"/>
                                      </p:to>
                                    </p:set>
                                    <p:animEffect transition="in" filter="slide(fromTop)">
                                      <p:cBhvr>
                                        <p:cTn id="10" dur="500"/>
                                        <p:tgtEl>
                                          <p:spTgt spid="248852"/>
                                        </p:tgtEl>
                                      </p:cBhvr>
                                    </p:animEffect>
                                  </p:childTnLst>
                                </p:cTn>
                              </p:par>
                              <p:par>
                                <p:cTn id="11" presetID="12" presetClass="entr" presetSubtype="1" fill="hold" nodeType="withEffect">
                                  <p:stCondLst>
                                    <p:cond delay="0"/>
                                  </p:stCondLst>
                                  <p:childTnLst>
                                    <p:set>
                                      <p:cBhvr>
                                        <p:cTn id="12" dur="1" fill="hold">
                                          <p:stCondLst>
                                            <p:cond delay="0"/>
                                          </p:stCondLst>
                                        </p:cTn>
                                        <p:tgtEl>
                                          <p:spTgt spid="248853"/>
                                        </p:tgtEl>
                                        <p:attrNameLst>
                                          <p:attrName>style.visibility</p:attrName>
                                        </p:attrNameLst>
                                      </p:cBhvr>
                                      <p:to>
                                        <p:strVal val="visible"/>
                                      </p:to>
                                    </p:set>
                                    <p:animEffect transition="in" filter="slide(fromTop)">
                                      <p:cBhvr>
                                        <p:cTn id="13" dur="500"/>
                                        <p:tgtEl>
                                          <p:spTgt spid="248853"/>
                                        </p:tgtEl>
                                      </p:cBhvr>
                                    </p:animEffect>
                                  </p:childTnLst>
                                </p:cTn>
                              </p:par>
                              <p:par>
                                <p:cTn id="14" presetID="12" presetClass="entr" presetSubtype="1" fill="hold" nodeType="withEffect">
                                  <p:stCondLst>
                                    <p:cond delay="0"/>
                                  </p:stCondLst>
                                  <p:childTnLst>
                                    <p:set>
                                      <p:cBhvr>
                                        <p:cTn id="15" dur="1" fill="hold">
                                          <p:stCondLst>
                                            <p:cond delay="0"/>
                                          </p:stCondLst>
                                        </p:cTn>
                                        <p:tgtEl>
                                          <p:spTgt spid="248854"/>
                                        </p:tgtEl>
                                        <p:attrNameLst>
                                          <p:attrName>style.visibility</p:attrName>
                                        </p:attrNameLst>
                                      </p:cBhvr>
                                      <p:to>
                                        <p:strVal val="visible"/>
                                      </p:to>
                                    </p:set>
                                    <p:animEffect transition="in" filter="slide(fromTop)">
                                      <p:cBhvr>
                                        <p:cTn id="16" dur="500"/>
                                        <p:tgtEl>
                                          <p:spTgt spid="248854"/>
                                        </p:tgtEl>
                                      </p:cBhvr>
                                    </p:animEffect>
                                  </p:childTnLst>
                                </p:cTn>
                              </p:par>
                              <p:par>
                                <p:cTn id="17" presetID="12" presetClass="entr" presetSubtype="1" fill="hold" nodeType="withEffect">
                                  <p:stCondLst>
                                    <p:cond delay="0"/>
                                  </p:stCondLst>
                                  <p:childTnLst>
                                    <p:set>
                                      <p:cBhvr>
                                        <p:cTn id="18" dur="1" fill="hold">
                                          <p:stCondLst>
                                            <p:cond delay="0"/>
                                          </p:stCondLst>
                                        </p:cTn>
                                        <p:tgtEl>
                                          <p:spTgt spid="248855"/>
                                        </p:tgtEl>
                                        <p:attrNameLst>
                                          <p:attrName>style.visibility</p:attrName>
                                        </p:attrNameLst>
                                      </p:cBhvr>
                                      <p:to>
                                        <p:strVal val="visible"/>
                                      </p:to>
                                    </p:set>
                                    <p:animEffect transition="in" filter="slide(fromTop)">
                                      <p:cBhvr>
                                        <p:cTn id="19" dur="500"/>
                                        <p:tgtEl>
                                          <p:spTgt spid="2488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灯片编号占位符 1"/>
          <p:cNvSpPr>
            <a:spLocks noGrp="1"/>
          </p:cNvSpPr>
          <p:nvPr>
            <p:ph type="sldNum" sz="quarter" idx="10"/>
          </p:nvPr>
        </p:nvSpPr>
        <p:spPr>
          <a:noFill/>
        </p:spPr>
        <p:txBody>
          <a:bodyP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r>
              <a:rPr lang="en-US" altLang="zh-CN" sz="2000">
                <a:solidFill>
                  <a:srgbClr val="FF0000"/>
                </a:solidFill>
              </a:rPr>
              <a:t>-</a:t>
            </a:r>
            <a:fld id="{ED4C02AD-4EA1-41AE-8C52-F5623CCEF0B7}" type="slidenum">
              <a:rPr lang="en-US" altLang="zh-CN" sz="1800" smtClean="0">
                <a:solidFill>
                  <a:srgbClr val="0000FF"/>
                </a:solidFill>
              </a:rPr>
              <a:pPr/>
              <a:t>7</a:t>
            </a:fld>
            <a:r>
              <a:rPr lang="en-US" altLang="zh-CN" sz="2000">
                <a:solidFill>
                  <a:srgbClr val="FF0000"/>
                </a:solidFill>
              </a:rPr>
              <a:t>-</a:t>
            </a:r>
          </a:p>
        </p:txBody>
      </p:sp>
      <p:graphicFrame>
        <p:nvGraphicFramePr>
          <p:cNvPr id="14339" name="对象 2"/>
          <p:cNvGraphicFramePr>
            <a:graphicFrameLocks noChangeAspect="1"/>
          </p:cNvGraphicFramePr>
          <p:nvPr>
            <p:extLst>
              <p:ext uri="{D42A27DB-BD31-4B8C-83A1-F6EECF244321}">
                <p14:modId xmlns:p14="http://schemas.microsoft.com/office/powerpoint/2010/main" val="1524869187"/>
              </p:ext>
            </p:extLst>
          </p:nvPr>
        </p:nvGraphicFramePr>
        <p:xfrm>
          <a:off x="1042988" y="1412875"/>
          <a:ext cx="7256462" cy="4703763"/>
        </p:xfrm>
        <a:graphic>
          <a:graphicData uri="http://schemas.openxmlformats.org/presentationml/2006/ole">
            <mc:AlternateContent xmlns:mc="http://schemas.openxmlformats.org/markup-compatibility/2006">
              <mc:Choice xmlns:v="urn:schemas-microsoft-com:vml" Requires="v">
                <p:oleObj name="Equation" r:id="rId2" imgW="2921000" imgH="1892300" progId="Equation.DSMT4">
                  <p:embed/>
                </p:oleObj>
              </mc:Choice>
              <mc:Fallback>
                <p:oleObj name="Equation" r:id="rId2" imgW="2921000" imgH="1892300" progId="Equation.DSMT4">
                  <p:embed/>
                  <p:pic>
                    <p:nvPicPr>
                      <p:cNvPr id="0" name="对象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2988" y="1412875"/>
                        <a:ext cx="7256462" cy="4703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340" name="矩形 3"/>
          <p:cNvSpPr>
            <a:spLocks noChangeArrowheads="1"/>
          </p:cNvSpPr>
          <p:nvPr/>
        </p:nvSpPr>
        <p:spPr bwMode="auto">
          <a:xfrm>
            <a:off x="1042988" y="620713"/>
            <a:ext cx="41529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a:solidFill>
                  <a:srgbClr val="000000"/>
                </a:solidFill>
              </a:rPr>
              <a:t>判断下列向量组的相关性</a:t>
            </a:r>
            <a:endParaRPr lang="zh-CN" altLang="en-US"/>
          </a:p>
        </p:txBody>
      </p:sp>
    </p:spTree>
  </p:cSld>
  <p:clrMapOvr>
    <a:masterClrMapping/>
  </p:clrMapOvr>
  <p:transition>
    <p:wipe dir="r"/>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pPr>
              <a:defRPr/>
            </a:pPr>
            <a:r>
              <a:rPr lang="en-US" altLang="zh-CN"/>
              <a:t>-</a:t>
            </a:r>
            <a:fld id="{0541C894-9D0E-4769-9954-960E2037CBAD}" type="slidenum">
              <a:rPr lang="en-US" altLang="zh-CN" sz="1800" smtClean="0">
                <a:solidFill>
                  <a:srgbClr val="0000FF"/>
                </a:solidFill>
              </a:rPr>
              <a:pPr>
                <a:defRPr/>
              </a:pPr>
              <a:t>70</a:t>
            </a:fld>
            <a:r>
              <a:rPr lang="en-US" altLang="zh-CN"/>
              <a:t>-</a:t>
            </a:r>
          </a:p>
        </p:txBody>
      </p:sp>
      <p:sp>
        <p:nvSpPr>
          <p:cNvPr id="3" name="灯片编号占位符 1"/>
          <p:cNvSpPr txBox="1">
            <a:spLocks/>
          </p:cNvSpPr>
          <p:nvPr/>
        </p:nvSpPr>
        <p:spPr bwMode="auto">
          <a:xfrm>
            <a:off x="8459788" y="6416675"/>
            <a:ext cx="684212" cy="396875"/>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defPPr>
              <a:defRPr lang="zh-CN"/>
            </a:defPPr>
            <a:lvl1pPr algn="ctr" rtl="0" eaLnBrk="1" fontAlgn="base" hangingPunct="1">
              <a:spcBef>
                <a:spcPct val="0"/>
              </a:spcBef>
              <a:spcAft>
                <a:spcPct val="0"/>
              </a:spcAft>
              <a:defRPr kumimoji="1" sz="2800" b="1" kern="1200">
                <a:solidFill>
                  <a:schemeClr val="tx1"/>
                </a:solidFill>
                <a:latin typeface="Times New Roman" panose="02020603050405020304" pitchFamily="18" charset="0"/>
                <a:ea typeface="宋体" panose="02010600030101010101" pitchFamily="2" charset="-122"/>
                <a:cs typeface="+mn-cs"/>
              </a:defRPr>
            </a:lvl1pPr>
            <a:lvl2pPr marL="742950" indent="-285750" algn="l" rtl="0" eaLnBrk="0" fontAlgn="base" hangingPunct="0">
              <a:spcBef>
                <a:spcPct val="0"/>
              </a:spcBef>
              <a:spcAft>
                <a:spcPct val="0"/>
              </a:spcAft>
              <a:defRPr kumimoji="1" sz="2800" b="1" kern="1200">
                <a:solidFill>
                  <a:schemeClr val="tx1"/>
                </a:solidFill>
                <a:latin typeface="Times New Roman" panose="02020603050405020304" pitchFamily="18" charset="0"/>
                <a:ea typeface="宋体" panose="02010600030101010101" pitchFamily="2" charset="-122"/>
                <a:cs typeface="+mn-cs"/>
              </a:defRPr>
            </a:lvl2pPr>
            <a:lvl3pPr marL="1143000" indent="-228600" algn="l" rtl="0" eaLnBrk="0" fontAlgn="base" hangingPunct="0">
              <a:spcBef>
                <a:spcPct val="0"/>
              </a:spcBef>
              <a:spcAft>
                <a:spcPct val="0"/>
              </a:spcAft>
              <a:defRPr kumimoji="1" sz="2800" b="1" kern="1200">
                <a:solidFill>
                  <a:schemeClr val="tx1"/>
                </a:solidFill>
                <a:latin typeface="Times New Roman" panose="02020603050405020304" pitchFamily="18" charset="0"/>
                <a:ea typeface="宋体" panose="02010600030101010101" pitchFamily="2" charset="-122"/>
                <a:cs typeface="+mn-cs"/>
              </a:defRPr>
            </a:lvl3pPr>
            <a:lvl4pPr marL="1600200" indent="-228600" algn="l" rtl="0" eaLnBrk="0" fontAlgn="base" hangingPunct="0">
              <a:spcBef>
                <a:spcPct val="0"/>
              </a:spcBef>
              <a:spcAft>
                <a:spcPct val="0"/>
              </a:spcAft>
              <a:defRPr kumimoji="1" sz="2800" b="1" kern="1200">
                <a:solidFill>
                  <a:schemeClr val="tx1"/>
                </a:solidFill>
                <a:latin typeface="Times New Roman" panose="02020603050405020304" pitchFamily="18" charset="0"/>
                <a:ea typeface="宋体" panose="02010600030101010101" pitchFamily="2" charset="-122"/>
                <a:cs typeface="+mn-cs"/>
              </a:defRPr>
            </a:lvl4pPr>
            <a:lvl5pPr marL="2057400" indent="-228600" algn="l" rtl="0" eaLnBrk="0" fontAlgn="base" hangingPunct="0">
              <a:spcBef>
                <a:spcPct val="0"/>
              </a:spcBef>
              <a:spcAft>
                <a:spcPct val="0"/>
              </a:spcAft>
              <a:defRPr kumimoji="1" sz="2800" b="1" kern="1200">
                <a:solidFill>
                  <a:schemeClr val="tx1"/>
                </a:solidFill>
                <a:latin typeface="Times New Roman" panose="02020603050405020304" pitchFamily="18" charset="0"/>
                <a:ea typeface="宋体" panose="02010600030101010101" pitchFamily="2" charset="-122"/>
                <a:cs typeface="+mn-cs"/>
              </a:defRPr>
            </a:lvl5pPr>
            <a:lvl6pPr marL="2514600" indent="-228600" algn="l" defTabSz="914400" rtl="0" eaLnBrk="0" fontAlgn="base" latinLnBrk="0" hangingPunct="0">
              <a:spcBef>
                <a:spcPct val="0"/>
              </a:spcBef>
              <a:spcAft>
                <a:spcPct val="0"/>
              </a:spcAft>
              <a:defRPr kumimoji="1" sz="2800" b="1" kern="1200">
                <a:solidFill>
                  <a:schemeClr val="tx1"/>
                </a:solidFill>
                <a:latin typeface="Times New Roman" panose="02020603050405020304" pitchFamily="18" charset="0"/>
                <a:ea typeface="宋体" panose="02010600030101010101" pitchFamily="2" charset="-122"/>
                <a:cs typeface="+mn-cs"/>
              </a:defRPr>
            </a:lvl6pPr>
            <a:lvl7pPr marL="2971800" indent="-228600" algn="l" defTabSz="914400" rtl="0" eaLnBrk="0" fontAlgn="base" latinLnBrk="0" hangingPunct="0">
              <a:spcBef>
                <a:spcPct val="0"/>
              </a:spcBef>
              <a:spcAft>
                <a:spcPct val="0"/>
              </a:spcAft>
              <a:defRPr kumimoji="1" sz="2800" b="1" kern="1200">
                <a:solidFill>
                  <a:schemeClr val="tx1"/>
                </a:solidFill>
                <a:latin typeface="Times New Roman" panose="02020603050405020304" pitchFamily="18" charset="0"/>
                <a:ea typeface="宋体" panose="02010600030101010101" pitchFamily="2" charset="-122"/>
                <a:cs typeface="+mn-cs"/>
              </a:defRPr>
            </a:lvl7pPr>
            <a:lvl8pPr marL="3429000" indent="-228600" algn="l" defTabSz="914400" rtl="0" eaLnBrk="0" fontAlgn="base" latinLnBrk="0" hangingPunct="0">
              <a:spcBef>
                <a:spcPct val="0"/>
              </a:spcBef>
              <a:spcAft>
                <a:spcPct val="0"/>
              </a:spcAft>
              <a:defRPr kumimoji="1" sz="2800" b="1" kern="1200">
                <a:solidFill>
                  <a:schemeClr val="tx1"/>
                </a:solidFill>
                <a:latin typeface="Times New Roman" panose="02020603050405020304" pitchFamily="18" charset="0"/>
                <a:ea typeface="宋体" panose="02010600030101010101" pitchFamily="2" charset="-122"/>
                <a:cs typeface="+mn-cs"/>
              </a:defRPr>
            </a:lvl8pPr>
            <a:lvl9pPr marL="3886200" indent="-228600" algn="l" defTabSz="914400" rtl="0" eaLnBrk="0" fontAlgn="base" latinLnBrk="0" hangingPunct="0">
              <a:spcBef>
                <a:spcPct val="0"/>
              </a:spcBef>
              <a:spcAft>
                <a:spcPct val="0"/>
              </a:spcAft>
              <a:defRPr kumimoji="1" sz="2800" b="1" kern="1200">
                <a:solidFill>
                  <a:schemeClr val="tx1"/>
                </a:solidFill>
                <a:latin typeface="Times New Roman" panose="02020603050405020304" pitchFamily="18" charset="0"/>
                <a:ea typeface="宋体" panose="02010600030101010101" pitchFamily="2" charset="-122"/>
                <a:cs typeface="+mn-cs"/>
              </a:defRPr>
            </a:lvl9pPr>
          </a:lstStyle>
          <a:p>
            <a:r>
              <a:rPr lang="en-US" altLang="zh-CN" sz="2000">
                <a:solidFill>
                  <a:srgbClr val="FF0000"/>
                </a:solidFill>
              </a:rPr>
              <a:t>-</a:t>
            </a:r>
            <a:fld id="{33595B68-A643-4D5D-89C9-CA5D7BC2E9A5}" type="slidenum">
              <a:rPr lang="en-US" altLang="zh-CN" sz="1800" smtClean="0">
                <a:solidFill>
                  <a:srgbClr val="0000FF"/>
                </a:solidFill>
              </a:rPr>
              <a:pPr/>
              <a:t>70</a:t>
            </a:fld>
            <a:r>
              <a:rPr lang="en-US" altLang="zh-CN" sz="2000">
                <a:solidFill>
                  <a:srgbClr val="FF0000"/>
                </a:solidFill>
              </a:rPr>
              <a:t>-</a:t>
            </a:r>
          </a:p>
        </p:txBody>
      </p:sp>
      <p:grpSp>
        <p:nvGrpSpPr>
          <p:cNvPr id="4" name="Group 3"/>
          <p:cNvGrpSpPr>
            <a:grpSpLocks/>
          </p:cNvGrpSpPr>
          <p:nvPr/>
        </p:nvGrpSpPr>
        <p:grpSpPr bwMode="auto">
          <a:xfrm>
            <a:off x="107504" y="186690"/>
            <a:ext cx="1066800" cy="614363"/>
            <a:chOff x="720" y="2733"/>
            <a:chExt cx="672" cy="387"/>
          </a:xfrm>
        </p:grpSpPr>
        <p:pic>
          <p:nvPicPr>
            <p:cNvPr id="5" name="Picture 4" descr="WB02282_"/>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2" y="2736"/>
              <a:ext cx="574"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 Box 5"/>
            <p:cNvSpPr txBox="1">
              <a:spLocks noChangeArrowheads="1"/>
            </p:cNvSpPr>
            <p:nvPr/>
          </p:nvSpPr>
          <p:spPr bwMode="auto">
            <a:xfrm>
              <a:off x="720" y="2733"/>
              <a:ext cx="672"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defRPr/>
              </a:pPr>
              <a:r>
                <a:rPr kumimoji="0" lang="zh-CN" altLang="en-US" dirty="0">
                  <a:solidFill>
                    <a:srgbClr val="FF0000"/>
                  </a:solidFill>
                  <a:effectLst>
                    <a:outerShdw blurRad="38100" dist="38100" dir="2700000" algn="tl">
                      <a:srgbClr val="000000"/>
                    </a:outerShdw>
                  </a:effectLst>
                  <a:ea typeface="楷体_GB2312" pitchFamily="49" charset="-122"/>
                </a:rPr>
                <a:t>定义</a:t>
              </a:r>
            </a:p>
          </p:txBody>
        </p:sp>
      </p:grpSp>
      <p:sp>
        <p:nvSpPr>
          <p:cNvPr id="7" name="Text Box 6"/>
          <p:cNvSpPr txBox="1">
            <a:spLocks noChangeArrowheads="1"/>
          </p:cNvSpPr>
          <p:nvPr/>
        </p:nvSpPr>
        <p:spPr bwMode="auto">
          <a:xfrm>
            <a:off x="1362075" y="1774825"/>
            <a:ext cx="2520950"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endParaRPr lang="zh-CN" altLang="zh-CN"/>
          </a:p>
        </p:txBody>
      </p:sp>
      <p:grpSp>
        <p:nvGrpSpPr>
          <p:cNvPr id="8" name="Group 7"/>
          <p:cNvGrpSpPr>
            <a:grpSpLocks/>
          </p:cNvGrpSpPr>
          <p:nvPr/>
        </p:nvGrpSpPr>
        <p:grpSpPr bwMode="auto">
          <a:xfrm>
            <a:off x="1057033" y="291778"/>
            <a:ext cx="7884008" cy="955676"/>
            <a:chOff x="975" y="210"/>
            <a:chExt cx="3311" cy="602"/>
          </a:xfrm>
        </p:grpSpPr>
        <p:sp>
          <p:nvSpPr>
            <p:cNvPr id="9" name="Text Box 8"/>
            <p:cNvSpPr txBox="1">
              <a:spLocks noChangeArrowheads="1"/>
            </p:cNvSpPr>
            <p:nvPr/>
          </p:nvSpPr>
          <p:spPr bwMode="auto">
            <a:xfrm>
              <a:off x="975" y="210"/>
              <a:ext cx="3311" cy="60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dirty="0"/>
                <a:t>设                               是一向量组的一个极大无关组</a:t>
              </a:r>
              <a:r>
                <a:rPr lang="en-US" altLang="zh-CN" dirty="0"/>
                <a:t>, </a:t>
              </a:r>
              <a:r>
                <a:rPr lang="zh-CN" altLang="en-US" dirty="0"/>
                <a:t>称</a:t>
              </a:r>
            </a:p>
          </p:txBody>
        </p:sp>
        <p:graphicFrame>
          <p:nvGraphicFramePr>
            <p:cNvPr id="10" name="Object 9"/>
            <p:cNvGraphicFramePr>
              <a:graphicFrameLocks noChangeAspect="1"/>
            </p:cNvGraphicFramePr>
            <p:nvPr>
              <p:extLst>
                <p:ext uri="{D42A27DB-BD31-4B8C-83A1-F6EECF244321}">
                  <p14:modId xmlns:p14="http://schemas.microsoft.com/office/powerpoint/2010/main" val="4020778571"/>
                </p:ext>
              </p:extLst>
            </p:nvPr>
          </p:nvGraphicFramePr>
          <p:xfrm>
            <a:off x="1163" y="230"/>
            <a:ext cx="1240" cy="272"/>
          </p:xfrm>
          <a:graphic>
            <a:graphicData uri="http://schemas.openxmlformats.org/presentationml/2006/ole">
              <mc:AlternateContent xmlns:mc="http://schemas.openxmlformats.org/markup-compatibility/2006">
                <mc:Choice xmlns:v="urn:schemas-microsoft-com:vml" Requires="v">
                  <p:oleObj name="Equation" r:id="rId3" imgW="1968500" imgH="431800" progId="Equation.DSMT4">
                    <p:embed/>
                  </p:oleObj>
                </mc:Choice>
                <mc:Fallback>
                  <p:oleObj name="Equation" r:id="rId3" imgW="1968500" imgH="4318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63" y="230"/>
                          <a:ext cx="1240" cy="2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11" name="Text Box 10"/>
          <p:cNvSpPr txBox="1">
            <a:spLocks noChangeArrowheads="1"/>
          </p:cNvSpPr>
          <p:nvPr/>
        </p:nvSpPr>
        <p:spPr bwMode="auto">
          <a:xfrm>
            <a:off x="529592" y="1902066"/>
            <a:ext cx="8172450" cy="5254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eaLnBrk="1" hangingPunct="1">
              <a:spcBef>
                <a:spcPct val="50000"/>
              </a:spcBef>
              <a:defRPr/>
            </a:pPr>
            <a:r>
              <a:rPr lang="zh-CN" altLang="en-US" dirty="0"/>
              <a:t>为由该向量组</a:t>
            </a:r>
            <a:r>
              <a:rPr lang="zh-CN" altLang="en-US" u="sng" dirty="0">
                <a:solidFill>
                  <a:srgbClr val="0000FF"/>
                </a:solidFill>
                <a:effectLst>
                  <a:outerShdw blurRad="38100" dist="38100" dir="2700000" algn="tl">
                    <a:srgbClr val="000000"/>
                  </a:outerShdw>
                </a:effectLst>
              </a:rPr>
              <a:t>生成的</a:t>
            </a:r>
            <a:r>
              <a:rPr lang="en-US" altLang="zh-CN" u="sng" dirty="0">
                <a:solidFill>
                  <a:srgbClr val="0000FF"/>
                </a:solidFill>
                <a:effectLst>
                  <a:outerShdw blurRad="38100" dist="38100" dir="2700000" algn="tl">
                    <a:srgbClr val="000000"/>
                  </a:outerShdw>
                </a:effectLst>
              </a:rPr>
              <a:t>(</a:t>
            </a:r>
            <a:r>
              <a:rPr lang="zh-CN" altLang="en-US" u="sng" dirty="0">
                <a:solidFill>
                  <a:srgbClr val="0000FF"/>
                </a:solidFill>
                <a:effectLst>
                  <a:outerShdw blurRad="38100" dist="38100" dir="2700000" algn="tl">
                    <a:srgbClr val="000000"/>
                  </a:outerShdw>
                </a:effectLst>
              </a:rPr>
              <a:t>或张成的</a:t>
            </a:r>
            <a:r>
              <a:rPr lang="en-US" altLang="zh-CN" u="sng" dirty="0">
                <a:solidFill>
                  <a:srgbClr val="0000FF"/>
                </a:solidFill>
                <a:effectLst>
                  <a:outerShdw blurRad="38100" dist="38100" dir="2700000" algn="tl">
                    <a:srgbClr val="000000"/>
                  </a:outerShdw>
                </a:effectLst>
              </a:rPr>
              <a:t>)</a:t>
            </a:r>
            <a:r>
              <a:rPr lang="zh-CN" altLang="en-US" u="sng" dirty="0">
                <a:solidFill>
                  <a:srgbClr val="0000FF"/>
                </a:solidFill>
                <a:effectLst>
                  <a:outerShdw blurRad="38100" dist="38100" dir="2700000" algn="tl">
                    <a:srgbClr val="000000"/>
                  </a:outerShdw>
                </a:effectLst>
              </a:rPr>
              <a:t>向量空间</a:t>
            </a:r>
            <a:r>
              <a:rPr lang="en-US" altLang="zh-CN" dirty="0"/>
              <a:t>. </a:t>
            </a:r>
            <a:r>
              <a:rPr lang="zh-CN" altLang="en-US" dirty="0"/>
              <a:t>记为</a:t>
            </a:r>
          </a:p>
        </p:txBody>
      </p:sp>
      <p:graphicFrame>
        <p:nvGraphicFramePr>
          <p:cNvPr id="12" name="Object 11"/>
          <p:cNvGraphicFramePr>
            <a:graphicFrameLocks noChangeAspect="1"/>
          </p:cNvGraphicFramePr>
          <p:nvPr>
            <p:extLst>
              <p:ext uri="{D42A27DB-BD31-4B8C-83A1-F6EECF244321}">
                <p14:modId xmlns:p14="http://schemas.microsoft.com/office/powerpoint/2010/main" val="1995877831"/>
              </p:ext>
            </p:extLst>
          </p:nvPr>
        </p:nvGraphicFramePr>
        <p:xfrm>
          <a:off x="1835696" y="2594570"/>
          <a:ext cx="5943600" cy="444500"/>
        </p:xfrm>
        <a:graphic>
          <a:graphicData uri="http://schemas.openxmlformats.org/presentationml/2006/ole">
            <mc:AlternateContent xmlns:mc="http://schemas.openxmlformats.org/markup-compatibility/2006">
              <mc:Choice xmlns:v="urn:schemas-microsoft-com:vml" Requires="v">
                <p:oleObj name="Equation" r:id="rId5" imgW="5943600" imgH="444500" progId="Equation.DSMT4">
                  <p:embed/>
                </p:oleObj>
              </mc:Choice>
              <mc:Fallback>
                <p:oleObj name="Equation" r:id="rId5" imgW="5943600" imgH="4445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35696" y="2594570"/>
                        <a:ext cx="5943600" cy="44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13" name="Group 16"/>
          <p:cNvGrpSpPr>
            <a:grpSpLocks/>
          </p:cNvGrpSpPr>
          <p:nvPr/>
        </p:nvGrpSpPr>
        <p:grpSpPr bwMode="auto">
          <a:xfrm>
            <a:off x="708191" y="3154372"/>
            <a:ext cx="8198609" cy="954088"/>
            <a:chOff x="890" y="2260"/>
            <a:chExt cx="4641" cy="601"/>
          </a:xfrm>
        </p:grpSpPr>
        <p:sp>
          <p:nvSpPr>
            <p:cNvPr id="14" name="AutoShape 9"/>
            <p:cNvSpPr>
              <a:spLocks noChangeArrowheads="1"/>
            </p:cNvSpPr>
            <p:nvPr/>
          </p:nvSpPr>
          <p:spPr bwMode="auto">
            <a:xfrm>
              <a:off x="890" y="2377"/>
              <a:ext cx="317" cy="136"/>
            </a:xfrm>
            <a:prstGeom prst="leftRightArrow">
              <a:avLst>
                <a:gd name="adj1" fmla="val 50000"/>
                <a:gd name="adj2" fmla="val 46618"/>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endParaRPr lang="zh-CN" altLang="en-US">
                <a:latin typeface="Arial" panose="020B0604020202020204" pitchFamily="34" charset="0"/>
              </a:endParaRPr>
            </a:p>
          </p:txBody>
        </p:sp>
        <p:sp>
          <p:nvSpPr>
            <p:cNvPr id="15" name="Rectangle 14"/>
            <p:cNvSpPr>
              <a:spLocks noChangeArrowheads="1"/>
            </p:cNvSpPr>
            <p:nvPr/>
          </p:nvSpPr>
          <p:spPr bwMode="auto">
            <a:xfrm>
              <a:off x="1221" y="2260"/>
              <a:ext cx="4310" cy="6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dirty="0">
                  <a:latin typeface="Verdana" panose="020B0604030504040204" pitchFamily="34" charset="0"/>
                </a:rPr>
                <a:t>向量方程                                    是否有解？</a:t>
              </a:r>
              <a:endParaRPr lang="zh-CN" altLang="en-US" dirty="0">
                <a:latin typeface="Verdana" panose="020B0604030504040204" pitchFamily="34" charset="0"/>
                <a:sym typeface="Symbol" panose="05050102010706020507" pitchFamily="18" charset="2"/>
              </a:endParaRPr>
            </a:p>
          </p:txBody>
        </p:sp>
      </p:grpSp>
      <p:pic>
        <p:nvPicPr>
          <p:cNvPr id="17" name="图片 16"/>
          <p:cNvPicPr>
            <a:picLocks noChangeAspect="1"/>
          </p:cNvPicPr>
          <p:nvPr/>
        </p:nvPicPr>
        <p:blipFill>
          <a:blip r:embed="rId7"/>
          <a:stretch>
            <a:fillRect/>
          </a:stretch>
        </p:blipFill>
        <p:spPr>
          <a:xfrm>
            <a:off x="2070893" y="1015995"/>
            <a:ext cx="6219825" cy="685800"/>
          </a:xfrm>
          <a:prstGeom prst="rect">
            <a:avLst/>
          </a:prstGeom>
        </p:spPr>
      </p:pic>
      <p:pic>
        <p:nvPicPr>
          <p:cNvPr id="18" name="图片 17"/>
          <p:cNvPicPr>
            <a:picLocks noChangeAspect="1"/>
          </p:cNvPicPr>
          <p:nvPr/>
        </p:nvPicPr>
        <p:blipFill>
          <a:blip r:embed="rId8"/>
          <a:stretch>
            <a:fillRect/>
          </a:stretch>
        </p:blipFill>
        <p:spPr>
          <a:xfrm>
            <a:off x="2830696" y="3235467"/>
            <a:ext cx="4362450" cy="533400"/>
          </a:xfrm>
          <a:prstGeom prst="rect">
            <a:avLst/>
          </a:prstGeom>
        </p:spPr>
      </p:pic>
      <p:pic>
        <p:nvPicPr>
          <p:cNvPr id="19" name="图片 18"/>
          <p:cNvPicPr>
            <a:picLocks noChangeAspect="1"/>
          </p:cNvPicPr>
          <p:nvPr/>
        </p:nvPicPr>
        <p:blipFill>
          <a:blip r:embed="rId9"/>
          <a:stretch>
            <a:fillRect/>
          </a:stretch>
        </p:blipFill>
        <p:spPr>
          <a:xfrm>
            <a:off x="529592" y="3907321"/>
            <a:ext cx="2733566" cy="2565716"/>
          </a:xfrm>
          <a:prstGeom prst="rect">
            <a:avLst/>
          </a:prstGeom>
        </p:spPr>
      </p:pic>
      <p:pic>
        <p:nvPicPr>
          <p:cNvPr id="21" name="图片 20"/>
          <p:cNvPicPr>
            <a:picLocks noChangeAspect="1"/>
          </p:cNvPicPr>
          <p:nvPr/>
        </p:nvPicPr>
        <p:blipFill>
          <a:blip r:embed="rId10"/>
          <a:stretch>
            <a:fillRect/>
          </a:stretch>
        </p:blipFill>
        <p:spPr>
          <a:xfrm>
            <a:off x="3120048" y="3929421"/>
            <a:ext cx="2854484" cy="2568354"/>
          </a:xfrm>
          <a:prstGeom prst="rect">
            <a:avLst/>
          </a:prstGeom>
        </p:spPr>
      </p:pic>
      <p:sp>
        <p:nvSpPr>
          <p:cNvPr id="20" name="矩形 19"/>
          <p:cNvSpPr/>
          <p:nvPr/>
        </p:nvSpPr>
        <p:spPr>
          <a:xfrm>
            <a:off x="2622551" y="4739347"/>
            <a:ext cx="3461618" cy="523220"/>
          </a:xfrm>
          <a:prstGeom prst="rect">
            <a:avLst/>
          </a:prstGeom>
          <a:solidFill>
            <a:schemeClr val="accent5">
              <a:lumMod val="20000"/>
              <a:lumOff val="80000"/>
            </a:schemeClr>
          </a:solidFill>
        </p:spPr>
        <p:txBody>
          <a:bodyPr wrap="square">
            <a:spAutoFit/>
          </a:bodyPr>
          <a:lstStyle/>
          <a:p>
            <a:pPr eaLnBrk="1" hangingPunct="1"/>
            <a:r>
              <a:rPr lang="zh-CN" altLang="en-US" dirty="0">
                <a:latin typeface="Verdana" panose="020B0604030504040204" pitchFamily="34" charset="0"/>
              </a:rPr>
              <a:t>面粉、酵母、油、水                                 </a:t>
            </a:r>
            <a:endParaRPr lang="zh-CN" altLang="en-US" dirty="0">
              <a:latin typeface="Verdana" panose="020B0604030504040204" pitchFamily="34" charset="0"/>
              <a:sym typeface="Symbol" panose="05050102010706020507" pitchFamily="18" charset="2"/>
            </a:endParaRPr>
          </a:p>
        </p:txBody>
      </p:sp>
      <p:pic>
        <p:nvPicPr>
          <p:cNvPr id="22" name="图片 21"/>
          <p:cNvPicPr>
            <a:picLocks noChangeAspect="1"/>
          </p:cNvPicPr>
          <p:nvPr/>
        </p:nvPicPr>
        <p:blipFill>
          <a:blip r:embed="rId11"/>
          <a:stretch>
            <a:fillRect/>
          </a:stretch>
        </p:blipFill>
        <p:spPr>
          <a:xfrm>
            <a:off x="5930244" y="3956594"/>
            <a:ext cx="2871650" cy="2351092"/>
          </a:xfrm>
          <a:prstGeom prst="rect">
            <a:avLst/>
          </a:prstGeom>
        </p:spPr>
      </p:pic>
      <p:pic>
        <p:nvPicPr>
          <p:cNvPr id="23" name="图片 22"/>
          <p:cNvPicPr>
            <a:picLocks noChangeAspect="1"/>
          </p:cNvPicPr>
          <p:nvPr/>
        </p:nvPicPr>
        <p:blipFill>
          <a:blip r:embed="rId12"/>
          <a:stretch>
            <a:fillRect/>
          </a:stretch>
        </p:blipFill>
        <p:spPr>
          <a:xfrm>
            <a:off x="0" y="316705"/>
            <a:ext cx="9144000" cy="3102568"/>
          </a:xfrm>
          <a:prstGeom prst="rect">
            <a:avLst/>
          </a:prstGeom>
        </p:spPr>
      </p:pic>
      <p:pic>
        <p:nvPicPr>
          <p:cNvPr id="24" name="图片 23"/>
          <p:cNvPicPr>
            <a:picLocks noChangeAspect="1"/>
          </p:cNvPicPr>
          <p:nvPr/>
        </p:nvPicPr>
        <p:blipFill>
          <a:blip r:embed="rId13"/>
          <a:stretch>
            <a:fillRect/>
          </a:stretch>
        </p:blipFill>
        <p:spPr>
          <a:xfrm>
            <a:off x="1150198" y="186690"/>
            <a:ext cx="7048500" cy="4381500"/>
          </a:xfrm>
          <a:prstGeom prst="rect">
            <a:avLst/>
          </a:prstGeom>
        </p:spPr>
      </p:pic>
    </p:spTree>
    <p:extLst>
      <p:ext uri="{BB962C8B-B14F-4D97-AF65-F5344CB8AC3E}">
        <p14:creationId xmlns:p14="http://schemas.microsoft.com/office/powerpoint/2010/main" val="2691469999"/>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nodePh="1">
                                  <p:stCondLst>
                                    <p:cond delay="0"/>
                                  </p:stCondLst>
                                  <p:endCondLst>
                                    <p:cond evt="begin" delay="0">
                                      <p:tn val="7"/>
                                    </p:cond>
                                  </p:end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1" grpId="0"/>
      <p:bldP spid="20"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7826" name="灯片编号占位符 1"/>
          <p:cNvSpPr>
            <a:spLocks noGrp="1"/>
          </p:cNvSpPr>
          <p:nvPr>
            <p:ph type="sldNum" sz="quarter" idx="10"/>
          </p:nvPr>
        </p:nvSpPr>
        <p:spPr>
          <a:noFill/>
        </p:spPr>
        <p:txBody>
          <a:bodyP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r>
              <a:rPr lang="en-US" altLang="zh-CN" sz="2000">
                <a:solidFill>
                  <a:srgbClr val="FF0000"/>
                </a:solidFill>
              </a:rPr>
              <a:t>-</a:t>
            </a:r>
            <a:fld id="{7C29FCC8-91D4-4FCF-8997-6D431FF7C545}" type="slidenum">
              <a:rPr lang="en-US" altLang="zh-CN" sz="1800" smtClean="0">
                <a:solidFill>
                  <a:srgbClr val="0000FF"/>
                </a:solidFill>
              </a:rPr>
              <a:pPr/>
              <a:t>71</a:t>
            </a:fld>
            <a:r>
              <a:rPr lang="en-US" altLang="zh-CN" sz="2000">
                <a:solidFill>
                  <a:srgbClr val="FF0000"/>
                </a:solidFill>
              </a:rPr>
              <a:t>-</a:t>
            </a:r>
          </a:p>
        </p:txBody>
      </p:sp>
      <p:sp>
        <p:nvSpPr>
          <p:cNvPr id="249858" name="Text Box 2"/>
          <p:cNvSpPr txBox="1">
            <a:spLocks noChangeArrowheads="1"/>
          </p:cNvSpPr>
          <p:nvPr/>
        </p:nvSpPr>
        <p:spPr bwMode="auto">
          <a:xfrm>
            <a:off x="513767" y="245240"/>
            <a:ext cx="8351837" cy="25980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eaLnBrk="1" hangingPunct="1">
              <a:lnSpc>
                <a:spcPct val="150000"/>
              </a:lnSpc>
              <a:spcBef>
                <a:spcPct val="50000"/>
              </a:spcBef>
              <a:defRPr/>
            </a:pPr>
            <a:r>
              <a:rPr lang="en-US" altLang="zh-CN" dirty="0"/>
              <a:t>          </a:t>
            </a:r>
            <a:r>
              <a:rPr lang="zh-CN" altLang="en-US" dirty="0"/>
              <a:t>向量空间 </a:t>
            </a:r>
            <a:r>
              <a:rPr lang="en-US" altLang="zh-CN" i="1" dirty="0"/>
              <a:t>V  </a:t>
            </a:r>
            <a:r>
              <a:rPr lang="zh-CN" altLang="en-US" dirty="0"/>
              <a:t>的一个</a:t>
            </a:r>
            <a:r>
              <a:rPr lang="zh-CN" altLang="en-US" dirty="0">
                <a:solidFill>
                  <a:srgbClr val="FF0000"/>
                </a:solidFill>
              </a:rPr>
              <a:t>极大无关组（线性无关）</a:t>
            </a:r>
            <a:r>
              <a:rPr lang="en-US" altLang="zh-CN" dirty="0"/>
              <a:t>, </a:t>
            </a:r>
            <a:r>
              <a:rPr lang="zh-CN" altLang="en-US" dirty="0"/>
              <a:t>又称 </a:t>
            </a:r>
            <a:r>
              <a:rPr lang="en-US" altLang="zh-CN" i="1" dirty="0"/>
              <a:t>V</a:t>
            </a:r>
            <a:r>
              <a:rPr lang="en-US" altLang="zh-CN" dirty="0"/>
              <a:t>  </a:t>
            </a:r>
            <a:r>
              <a:rPr lang="zh-CN" altLang="en-US" dirty="0"/>
              <a:t>的一个</a:t>
            </a:r>
            <a:r>
              <a:rPr lang="zh-CN" altLang="en-US" u="sng" dirty="0">
                <a:solidFill>
                  <a:srgbClr val="0000FF"/>
                </a:solidFill>
                <a:effectLst>
                  <a:outerShdw blurRad="38100" dist="38100" dir="2700000" algn="tl">
                    <a:srgbClr val="000000"/>
                  </a:outerShdw>
                </a:effectLst>
              </a:rPr>
              <a:t>基</a:t>
            </a:r>
            <a:r>
              <a:rPr lang="en-US" altLang="zh-CN" dirty="0"/>
              <a:t>(</a:t>
            </a:r>
            <a:r>
              <a:rPr lang="zh-CN" altLang="en-US" dirty="0"/>
              <a:t>或坐标系</a:t>
            </a:r>
            <a:r>
              <a:rPr lang="en-US" altLang="zh-CN" dirty="0"/>
              <a:t>). </a:t>
            </a:r>
            <a:r>
              <a:rPr lang="zh-CN" altLang="en-US" dirty="0"/>
              <a:t>所含向量的个数 </a:t>
            </a:r>
            <a:r>
              <a:rPr lang="en-US" altLang="zh-CN" i="1" dirty="0"/>
              <a:t>r</a:t>
            </a:r>
            <a:r>
              <a:rPr lang="en-US" altLang="zh-CN" dirty="0"/>
              <a:t> </a:t>
            </a:r>
            <a:r>
              <a:rPr lang="zh-CN" altLang="en-US" dirty="0"/>
              <a:t>又称为 </a:t>
            </a:r>
            <a:r>
              <a:rPr lang="en-US" altLang="zh-CN" i="1" dirty="0"/>
              <a:t>V</a:t>
            </a:r>
            <a:r>
              <a:rPr lang="en-US" altLang="zh-CN" dirty="0"/>
              <a:t>  </a:t>
            </a:r>
            <a:r>
              <a:rPr lang="zh-CN" altLang="en-US" dirty="0"/>
              <a:t>的</a:t>
            </a:r>
            <a:r>
              <a:rPr lang="zh-CN" altLang="en-US" u="sng" dirty="0">
                <a:solidFill>
                  <a:srgbClr val="0000FF"/>
                </a:solidFill>
                <a:effectLst>
                  <a:outerShdw blurRad="38100" dist="38100" dir="2700000" algn="tl">
                    <a:srgbClr val="000000"/>
                  </a:outerShdw>
                </a:effectLst>
              </a:rPr>
              <a:t>维数</a:t>
            </a:r>
            <a:r>
              <a:rPr lang="en-US" altLang="zh-CN" dirty="0"/>
              <a:t>. </a:t>
            </a:r>
            <a:r>
              <a:rPr lang="zh-CN" altLang="en-US" dirty="0"/>
              <a:t>记为 </a:t>
            </a:r>
            <a:r>
              <a:rPr lang="en-US" altLang="zh-CN" dirty="0"/>
              <a:t>dim(</a:t>
            </a:r>
            <a:r>
              <a:rPr lang="en-US" altLang="zh-CN" i="1" dirty="0"/>
              <a:t>V</a:t>
            </a:r>
            <a:r>
              <a:rPr lang="en-US" altLang="zh-CN" dirty="0"/>
              <a:t>) = </a:t>
            </a:r>
            <a:r>
              <a:rPr lang="en-US" altLang="zh-CN" i="1" dirty="0"/>
              <a:t>r</a:t>
            </a:r>
            <a:r>
              <a:rPr lang="zh-CN" altLang="en-US" dirty="0"/>
              <a:t>基</a:t>
            </a:r>
            <a:r>
              <a:rPr lang="en-US" altLang="zh-CN" dirty="0"/>
              <a:t>.  </a:t>
            </a:r>
            <a:r>
              <a:rPr lang="zh-CN" altLang="en-US" dirty="0"/>
              <a:t>此时称 </a:t>
            </a:r>
            <a:r>
              <a:rPr lang="en-US" altLang="zh-CN" i="1" dirty="0"/>
              <a:t>V</a:t>
            </a:r>
            <a:r>
              <a:rPr lang="en-US" altLang="zh-CN" dirty="0"/>
              <a:t> </a:t>
            </a:r>
            <a:r>
              <a:rPr lang="zh-CN" altLang="en-US" dirty="0"/>
              <a:t>是 </a:t>
            </a:r>
            <a:r>
              <a:rPr lang="en-US" altLang="zh-CN" i="1" u="sng" dirty="0">
                <a:solidFill>
                  <a:srgbClr val="0000FF"/>
                </a:solidFill>
                <a:effectLst>
                  <a:outerShdw blurRad="38100" dist="38100" dir="2700000" algn="tl">
                    <a:srgbClr val="000000"/>
                  </a:outerShdw>
                </a:effectLst>
              </a:rPr>
              <a:t>r</a:t>
            </a:r>
            <a:r>
              <a:rPr lang="en-US" altLang="zh-CN" u="sng" dirty="0">
                <a:solidFill>
                  <a:srgbClr val="0000FF"/>
                </a:solidFill>
                <a:effectLst>
                  <a:outerShdw blurRad="38100" dist="38100" dir="2700000" algn="tl">
                    <a:srgbClr val="000000"/>
                  </a:outerShdw>
                </a:effectLst>
              </a:rPr>
              <a:t> </a:t>
            </a:r>
            <a:r>
              <a:rPr lang="zh-CN" altLang="en-US" u="sng" dirty="0">
                <a:solidFill>
                  <a:srgbClr val="0000FF"/>
                </a:solidFill>
                <a:effectLst>
                  <a:outerShdw blurRad="38100" dist="38100" dir="2700000" algn="tl">
                    <a:srgbClr val="000000"/>
                  </a:outerShdw>
                </a:effectLst>
              </a:rPr>
              <a:t>维的向量空间</a:t>
            </a:r>
            <a:r>
              <a:rPr lang="en-US" altLang="zh-CN" dirty="0"/>
              <a:t>.</a:t>
            </a:r>
          </a:p>
        </p:txBody>
      </p:sp>
      <p:grpSp>
        <p:nvGrpSpPr>
          <p:cNvPr id="249875" name="Group 19"/>
          <p:cNvGrpSpPr>
            <a:grpSpLocks/>
          </p:cNvGrpSpPr>
          <p:nvPr/>
        </p:nvGrpSpPr>
        <p:grpSpPr bwMode="auto">
          <a:xfrm>
            <a:off x="179388" y="406400"/>
            <a:ext cx="1066800" cy="614363"/>
            <a:chOff x="720" y="2733"/>
            <a:chExt cx="672" cy="387"/>
          </a:xfrm>
        </p:grpSpPr>
        <p:pic>
          <p:nvPicPr>
            <p:cNvPr id="77832" name="Picture 20" descr="WB02282_"/>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2" y="2736"/>
              <a:ext cx="574"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9877" name="Text Box 21"/>
            <p:cNvSpPr txBox="1">
              <a:spLocks noChangeArrowheads="1"/>
            </p:cNvSpPr>
            <p:nvPr/>
          </p:nvSpPr>
          <p:spPr bwMode="auto">
            <a:xfrm>
              <a:off x="720" y="2733"/>
              <a:ext cx="672"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defRPr/>
              </a:pPr>
              <a:r>
                <a:rPr kumimoji="0" lang="zh-CN" altLang="en-US">
                  <a:solidFill>
                    <a:srgbClr val="FF0000"/>
                  </a:solidFill>
                  <a:effectLst>
                    <a:outerShdw blurRad="38100" dist="38100" dir="2700000" algn="tl">
                      <a:srgbClr val="000000"/>
                    </a:outerShdw>
                  </a:effectLst>
                  <a:ea typeface="楷体_GB2312" pitchFamily="49" charset="-122"/>
                </a:rPr>
                <a:t>定义</a:t>
              </a:r>
            </a:p>
          </p:txBody>
        </p:sp>
      </p:grpSp>
      <p:pic>
        <p:nvPicPr>
          <p:cNvPr id="15" name="图片 14"/>
          <p:cNvPicPr>
            <a:picLocks noChangeAspect="1"/>
          </p:cNvPicPr>
          <p:nvPr/>
        </p:nvPicPr>
        <p:blipFill>
          <a:blip r:embed="rId4"/>
          <a:stretch>
            <a:fillRect/>
          </a:stretch>
        </p:blipFill>
        <p:spPr>
          <a:xfrm>
            <a:off x="1636624" y="3139642"/>
            <a:ext cx="6106120" cy="685800"/>
          </a:xfrm>
          <a:prstGeom prst="rect">
            <a:avLst/>
          </a:prstGeom>
        </p:spPr>
      </p:pic>
      <mc:AlternateContent xmlns:mc="http://schemas.openxmlformats.org/markup-compatibility/2006" xmlns:a14="http://schemas.microsoft.com/office/drawing/2010/main">
        <mc:Choice Requires="a14">
          <p:sp>
            <p:nvSpPr>
              <p:cNvPr id="2" name="矩形 1"/>
              <p:cNvSpPr/>
              <p:nvPr/>
            </p:nvSpPr>
            <p:spPr>
              <a:xfrm>
                <a:off x="3550783" y="4106747"/>
                <a:ext cx="227780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i="1">
                              <a:latin typeface="Cambria Math" panose="02040503050406030204" pitchFamily="18" charset="0"/>
                            </a:rPr>
                          </m:ctrlPr>
                        </m:sSubPr>
                        <m:e>
                          <m:r>
                            <a:rPr lang="zh-CN" altLang="en-US" i="1">
                              <a:latin typeface="Cambria Math" panose="02040503050406030204" pitchFamily="18" charset="0"/>
                            </a:rPr>
                            <m:t>𝛼</m:t>
                          </m:r>
                        </m:e>
                        <m:sub>
                          <m:r>
                            <a:rPr lang="zh-CN" altLang="en-US" i="0">
                              <a:latin typeface="Cambria Math" panose="02040503050406030204" pitchFamily="18" charset="0"/>
                            </a:rPr>
                            <m:t>1</m:t>
                          </m:r>
                        </m:sub>
                      </m:sSub>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𝛼</m:t>
                          </m:r>
                        </m:e>
                        <m:sub>
                          <m:r>
                            <a:rPr lang="zh-CN" altLang="en-US" i="0">
                              <a:latin typeface="Cambria Math" panose="02040503050406030204" pitchFamily="18" charset="0"/>
                            </a:rPr>
                            <m:t>2</m:t>
                          </m:r>
                        </m:sub>
                      </m:sSub>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𝛼</m:t>
                          </m:r>
                        </m:e>
                        <m:sub>
                          <m:r>
                            <a:rPr lang="zh-CN" altLang="en-US" i="1">
                              <a:latin typeface="Cambria Math" panose="02040503050406030204" pitchFamily="18" charset="0"/>
                            </a:rPr>
                            <m:t>𝑚</m:t>
                          </m:r>
                        </m:sub>
                      </m:sSub>
                    </m:oMath>
                  </m:oMathPara>
                </a14:m>
                <a:endParaRPr lang="zh-CN" altLang="en-US" dirty="0"/>
              </a:p>
            </p:txBody>
          </p:sp>
        </mc:Choice>
        <mc:Fallback xmlns="">
          <p:sp>
            <p:nvSpPr>
              <p:cNvPr id="2" name="矩形 1"/>
              <p:cNvSpPr>
                <a:spLocks noRot="1" noChangeAspect="1" noMove="1" noResize="1" noEditPoints="1" noAdjustHandles="1" noChangeArrowheads="1" noChangeShapeType="1" noTextEdit="1"/>
              </p:cNvSpPr>
              <p:nvPr/>
            </p:nvSpPr>
            <p:spPr>
              <a:xfrm>
                <a:off x="3550783" y="4106747"/>
                <a:ext cx="2277803" cy="523220"/>
              </a:xfrm>
              <a:prstGeom prst="rect">
                <a:avLst/>
              </a:prstGeom>
              <a:blipFill rotWithShape="0">
                <a:blip r:embed="rId5"/>
                <a:stretch>
                  <a:fillRect/>
                </a:stretch>
              </a:blipFill>
            </p:spPr>
            <p:txBody>
              <a:bodyPr/>
              <a:lstStyle/>
              <a:p>
                <a:r>
                  <a:rPr lang="zh-CN" altLang="en-US">
                    <a:noFill/>
                  </a:rPr>
                  <a:t> </a:t>
                </a:r>
              </a:p>
            </p:txBody>
          </p:sp>
        </mc:Fallback>
      </mc:AlternateContent>
      <p:sp>
        <p:nvSpPr>
          <p:cNvPr id="3" name="矩形 2"/>
          <p:cNvSpPr/>
          <p:nvPr/>
        </p:nvSpPr>
        <p:spPr>
          <a:xfrm>
            <a:off x="4417013" y="4797152"/>
            <a:ext cx="545342" cy="523220"/>
          </a:xfrm>
          <a:prstGeom prst="rect">
            <a:avLst/>
          </a:prstGeom>
        </p:spPr>
        <p:txBody>
          <a:bodyPr wrap="none">
            <a:spAutoFit/>
          </a:bodyPr>
          <a:lstStyle/>
          <a:p>
            <a:r>
              <a:rPr lang="zh-CN" altLang="en-US" dirty="0">
                <a:solidFill>
                  <a:srgbClr val="0000FF"/>
                </a:solidFill>
                <a:effectLst>
                  <a:outerShdw blurRad="38100" dist="38100" dir="2700000" algn="tl">
                    <a:srgbClr val="000000"/>
                  </a:outerShdw>
                </a:effectLst>
              </a:rPr>
              <a:t>基</a:t>
            </a:r>
            <a:endParaRPr lang="zh-CN" altLang="en-US" dirty="0"/>
          </a:p>
        </p:txBody>
      </p:sp>
      <p:sp>
        <p:nvSpPr>
          <p:cNvPr id="4" name="矩形 3"/>
          <p:cNvSpPr/>
          <p:nvPr/>
        </p:nvSpPr>
        <p:spPr>
          <a:xfrm>
            <a:off x="4067944" y="5510498"/>
            <a:ext cx="1385316" cy="523220"/>
          </a:xfrm>
          <a:prstGeom prst="rect">
            <a:avLst/>
          </a:prstGeom>
        </p:spPr>
        <p:txBody>
          <a:bodyPr wrap="none">
            <a:spAutoFit/>
          </a:bodyPr>
          <a:lstStyle/>
          <a:p>
            <a:r>
              <a:rPr lang="zh-CN" altLang="en-US" dirty="0">
                <a:solidFill>
                  <a:srgbClr val="0000FF"/>
                </a:solidFill>
                <a:effectLst>
                  <a:outerShdw blurRad="38100" dist="38100" dir="2700000" algn="tl">
                    <a:srgbClr val="000000"/>
                  </a:outerShdw>
                </a:effectLst>
              </a:rPr>
              <a:t>维数  </a:t>
            </a:r>
            <a:r>
              <a:rPr lang="en-US" altLang="zh-CN" i="1" dirty="0">
                <a:solidFill>
                  <a:srgbClr val="0000FF"/>
                </a:solidFill>
                <a:effectLst>
                  <a:outerShdw blurRad="38100" dist="38100" dir="2700000" algn="tl">
                    <a:srgbClr val="000000"/>
                  </a:outerShdw>
                </a:effectLst>
              </a:rPr>
              <a:t>m</a:t>
            </a:r>
            <a:endParaRPr lang="zh-CN" altLang="en-US" i="1" dirty="0"/>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249875"/>
                                        </p:tgtEl>
                                        <p:attrNameLst>
                                          <p:attrName>style.visibility</p:attrName>
                                        </p:attrNameLst>
                                      </p:cBhvr>
                                      <p:to>
                                        <p:strVal val="visible"/>
                                      </p:to>
                                    </p:set>
                                    <p:animEffect transition="in" filter="wipe(left)">
                                      <p:cBhvr>
                                        <p:cTn id="7" dur="500"/>
                                        <p:tgtEl>
                                          <p:spTgt spid="24987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7" presetClass="entr" presetSubtype="0" fill="hold" grpId="0" nodeType="clickEffect">
                                  <p:stCondLst>
                                    <p:cond delay="0"/>
                                  </p:stCondLst>
                                  <p:iterate type="lt">
                                    <p:tmPct val="50000"/>
                                  </p:iterate>
                                  <p:childTnLst>
                                    <p:set>
                                      <p:cBhvr>
                                        <p:cTn id="11" dur="1" fill="hold">
                                          <p:stCondLst>
                                            <p:cond delay="0"/>
                                          </p:stCondLst>
                                        </p:cTn>
                                        <p:tgtEl>
                                          <p:spTgt spid="249858"/>
                                        </p:tgtEl>
                                        <p:attrNameLst>
                                          <p:attrName>style.visibility</p:attrName>
                                        </p:attrNameLst>
                                      </p:cBhvr>
                                      <p:to>
                                        <p:strVal val="visible"/>
                                      </p:to>
                                    </p:set>
                                    <p:anim calcmode="discrete" valueType="clr">
                                      <p:cBhvr override="childStyle">
                                        <p:cTn id="12" dur="80"/>
                                        <p:tgtEl>
                                          <p:spTgt spid="249858"/>
                                        </p:tgtEl>
                                        <p:attrNameLst>
                                          <p:attrName>style.color</p:attrName>
                                        </p:attrNameLst>
                                      </p:cBhvr>
                                      <p:tavLst>
                                        <p:tav tm="0">
                                          <p:val>
                                            <p:clrVal>
                                              <a:schemeClr val="accent2"/>
                                            </p:clrVal>
                                          </p:val>
                                        </p:tav>
                                        <p:tav tm="50000">
                                          <p:val>
                                            <p:clrVal>
                                              <a:schemeClr val="hlink"/>
                                            </p:clrVal>
                                          </p:val>
                                        </p:tav>
                                      </p:tavLst>
                                    </p:anim>
                                    <p:anim calcmode="discrete" valueType="clr">
                                      <p:cBhvr>
                                        <p:cTn id="13" dur="80"/>
                                        <p:tgtEl>
                                          <p:spTgt spid="249858"/>
                                        </p:tgtEl>
                                        <p:attrNameLst>
                                          <p:attrName>fillcolor</p:attrName>
                                        </p:attrNameLst>
                                      </p:cBhvr>
                                      <p:tavLst>
                                        <p:tav tm="0">
                                          <p:val>
                                            <p:clrVal>
                                              <a:schemeClr val="accent2"/>
                                            </p:clrVal>
                                          </p:val>
                                        </p:tav>
                                        <p:tav tm="50000">
                                          <p:val>
                                            <p:clrVal>
                                              <a:schemeClr val="hlink"/>
                                            </p:clrVal>
                                          </p:val>
                                        </p:tav>
                                      </p:tavLst>
                                    </p:anim>
                                    <p:set>
                                      <p:cBhvr>
                                        <p:cTn id="14" dur="80"/>
                                        <p:tgtEl>
                                          <p:spTgt spid="249858"/>
                                        </p:tgtEl>
                                        <p:attrNameLst>
                                          <p:attrName>fill.type</p:attrName>
                                        </p:attrNameLst>
                                      </p:cBhvr>
                                      <p:to>
                                        <p:strVal val="solid"/>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9858" grpId="0"/>
      <p:bldP spid="2" grpId="0"/>
      <p:bldP spid="3" grpId="0"/>
      <p:bldP spid="4" grpId="0"/>
    </p:bldLst>
  </p:timing>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pPr>
              <a:defRPr/>
            </a:pPr>
            <a:r>
              <a:rPr lang="en-US" altLang="zh-CN"/>
              <a:t>-</a:t>
            </a:r>
            <a:fld id="{0541C894-9D0E-4769-9954-960E2037CBAD}" type="slidenum">
              <a:rPr lang="en-US" altLang="zh-CN" sz="1800" smtClean="0">
                <a:solidFill>
                  <a:srgbClr val="0000FF"/>
                </a:solidFill>
              </a:rPr>
              <a:pPr>
                <a:defRPr/>
              </a:pPr>
              <a:t>72</a:t>
            </a:fld>
            <a:r>
              <a:rPr lang="en-US" altLang="zh-CN"/>
              <a:t>-</a:t>
            </a:r>
          </a:p>
        </p:txBody>
      </p:sp>
      <p:sp>
        <p:nvSpPr>
          <p:cNvPr id="3" name="Rectangle 6"/>
          <p:cNvSpPr>
            <a:spLocks noChangeArrowheads="1"/>
          </p:cNvSpPr>
          <p:nvPr/>
        </p:nvSpPr>
        <p:spPr bwMode="auto">
          <a:xfrm>
            <a:off x="611560" y="2420888"/>
            <a:ext cx="4038600" cy="1662112"/>
          </a:xfrm>
          <a:prstGeom prst="rect">
            <a:avLst/>
          </a:prstGeom>
          <a:noFill/>
          <a:ln w="9525">
            <a:noFill/>
            <a:miter lim="800000"/>
            <a:headEnd/>
            <a:tailEnd/>
          </a:ln>
        </p:spPr>
        <p:txBody>
          <a:bodyPr>
            <a:spAutoFit/>
          </a:bodyPr>
          <a:lstStyle/>
          <a:p>
            <a:pPr marL="342900" indent="-342900" algn="ctr" eaLnBrk="1" hangingPunct="1">
              <a:lnSpc>
                <a:spcPct val="130000"/>
              </a:lnSpc>
              <a:spcBef>
                <a:spcPct val="20000"/>
              </a:spcBef>
              <a:buClr>
                <a:srgbClr val="00007D"/>
              </a:buClr>
              <a:buSzPct val="75000"/>
              <a:buFont typeface="Wingdings" pitchFamily="2" charset="2"/>
              <a:buNone/>
            </a:pPr>
            <a:r>
              <a:rPr kumimoji="0" lang="zh-CN" altLang="en-US" sz="2400" dirty="0">
                <a:solidFill>
                  <a:srgbClr val="000000"/>
                </a:solidFill>
                <a:ea typeface="楷体_GB2312"/>
                <a:cs typeface="楷体_GB2312"/>
              </a:rPr>
              <a:t>向量空间</a:t>
            </a:r>
          </a:p>
          <a:p>
            <a:pPr marL="342900" indent="-342900" algn="ctr" eaLnBrk="1" hangingPunct="1">
              <a:lnSpc>
                <a:spcPct val="130000"/>
              </a:lnSpc>
              <a:spcBef>
                <a:spcPct val="20000"/>
              </a:spcBef>
              <a:buClr>
                <a:srgbClr val="00007D"/>
              </a:buClr>
              <a:buSzPct val="75000"/>
              <a:buFont typeface="Wingdings" pitchFamily="2" charset="2"/>
              <a:buNone/>
            </a:pPr>
            <a:r>
              <a:rPr kumimoji="0" lang="zh-CN" altLang="en-US" sz="2400" dirty="0">
                <a:solidFill>
                  <a:srgbClr val="000000"/>
                </a:solidFill>
                <a:ea typeface="楷体_GB2312"/>
                <a:cs typeface="楷体_GB2312"/>
              </a:rPr>
              <a:t>向量空间的基</a:t>
            </a:r>
          </a:p>
          <a:p>
            <a:pPr marL="342900" indent="-342900" algn="ctr" eaLnBrk="1" hangingPunct="1">
              <a:lnSpc>
                <a:spcPct val="130000"/>
              </a:lnSpc>
              <a:spcBef>
                <a:spcPct val="20000"/>
              </a:spcBef>
              <a:buClr>
                <a:srgbClr val="00007D"/>
              </a:buClr>
              <a:buSzPct val="75000"/>
              <a:buFont typeface="Wingdings" pitchFamily="2" charset="2"/>
              <a:buNone/>
            </a:pPr>
            <a:r>
              <a:rPr kumimoji="0" lang="zh-CN" altLang="en-US" sz="2400" dirty="0">
                <a:solidFill>
                  <a:srgbClr val="000000"/>
                </a:solidFill>
                <a:ea typeface="楷体_GB2312"/>
                <a:cs typeface="楷体_GB2312"/>
              </a:rPr>
              <a:t>向量空间的维数</a:t>
            </a:r>
          </a:p>
        </p:txBody>
      </p:sp>
      <p:sp>
        <p:nvSpPr>
          <p:cNvPr id="4" name="Rectangle 7"/>
          <p:cNvSpPr>
            <a:spLocks noChangeArrowheads="1"/>
          </p:cNvSpPr>
          <p:nvPr/>
        </p:nvSpPr>
        <p:spPr bwMode="auto">
          <a:xfrm>
            <a:off x="4802560" y="2420888"/>
            <a:ext cx="4038600" cy="1680460"/>
          </a:xfrm>
          <a:prstGeom prst="rect">
            <a:avLst/>
          </a:prstGeom>
          <a:noFill/>
          <a:ln w="9525">
            <a:noFill/>
            <a:miter lim="800000"/>
            <a:headEnd/>
            <a:tailEnd/>
          </a:ln>
        </p:spPr>
        <p:txBody>
          <a:bodyPr>
            <a:spAutoFit/>
          </a:bodyPr>
          <a:lstStyle/>
          <a:p>
            <a:pPr marL="342900" indent="-342900" algn="ctr" eaLnBrk="1" hangingPunct="1">
              <a:lnSpc>
                <a:spcPct val="130000"/>
              </a:lnSpc>
              <a:spcBef>
                <a:spcPct val="20000"/>
              </a:spcBef>
              <a:buClr>
                <a:srgbClr val="00007D"/>
              </a:buClr>
              <a:buSzPct val="75000"/>
              <a:buFont typeface="Wingdings" pitchFamily="2" charset="2"/>
              <a:buNone/>
            </a:pPr>
            <a:r>
              <a:rPr kumimoji="0" lang="zh-CN" altLang="en-US" sz="2400" dirty="0">
                <a:solidFill>
                  <a:srgbClr val="000000"/>
                </a:solidFill>
                <a:ea typeface="楷体_GB2312"/>
                <a:cs typeface="楷体_GB2312"/>
              </a:rPr>
              <a:t>向量组</a:t>
            </a:r>
          </a:p>
          <a:p>
            <a:pPr marL="342900" indent="-342900" algn="ctr" eaLnBrk="1" hangingPunct="1">
              <a:lnSpc>
                <a:spcPct val="130000"/>
              </a:lnSpc>
              <a:spcBef>
                <a:spcPct val="20000"/>
              </a:spcBef>
              <a:buClr>
                <a:srgbClr val="00007D"/>
              </a:buClr>
              <a:buSzPct val="75000"/>
              <a:buFont typeface="Wingdings" pitchFamily="2" charset="2"/>
              <a:buNone/>
            </a:pPr>
            <a:r>
              <a:rPr kumimoji="0" lang="zh-CN" altLang="en-US" sz="2400" dirty="0">
                <a:solidFill>
                  <a:srgbClr val="000000"/>
                </a:solidFill>
                <a:ea typeface="楷体_GB2312"/>
                <a:cs typeface="楷体_GB2312"/>
              </a:rPr>
              <a:t>向量组的极大无关组</a:t>
            </a:r>
          </a:p>
          <a:p>
            <a:pPr marL="342900" indent="-342900" algn="ctr" eaLnBrk="1" hangingPunct="1">
              <a:lnSpc>
                <a:spcPct val="130000"/>
              </a:lnSpc>
              <a:spcBef>
                <a:spcPct val="20000"/>
              </a:spcBef>
              <a:buClr>
                <a:srgbClr val="00007D"/>
              </a:buClr>
              <a:buSzPct val="75000"/>
              <a:buFont typeface="Wingdings" pitchFamily="2" charset="2"/>
              <a:buNone/>
            </a:pPr>
            <a:r>
              <a:rPr kumimoji="0" lang="zh-CN" altLang="en-US" sz="2400" dirty="0">
                <a:solidFill>
                  <a:srgbClr val="000000"/>
                </a:solidFill>
                <a:ea typeface="楷体_GB2312"/>
                <a:cs typeface="楷体_GB2312"/>
              </a:rPr>
              <a:t>向量组的秩</a:t>
            </a:r>
          </a:p>
        </p:txBody>
      </p:sp>
      <p:sp>
        <p:nvSpPr>
          <p:cNvPr id="5" name="Line 8"/>
          <p:cNvSpPr>
            <a:spLocks noChangeShapeType="1"/>
          </p:cNvSpPr>
          <p:nvPr/>
        </p:nvSpPr>
        <p:spPr bwMode="auto">
          <a:xfrm>
            <a:off x="4439023" y="2751088"/>
            <a:ext cx="647700" cy="0"/>
          </a:xfrm>
          <a:prstGeom prst="line">
            <a:avLst/>
          </a:prstGeom>
          <a:noFill/>
          <a:ln w="76200">
            <a:solidFill>
              <a:srgbClr val="0000FF"/>
            </a:solidFill>
            <a:round/>
            <a:headEnd/>
            <a:tailEnd type="triangle" w="med" len="med"/>
          </a:ln>
        </p:spPr>
        <p:txBody>
          <a:bodyPr/>
          <a:lstStyle/>
          <a:p>
            <a:pPr eaLnBrk="1" hangingPunct="1"/>
            <a:endParaRPr kumimoji="0" lang="zh-CN" altLang="en-US" sz="1800" b="0">
              <a:solidFill>
                <a:srgbClr val="000000"/>
              </a:solidFill>
              <a:latin typeface="Arial" charset="0"/>
              <a:ea typeface="宋体" charset="-122"/>
            </a:endParaRPr>
          </a:p>
        </p:txBody>
      </p:sp>
      <p:sp>
        <p:nvSpPr>
          <p:cNvPr id="6" name="Line 11"/>
          <p:cNvSpPr>
            <a:spLocks noChangeShapeType="1"/>
          </p:cNvSpPr>
          <p:nvPr/>
        </p:nvSpPr>
        <p:spPr bwMode="auto">
          <a:xfrm>
            <a:off x="4439023" y="3305125"/>
            <a:ext cx="647700" cy="0"/>
          </a:xfrm>
          <a:prstGeom prst="line">
            <a:avLst/>
          </a:prstGeom>
          <a:noFill/>
          <a:ln w="76200">
            <a:solidFill>
              <a:srgbClr val="0000FF"/>
            </a:solidFill>
            <a:round/>
            <a:headEnd/>
            <a:tailEnd type="triangle" w="med" len="med"/>
          </a:ln>
        </p:spPr>
        <p:txBody>
          <a:bodyPr/>
          <a:lstStyle/>
          <a:p>
            <a:pPr eaLnBrk="1" hangingPunct="1"/>
            <a:endParaRPr kumimoji="0" lang="zh-CN" altLang="en-US" sz="1800" b="0">
              <a:solidFill>
                <a:srgbClr val="000000"/>
              </a:solidFill>
              <a:latin typeface="Arial" charset="0"/>
              <a:ea typeface="宋体" charset="-122"/>
            </a:endParaRPr>
          </a:p>
        </p:txBody>
      </p:sp>
      <p:sp>
        <p:nvSpPr>
          <p:cNvPr id="7" name="Line 12"/>
          <p:cNvSpPr>
            <a:spLocks noChangeShapeType="1"/>
          </p:cNvSpPr>
          <p:nvPr/>
        </p:nvSpPr>
        <p:spPr bwMode="auto">
          <a:xfrm>
            <a:off x="4439023" y="3860750"/>
            <a:ext cx="647700" cy="0"/>
          </a:xfrm>
          <a:prstGeom prst="line">
            <a:avLst/>
          </a:prstGeom>
          <a:noFill/>
          <a:ln w="76200">
            <a:solidFill>
              <a:srgbClr val="0000FF"/>
            </a:solidFill>
            <a:round/>
            <a:headEnd/>
            <a:tailEnd type="triangle" w="med" len="med"/>
          </a:ln>
        </p:spPr>
        <p:txBody>
          <a:bodyPr/>
          <a:lstStyle/>
          <a:p>
            <a:pPr eaLnBrk="1" hangingPunct="1"/>
            <a:endParaRPr kumimoji="0" lang="zh-CN" altLang="en-US" sz="1800" b="0">
              <a:solidFill>
                <a:srgbClr val="000000"/>
              </a:solidFill>
              <a:latin typeface="Arial" charset="0"/>
              <a:ea typeface="宋体" charset="-122"/>
            </a:endParaRPr>
          </a:p>
        </p:txBody>
      </p:sp>
    </p:spTree>
    <p:extLst>
      <p:ext uri="{BB962C8B-B14F-4D97-AF65-F5344CB8AC3E}">
        <p14:creationId xmlns:p14="http://schemas.microsoft.com/office/powerpoint/2010/main" val="2812618867"/>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left)">
                                      <p:cBhvr>
                                        <p:cTn id="10" dur="500"/>
                                        <p:tgtEl>
                                          <p:spTgt spid="5"/>
                                        </p:tgtEl>
                                      </p:cBhvr>
                                    </p:animEffect>
                                  </p:childTnLst>
                                </p:cTn>
                              </p:par>
                              <p:par>
                                <p:cTn id="11" presetID="22" presetClass="entr" presetSubtype="8" fill="hold" nodeType="withEffect">
                                  <p:stCondLst>
                                    <p:cond delay="0"/>
                                  </p:stCondLst>
                                  <p:childTnLst>
                                    <p:set>
                                      <p:cBhvr>
                                        <p:cTn id="12" dur="1" fill="hold">
                                          <p:stCondLst>
                                            <p:cond delay="0"/>
                                          </p:stCondLst>
                                        </p:cTn>
                                        <p:tgtEl>
                                          <p:spTgt spid="4">
                                            <p:txEl>
                                              <p:pRg st="0" end="0"/>
                                            </p:txEl>
                                          </p:spTgt>
                                        </p:tgtEl>
                                        <p:attrNameLst>
                                          <p:attrName>style.visibility</p:attrName>
                                        </p:attrNameLst>
                                      </p:cBhvr>
                                      <p:to>
                                        <p:strVal val="visible"/>
                                      </p:to>
                                    </p:set>
                                    <p:animEffect transition="in" filter="wipe(left)">
                                      <p:cBhvr>
                                        <p:cTn id="13" dur="500"/>
                                        <p:tgtEl>
                                          <p:spTgt spid="4">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nodeType="clickEffect">
                                  <p:stCondLst>
                                    <p:cond delay="0"/>
                                  </p:stCondLst>
                                  <p:childTnLst>
                                    <p:set>
                                      <p:cBhvr>
                                        <p:cTn id="17" dur="1" fill="hold">
                                          <p:stCondLst>
                                            <p:cond delay="0"/>
                                          </p:stCondLst>
                                        </p:cTn>
                                        <p:tgtEl>
                                          <p:spTgt spid="4">
                                            <p:txEl>
                                              <p:pRg st="1" end="1"/>
                                            </p:txEl>
                                          </p:spTgt>
                                        </p:tgtEl>
                                        <p:attrNameLst>
                                          <p:attrName>style.visibility</p:attrName>
                                        </p:attrNameLst>
                                      </p:cBhvr>
                                      <p:to>
                                        <p:strVal val="visible"/>
                                      </p:to>
                                    </p:set>
                                    <p:animEffect transition="in" filter="wipe(left)">
                                      <p:cBhvr>
                                        <p:cTn id="18" dur="500"/>
                                        <p:tgtEl>
                                          <p:spTgt spid="4">
                                            <p:txEl>
                                              <p:pRg st="1" end="1"/>
                                            </p:txEl>
                                          </p:spTgt>
                                        </p:tgtEl>
                                      </p:cBhvr>
                                    </p:animEffect>
                                  </p:childTnLst>
                                </p:cTn>
                              </p:par>
                              <p:par>
                                <p:cTn id="19" presetID="22" presetClass="entr" presetSubtype="8" fill="hold" nodeType="withEffect">
                                  <p:stCondLst>
                                    <p:cond delay="0"/>
                                  </p:stCondLst>
                                  <p:childTnLst>
                                    <p:set>
                                      <p:cBhvr>
                                        <p:cTn id="20" dur="1" fill="hold">
                                          <p:stCondLst>
                                            <p:cond delay="0"/>
                                          </p:stCondLst>
                                        </p:cTn>
                                        <p:tgtEl>
                                          <p:spTgt spid="4">
                                            <p:txEl>
                                              <p:pRg st="2" end="2"/>
                                            </p:txEl>
                                          </p:spTgt>
                                        </p:tgtEl>
                                        <p:attrNameLst>
                                          <p:attrName>style.visibility</p:attrName>
                                        </p:attrNameLst>
                                      </p:cBhvr>
                                      <p:to>
                                        <p:strVal val="visible"/>
                                      </p:to>
                                    </p:set>
                                    <p:animEffect transition="in" filter="wipe(left)">
                                      <p:cBhvr>
                                        <p:cTn id="21" dur="500"/>
                                        <p:tgtEl>
                                          <p:spTgt spid="4">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3">
                                            <p:txEl>
                                              <p:pRg st="1" end="1"/>
                                            </p:txEl>
                                          </p:spTgt>
                                        </p:tgtEl>
                                        <p:attrNameLst>
                                          <p:attrName>style.visibility</p:attrName>
                                        </p:attrNameLst>
                                      </p:cBhvr>
                                      <p:to>
                                        <p:strVal val="visible"/>
                                      </p:to>
                                    </p:set>
                                    <p:animEffect transition="in" filter="wipe(left)">
                                      <p:cBhvr>
                                        <p:cTn id="26" dur="500"/>
                                        <p:tgtEl>
                                          <p:spTgt spid="3">
                                            <p:txEl>
                                              <p:pRg st="1" end="1"/>
                                            </p:txEl>
                                          </p:spTgt>
                                        </p:tgtEl>
                                      </p:cBhvr>
                                    </p:animEffect>
                                  </p:childTnLst>
                                </p:cTn>
                              </p:par>
                              <p:par>
                                <p:cTn id="27" presetID="22" presetClass="entr" presetSubtype="8" fill="hold" grpId="0" nodeType="with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wipe(left)">
                                      <p:cBhvr>
                                        <p:cTn id="29" dur="500"/>
                                        <p:tgtEl>
                                          <p:spTgt spid="6"/>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nodeType="clickEffect">
                                  <p:stCondLst>
                                    <p:cond delay="0"/>
                                  </p:stCondLst>
                                  <p:childTnLst>
                                    <p:set>
                                      <p:cBhvr>
                                        <p:cTn id="33" dur="1" fill="hold">
                                          <p:stCondLst>
                                            <p:cond delay="0"/>
                                          </p:stCondLst>
                                        </p:cTn>
                                        <p:tgtEl>
                                          <p:spTgt spid="3">
                                            <p:txEl>
                                              <p:pRg st="2" end="2"/>
                                            </p:txEl>
                                          </p:spTgt>
                                        </p:tgtEl>
                                        <p:attrNameLst>
                                          <p:attrName>style.visibility</p:attrName>
                                        </p:attrNameLst>
                                      </p:cBhvr>
                                      <p:to>
                                        <p:strVal val="visible"/>
                                      </p:to>
                                    </p:set>
                                    <p:animEffect transition="in" filter="wipe(left)">
                                      <p:cBhvr>
                                        <p:cTn id="34" dur="500"/>
                                        <p:tgtEl>
                                          <p:spTgt spid="3">
                                            <p:txEl>
                                              <p:pRg st="2" end="2"/>
                                            </p:txEl>
                                          </p:spTgt>
                                        </p:tgtEl>
                                      </p:cBhvr>
                                    </p:animEffect>
                                  </p:childTnLst>
                                </p:cTn>
                              </p:par>
                              <p:par>
                                <p:cTn id="35" presetID="22" presetClass="entr" presetSubtype="8" fill="hold" grpId="0" nodeType="with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wipe(left)">
                                      <p:cBhvr>
                                        <p:cTn id="3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pPr>
              <a:defRPr/>
            </a:pPr>
            <a:r>
              <a:rPr lang="en-US" altLang="zh-CN"/>
              <a:t>-</a:t>
            </a:r>
            <a:fld id="{0541C894-9D0E-4769-9954-960E2037CBAD}" type="slidenum">
              <a:rPr lang="en-US" altLang="zh-CN" sz="1800" smtClean="0">
                <a:solidFill>
                  <a:srgbClr val="0000FF"/>
                </a:solidFill>
              </a:rPr>
              <a:pPr>
                <a:defRPr/>
              </a:pPr>
              <a:t>73</a:t>
            </a:fld>
            <a:r>
              <a:rPr lang="en-US" altLang="zh-CN"/>
              <a:t>-</a:t>
            </a:r>
          </a:p>
        </p:txBody>
      </p:sp>
      <p:grpSp>
        <p:nvGrpSpPr>
          <p:cNvPr id="3" name="Group 18"/>
          <p:cNvGrpSpPr>
            <a:grpSpLocks/>
          </p:cNvGrpSpPr>
          <p:nvPr/>
        </p:nvGrpSpPr>
        <p:grpSpPr bwMode="auto">
          <a:xfrm>
            <a:off x="179512" y="2996952"/>
            <a:ext cx="7921625" cy="1374775"/>
            <a:chOff x="249" y="935"/>
            <a:chExt cx="4990" cy="866"/>
          </a:xfrm>
        </p:grpSpPr>
        <p:sp>
          <p:nvSpPr>
            <p:cNvPr id="4" name="Text Box 19"/>
            <p:cNvSpPr txBox="1">
              <a:spLocks noChangeArrowheads="1"/>
            </p:cNvSpPr>
            <p:nvPr/>
          </p:nvSpPr>
          <p:spPr bwMode="auto">
            <a:xfrm>
              <a:off x="249" y="935"/>
              <a:ext cx="4990" cy="86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lnSpc>
                  <a:spcPct val="150000"/>
                </a:lnSpc>
                <a:spcBef>
                  <a:spcPct val="50000"/>
                </a:spcBef>
              </a:pPr>
              <a:r>
                <a:rPr lang="zh-CN" altLang="en-US" dirty="0"/>
                <a:t>的一个基显然就是向量组                        的一个极大无关组，其维数就是该向量组的秩。</a:t>
              </a:r>
            </a:p>
          </p:txBody>
        </p:sp>
        <p:graphicFrame>
          <p:nvGraphicFramePr>
            <p:cNvPr id="5" name="Object 20"/>
            <p:cNvGraphicFramePr>
              <a:graphicFrameLocks noChangeAspect="1"/>
            </p:cNvGraphicFramePr>
            <p:nvPr/>
          </p:nvGraphicFramePr>
          <p:xfrm>
            <a:off x="2835" y="1071"/>
            <a:ext cx="1224" cy="272"/>
          </p:xfrm>
          <a:graphic>
            <a:graphicData uri="http://schemas.openxmlformats.org/presentationml/2006/ole">
              <mc:AlternateContent xmlns:mc="http://schemas.openxmlformats.org/markup-compatibility/2006">
                <mc:Choice xmlns:v="urn:schemas-microsoft-com:vml" Requires="v">
                  <p:oleObj name="公式" r:id="rId2" imgW="1943100" imgH="431800" progId="Equation.3">
                    <p:embed/>
                  </p:oleObj>
                </mc:Choice>
                <mc:Fallback>
                  <p:oleObj name="公式" r:id="rId2" imgW="1943100" imgH="431800" progId="Equation.3">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35" y="1071"/>
                          <a:ext cx="1224" cy="2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aphicFrame>
        <p:nvGraphicFramePr>
          <p:cNvPr id="6" name="Object 16"/>
          <p:cNvGraphicFramePr>
            <a:graphicFrameLocks noChangeAspect="1"/>
          </p:cNvGraphicFramePr>
          <p:nvPr>
            <p:extLst>
              <p:ext uri="{D42A27DB-BD31-4B8C-83A1-F6EECF244321}">
                <p14:modId xmlns:p14="http://schemas.microsoft.com/office/powerpoint/2010/main" val="3809866847"/>
              </p:ext>
            </p:extLst>
          </p:nvPr>
        </p:nvGraphicFramePr>
        <p:xfrm>
          <a:off x="717631" y="1395393"/>
          <a:ext cx="3594100" cy="431800"/>
        </p:xfrm>
        <a:graphic>
          <a:graphicData uri="http://schemas.openxmlformats.org/presentationml/2006/ole">
            <mc:AlternateContent xmlns:mc="http://schemas.openxmlformats.org/markup-compatibility/2006">
              <mc:Choice xmlns:v="urn:schemas-microsoft-com:vml" Requires="v">
                <p:oleObj name="公式" r:id="rId4" imgW="3594100" imgH="431800" progId="Equation.3">
                  <p:embed/>
                </p:oleObj>
              </mc:Choice>
              <mc:Fallback>
                <p:oleObj name="公式" r:id="rId4" imgW="3594100" imgH="4318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7631" y="1395393"/>
                        <a:ext cx="3594100"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 name="Object 17"/>
          <p:cNvGraphicFramePr>
            <a:graphicFrameLocks noChangeAspect="1"/>
          </p:cNvGraphicFramePr>
          <p:nvPr>
            <p:extLst>
              <p:ext uri="{D42A27DB-BD31-4B8C-83A1-F6EECF244321}">
                <p14:modId xmlns:p14="http://schemas.microsoft.com/office/powerpoint/2010/main" val="2810008561"/>
              </p:ext>
            </p:extLst>
          </p:nvPr>
        </p:nvGraphicFramePr>
        <p:xfrm>
          <a:off x="1077993" y="2004993"/>
          <a:ext cx="5816600" cy="469900"/>
        </p:xfrm>
        <a:graphic>
          <a:graphicData uri="http://schemas.openxmlformats.org/presentationml/2006/ole">
            <mc:AlternateContent xmlns:mc="http://schemas.openxmlformats.org/markup-compatibility/2006">
              <mc:Choice xmlns:v="urn:schemas-microsoft-com:vml" Requires="v">
                <p:oleObj name="公式" r:id="rId6" imgW="5816600" imgH="469900" progId="Equation.3">
                  <p:embed/>
                </p:oleObj>
              </mc:Choice>
              <mc:Fallback>
                <p:oleObj name="公式" r:id="rId6" imgW="5816600" imgH="4699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77993" y="2004993"/>
                        <a:ext cx="5816600" cy="469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1446058514"/>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pPr>
              <a:defRPr/>
            </a:pPr>
            <a:r>
              <a:rPr lang="en-US" altLang="zh-CN"/>
              <a:t>-</a:t>
            </a:r>
            <a:fld id="{0541C894-9D0E-4769-9954-960E2037CBAD}" type="slidenum">
              <a:rPr lang="en-US" altLang="zh-CN" sz="1800" smtClean="0">
                <a:solidFill>
                  <a:srgbClr val="0000FF"/>
                </a:solidFill>
              </a:rPr>
              <a:pPr>
                <a:defRPr/>
              </a:pPr>
              <a:t>74</a:t>
            </a:fld>
            <a:r>
              <a:rPr lang="en-US" altLang="zh-CN"/>
              <a:t>-</a:t>
            </a:r>
          </a:p>
        </p:txBody>
      </p:sp>
      <p:sp>
        <p:nvSpPr>
          <p:cNvPr id="3" name="AutoShape 46"/>
          <p:cNvSpPr>
            <a:spLocks noChangeAspect="1" noChangeArrowheads="1"/>
          </p:cNvSpPr>
          <p:nvPr/>
        </p:nvSpPr>
        <p:spPr bwMode="auto">
          <a:xfrm>
            <a:off x="236538" y="2305050"/>
            <a:ext cx="4318000" cy="1095375"/>
          </a:xfrm>
          <a:prstGeom prst="parallelogram">
            <a:avLst>
              <a:gd name="adj" fmla="val 98551"/>
            </a:avLst>
          </a:prstGeom>
          <a:solidFill>
            <a:srgbClr val="99FF33"/>
          </a:solidFill>
          <a:ln w="9525">
            <a:solidFill>
              <a:schemeClr val="tx1"/>
            </a:solidFill>
            <a:miter lim="800000"/>
            <a:headEnd/>
            <a:tailEnd/>
          </a:ln>
        </p:spPr>
        <p:txBody>
          <a:bodyPr wrap="none" anchor="ctr"/>
          <a:lstStyle/>
          <a:p>
            <a:endParaRPr lang="zh-CN" altLang="en-US">
              <a:solidFill>
                <a:srgbClr val="000000"/>
              </a:solidFill>
            </a:endParaRPr>
          </a:p>
        </p:txBody>
      </p:sp>
      <p:sp>
        <p:nvSpPr>
          <p:cNvPr id="4" name="Line 3"/>
          <p:cNvSpPr>
            <a:spLocks noChangeShapeType="1"/>
          </p:cNvSpPr>
          <p:nvPr/>
        </p:nvSpPr>
        <p:spPr bwMode="auto">
          <a:xfrm>
            <a:off x="468313" y="930275"/>
            <a:ext cx="3527425" cy="0"/>
          </a:xfrm>
          <a:prstGeom prst="line">
            <a:avLst/>
          </a:prstGeom>
          <a:noFill/>
          <a:ln w="19050">
            <a:solidFill>
              <a:schemeClr val="tx1"/>
            </a:solidFill>
            <a:prstDash val="lgDash"/>
            <a:round/>
            <a:headEnd/>
            <a:tailEnd/>
          </a:ln>
        </p:spPr>
        <p:txBody>
          <a:bodyPr/>
          <a:lstStyle/>
          <a:p>
            <a:endParaRPr lang="zh-CN" altLang="en-US"/>
          </a:p>
        </p:txBody>
      </p:sp>
      <p:sp>
        <p:nvSpPr>
          <p:cNvPr id="5" name="Line 4"/>
          <p:cNvSpPr>
            <a:spLocks noChangeShapeType="1"/>
          </p:cNvSpPr>
          <p:nvPr/>
        </p:nvSpPr>
        <p:spPr bwMode="auto">
          <a:xfrm>
            <a:off x="792163" y="928688"/>
            <a:ext cx="1727200" cy="0"/>
          </a:xfrm>
          <a:prstGeom prst="line">
            <a:avLst/>
          </a:prstGeom>
          <a:noFill/>
          <a:ln w="28575">
            <a:solidFill>
              <a:srgbClr val="FF0000"/>
            </a:solidFill>
            <a:round/>
            <a:headEnd type="triangle" w="med" len="lg"/>
            <a:tailEnd type="none" w="med" len="lg"/>
          </a:ln>
        </p:spPr>
        <p:txBody>
          <a:bodyPr/>
          <a:lstStyle/>
          <a:p>
            <a:endParaRPr lang="zh-CN" altLang="en-US"/>
          </a:p>
        </p:txBody>
      </p:sp>
      <p:sp>
        <p:nvSpPr>
          <p:cNvPr id="6" name="Line 5"/>
          <p:cNvSpPr>
            <a:spLocks noChangeShapeType="1"/>
          </p:cNvSpPr>
          <p:nvPr/>
        </p:nvSpPr>
        <p:spPr bwMode="auto">
          <a:xfrm>
            <a:off x="2519363" y="928688"/>
            <a:ext cx="1152525" cy="0"/>
          </a:xfrm>
          <a:prstGeom prst="line">
            <a:avLst/>
          </a:prstGeom>
          <a:noFill/>
          <a:ln w="28575">
            <a:solidFill>
              <a:srgbClr val="0000FF"/>
            </a:solidFill>
            <a:round/>
            <a:headEnd/>
            <a:tailEnd type="triangle" w="med" len="lg"/>
          </a:ln>
        </p:spPr>
        <p:txBody>
          <a:bodyPr/>
          <a:lstStyle/>
          <a:p>
            <a:endParaRPr lang="zh-CN" altLang="en-US"/>
          </a:p>
        </p:txBody>
      </p:sp>
      <p:sp>
        <p:nvSpPr>
          <p:cNvPr id="7" name="Rectangle 6"/>
          <p:cNvSpPr>
            <a:spLocks noChangeArrowheads="1"/>
          </p:cNvSpPr>
          <p:nvPr/>
        </p:nvSpPr>
        <p:spPr bwMode="auto">
          <a:xfrm>
            <a:off x="2927350" y="868363"/>
            <a:ext cx="336550" cy="457200"/>
          </a:xfrm>
          <a:prstGeom prst="rect">
            <a:avLst/>
          </a:prstGeom>
          <a:noFill/>
          <a:ln w="9525">
            <a:noFill/>
            <a:miter lim="800000"/>
            <a:headEnd/>
            <a:tailEnd/>
          </a:ln>
        </p:spPr>
        <p:txBody>
          <a:bodyPr wrap="none">
            <a:spAutoFit/>
          </a:bodyPr>
          <a:lstStyle/>
          <a:p>
            <a:r>
              <a:rPr kumimoji="1" lang="en-US" altLang="zh-CN" sz="2400" b="1" i="1">
                <a:solidFill>
                  <a:srgbClr val="0000FF"/>
                </a:solidFill>
                <a:latin typeface="Times New Roman" pitchFamily="18" charset="0"/>
                <a:ea typeface="楷体_GB2312"/>
                <a:cs typeface="楷体_GB2312"/>
              </a:rPr>
              <a:t>a</a:t>
            </a:r>
          </a:p>
        </p:txBody>
      </p:sp>
      <p:sp>
        <p:nvSpPr>
          <p:cNvPr id="8" name="Rectangle 7"/>
          <p:cNvSpPr>
            <a:spLocks noChangeArrowheads="1"/>
          </p:cNvSpPr>
          <p:nvPr/>
        </p:nvSpPr>
        <p:spPr bwMode="auto">
          <a:xfrm>
            <a:off x="1366838" y="868363"/>
            <a:ext cx="579437" cy="457200"/>
          </a:xfrm>
          <a:prstGeom prst="rect">
            <a:avLst/>
          </a:prstGeom>
          <a:noFill/>
          <a:ln w="9525">
            <a:noFill/>
            <a:miter lim="800000"/>
            <a:headEnd/>
            <a:tailEnd/>
          </a:ln>
        </p:spPr>
        <p:txBody>
          <a:bodyPr wrap="none">
            <a:spAutoFit/>
          </a:bodyPr>
          <a:lstStyle/>
          <a:p>
            <a:r>
              <a:rPr lang="en-US" altLang="zh-CN" sz="2400" b="1" i="1">
                <a:solidFill>
                  <a:srgbClr val="FF0000"/>
                </a:solidFill>
                <a:latin typeface="Symbol" pitchFamily="18" charset="2"/>
                <a:ea typeface="楷体_GB2312"/>
                <a:cs typeface="楷体_GB2312"/>
              </a:rPr>
              <a:t>l</a:t>
            </a:r>
            <a:r>
              <a:rPr kumimoji="1" lang="en-US" altLang="zh-CN" sz="2400" b="1" i="1">
                <a:solidFill>
                  <a:srgbClr val="FF0000"/>
                </a:solidFill>
                <a:latin typeface="Times New Roman" pitchFamily="18" charset="0"/>
                <a:ea typeface="楷体_GB2312"/>
                <a:cs typeface="楷体_GB2312"/>
              </a:rPr>
              <a:t> a</a:t>
            </a:r>
          </a:p>
        </p:txBody>
      </p:sp>
      <p:sp>
        <p:nvSpPr>
          <p:cNvPr id="9" name="Rectangle 8"/>
          <p:cNvSpPr>
            <a:spLocks noChangeArrowheads="1"/>
          </p:cNvSpPr>
          <p:nvPr/>
        </p:nvSpPr>
        <p:spPr bwMode="auto">
          <a:xfrm>
            <a:off x="4587875" y="692150"/>
            <a:ext cx="2301875" cy="457200"/>
          </a:xfrm>
          <a:prstGeom prst="rect">
            <a:avLst/>
          </a:prstGeom>
          <a:noFill/>
          <a:ln w="9525">
            <a:noFill/>
            <a:miter lim="800000"/>
            <a:headEnd/>
            <a:tailEnd/>
          </a:ln>
        </p:spPr>
        <p:txBody>
          <a:bodyPr wrap="none">
            <a:spAutoFit/>
          </a:bodyPr>
          <a:lstStyle/>
          <a:p>
            <a:r>
              <a:rPr kumimoji="1" lang="en-US" altLang="zh-CN" sz="2400" b="1" i="1">
                <a:solidFill>
                  <a:srgbClr val="000000"/>
                </a:solidFill>
                <a:latin typeface="Times New Roman" pitchFamily="18" charset="0"/>
                <a:ea typeface="楷体_GB2312"/>
                <a:cs typeface="楷体_GB2312"/>
              </a:rPr>
              <a:t>L</a:t>
            </a:r>
            <a:r>
              <a:rPr kumimoji="1" lang="en-US" altLang="zh-CN" sz="2400" b="1">
                <a:solidFill>
                  <a:srgbClr val="000000"/>
                </a:solidFill>
                <a:latin typeface="Times New Roman" pitchFamily="18" charset="0"/>
                <a:ea typeface="楷体_GB2312"/>
                <a:cs typeface="楷体_GB2312"/>
              </a:rPr>
              <a:t> = {</a:t>
            </a:r>
            <a:r>
              <a:rPr kumimoji="1" lang="en-US" altLang="zh-CN" sz="2400" b="1" i="1">
                <a:solidFill>
                  <a:srgbClr val="000000"/>
                </a:solidFill>
                <a:latin typeface="Symbol" pitchFamily="18" charset="2"/>
                <a:ea typeface="楷体_GB2312"/>
                <a:cs typeface="楷体_GB2312"/>
              </a:rPr>
              <a:t>l </a:t>
            </a:r>
            <a:r>
              <a:rPr kumimoji="1" lang="en-US" altLang="zh-CN" sz="2400" b="1" i="1">
                <a:solidFill>
                  <a:srgbClr val="000000"/>
                </a:solidFill>
                <a:latin typeface="Times New Roman" pitchFamily="18" charset="0"/>
                <a:ea typeface="楷体_GB2312"/>
                <a:cs typeface="楷体_GB2312"/>
              </a:rPr>
              <a:t>a</a:t>
            </a:r>
            <a:r>
              <a:rPr kumimoji="1" lang="en-US" altLang="zh-CN" sz="2400" b="1">
                <a:solidFill>
                  <a:srgbClr val="000000"/>
                </a:solidFill>
                <a:latin typeface="Times New Roman" pitchFamily="18" charset="0"/>
                <a:ea typeface="楷体_GB2312"/>
                <a:cs typeface="楷体_GB2312"/>
              </a:rPr>
              <a:t> | </a:t>
            </a:r>
            <a:r>
              <a:rPr kumimoji="1" lang="en-US" altLang="zh-CN" sz="2400" b="1" i="1">
                <a:solidFill>
                  <a:srgbClr val="000000"/>
                </a:solidFill>
                <a:latin typeface="Symbol" pitchFamily="18" charset="2"/>
                <a:ea typeface="楷体_GB2312"/>
                <a:cs typeface="楷体_GB2312"/>
              </a:rPr>
              <a:t>l</a:t>
            </a:r>
            <a:r>
              <a:rPr kumimoji="1" lang="en-US" altLang="zh-CN" sz="2400" b="1">
                <a:solidFill>
                  <a:srgbClr val="000000"/>
                </a:solidFill>
                <a:latin typeface="Times New Roman" pitchFamily="18" charset="0"/>
                <a:ea typeface="楷体_GB2312"/>
                <a:cs typeface="楷体_GB2312"/>
              </a:rPr>
              <a:t>∈</a:t>
            </a:r>
            <a:r>
              <a:rPr kumimoji="1" lang="en-US" altLang="zh-CN" sz="2400" b="1" i="1">
                <a:solidFill>
                  <a:srgbClr val="000000"/>
                </a:solidFill>
                <a:latin typeface="Times New Roman" pitchFamily="18" charset="0"/>
                <a:ea typeface="楷体_GB2312"/>
                <a:cs typeface="楷体_GB2312"/>
              </a:rPr>
              <a:t>R</a:t>
            </a:r>
            <a:r>
              <a:rPr kumimoji="1" lang="en-US" altLang="zh-CN" sz="2400" b="1">
                <a:solidFill>
                  <a:srgbClr val="000000"/>
                </a:solidFill>
                <a:latin typeface="Times New Roman" pitchFamily="18" charset="0"/>
                <a:ea typeface="楷体_GB2312"/>
                <a:cs typeface="楷体_GB2312"/>
              </a:rPr>
              <a:t> }</a:t>
            </a:r>
          </a:p>
        </p:txBody>
      </p:sp>
      <p:sp>
        <p:nvSpPr>
          <p:cNvPr id="10" name="Rectangle 21"/>
          <p:cNvSpPr>
            <a:spLocks noChangeArrowheads="1"/>
          </p:cNvSpPr>
          <p:nvPr/>
        </p:nvSpPr>
        <p:spPr bwMode="auto">
          <a:xfrm>
            <a:off x="4587875" y="2630488"/>
            <a:ext cx="3360738" cy="457200"/>
          </a:xfrm>
          <a:prstGeom prst="rect">
            <a:avLst/>
          </a:prstGeom>
          <a:noFill/>
          <a:ln w="9525">
            <a:noFill/>
            <a:miter lim="800000"/>
            <a:headEnd/>
            <a:tailEnd/>
          </a:ln>
        </p:spPr>
        <p:txBody>
          <a:bodyPr wrap="none">
            <a:spAutoFit/>
          </a:bodyPr>
          <a:lstStyle/>
          <a:p>
            <a:pPr>
              <a:spcBef>
                <a:spcPct val="50000"/>
              </a:spcBef>
              <a:buClr>
                <a:srgbClr val="9999CC"/>
              </a:buClr>
              <a:buSzPct val="80000"/>
              <a:buFont typeface="Wingdings" pitchFamily="2" charset="2"/>
              <a:buNone/>
            </a:pPr>
            <a:r>
              <a:rPr kumimoji="1" lang="en-US" altLang="zh-CN" sz="2400" b="1" i="1">
                <a:solidFill>
                  <a:srgbClr val="000000"/>
                </a:solidFill>
                <a:latin typeface="Times New Roman" pitchFamily="18" charset="0"/>
                <a:ea typeface="楷体_GB2312"/>
                <a:cs typeface="楷体_GB2312"/>
              </a:rPr>
              <a:t>L</a:t>
            </a:r>
            <a:r>
              <a:rPr kumimoji="1" lang="en-US" altLang="zh-CN" sz="2400" b="1">
                <a:solidFill>
                  <a:srgbClr val="000000"/>
                </a:solidFill>
                <a:latin typeface="Times New Roman" pitchFamily="18" charset="0"/>
                <a:ea typeface="楷体_GB2312"/>
                <a:cs typeface="楷体_GB2312"/>
              </a:rPr>
              <a:t> = {</a:t>
            </a:r>
            <a:r>
              <a:rPr kumimoji="1" lang="en-US" altLang="zh-CN" sz="2400" b="1" i="1">
                <a:solidFill>
                  <a:srgbClr val="000000"/>
                </a:solidFill>
                <a:latin typeface="Symbol" pitchFamily="18" charset="2"/>
                <a:ea typeface="楷体_GB2312"/>
                <a:cs typeface="楷体_GB2312"/>
              </a:rPr>
              <a:t>l </a:t>
            </a:r>
            <a:r>
              <a:rPr kumimoji="1" lang="en-US" altLang="zh-CN" sz="2400" b="1" i="1">
                <a:solidFill>
                  <a:srgbClr val="000000"/>
                </a:solidFill>
                <a:latin typeface="Times New Roman" pitchFamily="18" charset="0"/>
                <a:ea typeface="楷体_GB2312"/>
                <a:cs typeface="楷体_GB2312"/>
              </a:rPr>
              <a:t>a</a:t>
            </a:r>
            <a:r>
              <a:rPr kumimoji="1" lang="en-US" altLang="zh-CN" sz="2400" b="1">
                <a:solidFill>
                  <a:srgbClr val="000000"/>
                </a:solidFill>
                <a:latin typeface="Times New Roman" pitchFamily="18" charset="0"/>
                <a:ea typeface="楷体_GB2312"/>
                <a:cs typeface="楷体_GB2312"/>
              </a:rPr>
              <a:t> + </a:t>
            </a:r>
            <a:r>
              <a:rPr kumimoji="1" lang="en-US" altLang="zh-CN" sz="2400" b="1" i="1">
                <a:solidFill>
                  <a:srgbClr val="000000"/>
                </a:solidFill>
                <a:latin typeface="Symbol" pitchFamily="18" charset="2"/>
                <a:ea typeface="楷体_GB2312"/>
                <a:cs typeface="楷体_GB2312"/>
              </a:rPr>
              <a:t>m </a:t>
            </a:r>
            <a:r>
              <a:rPr kumimoji="1" lang="en-US" altLang="zh-CN" sz="2400" b="1" i="1">
                <a:solidFill>
                  <a:srgbClr val="000000"/>
                </a:solidFill>
                <a:latin typeface="Times New Roman" pitchFamily="18" charset="0"/>
                <a:ea typeface="楷体_GB2312"/>
                <a:cs typeface="楷体_GB2312"/>
              </a:rPr>
              <a:t>b</a:t>
            </a:r>
            <a:r>
              <a:rPr kumimoji="1" lang="en-US" altLang="zh-CN" sz="2400" b="1">
                <a:solidFill>
                  <a:srgbClr val="000000"/>
                </a:solidFill>
                <a:latin typeface="Times New Roman" pitchFamily="18" charset="0"/>
                <a:ea typeface="楷体_GB2312"/>
                <a:cs typeface="楷体_GB2312"/>
              </a:rPr>
              <a:t> | </a:t>
            </a:r>
            <a:r>
              <a:rPr kumimoji="1" lang="en-US" altLang="zh-CN" sz="2400" b="1" i="1">
                <a:solidFill>
                  <a:srgbClr val="000000"/>
                </a:solidFill>
                <a:latin typeface="Symbol" pitchFamily="18" charset="2"/>
                <a:ea typeface="楷体_GB2312"/>
                <a:cs typeface="楷体_GB2312"/>
              </a:rPr>
              <a:t>l</a:t>
            </a:r>
            <a:r>
              <a:rPr kumimoji="1" lang="en-US" altLang="zh-CN"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Symbol" pitchFamily="18" charset="2"/>
                <a:ea typeface="楷体_GB2312"/>
                <a:cs typeface="楷体_GB2312"/>
              </a:rPr>
              <a:t>m</a:t>
            </a:r>
            <a:r>
              <a:rPr kumimoji="1" lang="en-US" altLang="zh-CN" sz="2400" b="1">
                <a:solidFill>
                  <a:srgbClr val="000000"/>
                </a:solidFill>
                <a:latin typeface="Times New Roman" pitchFamily="18" charset="0"/>
                <a:ea typeface="楷体_GB2312"/>
                <a:cs typeface="楷体_GB2312"/>
              </a:rPr>
              <a:t>∈</a:t>
            </a:r>
            <a:r>
              <a:rPr kumimoji="1" lang="en-US" altLang="zh-CN" sz="2400" b="1" i="1">
                <a:solidFill>
                  <a:srgbClr val="000000"/>
                </a:solidFill>
                <a:latin typeface="Times New Roman" pitchFamily="18" charset="0"/>
                <a:ea typeface="楷体_GB2312"/>
                <a:cs typeface="楷体_GB2312"/>
              </a:rPr>
              <a:t>R</a:t>
            </a:r>
            <a:r>
              <a:rPr kumimoji="1" lang="en-US" altLang="zh-CN" sz="2400" b="1">
                <a:solidFill>
                  <a:srgbClr val="000000"/>
                </a:solidFill>
                <a:latin typeface="Times New Roman" pitchFamily="18" charset="0"/>
                <a:ea typeface="楷体_GB2312"/>
                <a:cs typeface="楷体_GB2312"/>
              </a:rPr>
              <a:t> }</a:t>
            </a:r>
          </a:p>
        </p:txBody>
      </p:sp>
      <p:sp>
        <p:nvSpPr>
          <p:cNvPr id="11" name="AutoShape 22"/>
          <p:cNvSpPr>
            <a:spLocks noChangeAspect="1" noChangeArrowheads="1"/>
          </p:cNvSpPr>
          <p:nvPr/>
        </p:nvSpPr>
        <p:spPr bwMode="auto">
          <a:xfrm>
            <a:off x="236538" y="4724400"/>
            <a:ext cx="4318000" cy="1095375"/>
          </a:xfrm>
          <a:prstGeom prst="parallelogram">
            <a:avLst>
              <a:gd name="adj" fmla="val 98551"/>
            </a:avLst>
          </a:prstGeom>
          <a:solidFill>
            <a:srgbClr val="99FF33"/>
          </a:solidFill>
          <a:ln w="9525">
            <a:solidFill>
              <a:schemeClr val="tx1"/>
            </a:solidFill>
            <a:miter lim="800000"/>
            <a:headEnd/>
            <a:tailEnd/>
          </a:ln>
        </p:spPr>
        <p:txBody>
          <a:bodyPr wrap="none" anchor="ctr"/>
          <a:lstStyle/>
          <a:p>
            <a:endParaRPr lang="zh-CN" altLang="en-US">
              <a:solidFill>
                <a:srgbClr val="000000"/>
              </a:solidFill>
            </a:endParaRPr>
          </a:p>
        </p:txBody>
      </p:sp>
      <p:sp>
        <p:nvSpPr>
          <p:cNvPr id="12" name="Line 23"/>
          <p:cNvSpPr>
            <a:spLocks noChangeShapeType="1"/>
          </p:cNvSpPr>
          <p:nvPr/>
        </p:nvSpPr>
        <p:spPr bwMode="auto">
          <a:xfrm flipV="1">
            <a:off x="1603375" y="4003675"/>
            <a:ext cx="2074863" cy="1339850"/>
          </a:xfrm>
          <a:prstGeom prst="line">
            <a:avLst/>
          </a:prstGeom>
          <a:noFill/>
          <a:ln w="28575">
            <a:solidFill>
              <a:srgbClr val="0000FF"/>
            </a:solidFill>
            <a:round/>
            <a:headEnd/>
            <a:tailEnd type="triangle" w="med" len="lg"/>
          </a:ln>
        </p:spPr>
        <p:txBody>
          <a:bodyPr/>
          <a:lstStyle/>
          <a:p>
            <a:endParaRPr lang="zh-CN" altLang="en-US"/>
          </a:p>
        </p:txBody>
      </p:sp>
      <p:sp>
        <p:nvSpPr>
          <p:cNvPr id="13" name="Rectangle 24"/>
          <p:cNvSpPr>
            <a:spLocks noChangeArrowheads="1"/>
          </p:cNvSpPr>
          <p:nvPr/>
        </p:nvSpPr>
        <p:spPr bwMode="auto">
          <a:xfrm>
            <a:off x="1579563" y="5391150"/>
            <a:ext cx="336550" cy="457200"/>
          </a:xfrm>
          <a:prstGeom prst="rect">
            <a:avLst/>
          </a:prstGeom>
          <a:noFill/>
          <a:ln w="9525">
            <a:noFill/>
            <a:miter lim="800000"/>
            <a:headEnd/>
            <a:tailEnd/>
          </a:ln>
        </p:spPr>
        <p:txBody>
          <a:bodyPr wrap="none">
            <a:spAutoFit/>
          </a:bodyPr>
          <a:lstStyle/>
          <a:p>
            <a:r>
              <a:rPr kumimoji="1" lang="en-US" altLang="zh-CN" sz="2400" b="1" i="1">
                <a:solidFill>
                  <a:srgbClr val="000000"/>
                </a:solidFill>
                <a:latin typeface="Times New Roman" pitchFamily="18" charset="0"/>
                <a:ea typeface="楷体_GB2312"/>
                <a:cs typeface="楷体_GB2312"/>
              </a:rPr>
              <a:t>a</a:t>
            </a:r>
          </a:p>
        </p:txBody>
      </p:sp>
      <p:sp>
        <p:nvSpPr>
          <p:cNvPr id="14" name="Rectangle 25"/>
          <p:cNvSpPr>
            <a:spLocks noChangeArrowheads="1"/>
          </p:cNvSpPr>
          <p:nvPr/>
        </p:nvSpPr>
        <p:spPr bwMode="auto">
          <a:xfrm>
            <a:off x="1196975" y="4843463"/>
            <a:ext cx="336550" cy="457200"/>
          </a:xfrm>
          <a:prstGeom prst="rect">
            <a:avLst/>
          </a:prstGeom>
          <a:noFill/>
          <a:ln w="9525">
            <a:noFill/>
            <a:miter lim="800000"/>
            <a:headEnd/>
            <a:tailEnd/>
          </a:ln>
        </p:spPr>
        <p:txBody>
          <a:bodyPr wrap="none">
            <a:spAutoFit/>
          </a:bodyPr>
          <a:lstStyle/>
          <a:p>
            <a:r>
              <a:rPr kumimoji="1" lang="en-US" altLang="zh-CN" sz="2400" b="1" i="1">
                <a:solidFill>
                  <a:srgbClr val="000000"/>
                </a:solidFill>
                <a:latin typeface="Times New Roman" pitchFamily="18" charset="0"/>
                <a:ea typeface="楷体_GB2312"/>
                <a:cs typeface="楷体_GB2312"/>
              </a:rPr>
              <a:t>b</a:t>
            </a:r>
          </a:p>
        </p:txBody>
      </p:sp>
      <p:grpSp>
        <p:nvGrpSpPr>
          <p:cNvPr id="15" name="Group 26"/>
          <p:cNvGrpSpPr>
            <a:grpSpLocks/>
          </p:cNvGrpSpPr>
          <p:nvPr/>
        </p:nvGrpSpPr>
        <p:grpSpPr bwMode="auto">
          <a:xfrm>
            <a:off x="1100138" y="4076700"/>
            <a:ext cx="1296987" cy="1439863"/>
            <a:chOff x="657" y="2568"/>
            <a:chExt cx="817" cy="907"/>
          </a:xfrm>
        </p:grpSpPr>
        <p:sp>
          <p:nvSpPr>
            <p:cNvPr id="16" name="Line 27"/>
            <p:cNvSpPr>
              <a:spLocks noChangeShapeType="1"/>
            </p:cNvSpPr>
            <p:nvPr/>
          </p:nvSpPr>
          <p:spPr bwMode="auto">
            <a:xfrm>
              <a:off x="657" y="3475"/>
              <a:ext cx="817" cy="0"/>
            </a:xfrm>
            <a:prstGeom prst="line">
              <a:avLst/>
            </a:prstGeom>
            <a:noFill/>
            <a:ln w="28575">
              <a:solidFill>
                <a:schemeClr val="tx1"/>
              </a:solidFill>
              <a:round/>
              <a:headEnd/>
              <a:tailEnd type="triangle" w="med" len="lg"/>
            </a:ln>
          </p:spPr>
          <p:txBody>
            <a:bodyPr/>
            <a:lstStyle/>
            <a:p>
              <a:endParaRPr lang="zh-CN" altLang="en-US"/>
            </a:p>
          </p:txBody>
        </p:sp>
        <p:sp>
          <p:nvSpPr>
            <p:cNvPr id="17" name="Line 28"/>
            <p:cNvSpPr>
              <a:spLocks noChangeAspect="1" noChangeShapeType="1"/>
            </p:cNvSpPr>
            <p:nvPr/>
          </p:nvSpPr>
          <p:spPr bwMode="auto">
            <a:xfrm flipV="1">
              <a:off x="658" y="3022"/>
              <a:ext cx="453" cy="453"/>
            </a:xfrm>
            <a:prstGeom prst="line">
              <a:avLst/>
            </a:prstGeom>
            <a:noFill/>
            <a:ln w="28575">
              <a:solidFill>
                <a:schemeClr val="tx1"/>
              </a:solidFill>
              <a:round/>
              <a:headEnd/>
              <a:tailEnd type="triangle" w="med" len="lg"/>
            </a:ln>
          </p:spPr>
          <p:txBody>
            <a:bodyPr/>
            <a:lstStyle/>
            <a:p>
              <a:endParaRPr lang="zh-CN" altLang="en-US"/>
            </a:p>
          </p:txBody>
        </p:sp>
        <p:sp>
          <p:nvSpPr>
            <p:cNvPr id="18" name="Line 29"/>
            <p:cNvSpPr>
              <a:spLocks noChangeShapeType="1"/>
            </p:cNvSpPr>
            <p:nvPr/>
          </p:nvSpPr>
          <p:spPr bwMode="auto">
            <a:xfrm flipV="1">
              <a:off x="657" y="2568"/>
              <a:ext cx="0" cy="907"/>
            </a:xfrm>
            <a:prstGeom prst="line">
              <a:avLst/>
            </a:prstGeom>
            <a:noFill/>
            <a:ln w="28575">
              <a:solidFill>
                <a:schemeClr val="tx1"/>
              </a:solidFill>
              <a:round/>
              <a:headEnd/>
              <a:tailEnd type="triangle" w="med" len="lg"/>
            </a:ln>
          </p:spPr>
          <p:txBody>
            <a:bodyPr/>
            <a:lstStyle/>
            <a:p>
              <a:endParaRPr lang="zh-CN" altLang="en-US"/>
            </a:p>
          </p:txBody>
        </p:sp>
      </p:grpSp>
      <p:sp>
        <p:nvSpPr>
          <p:cNvPr id="19" name="Rectangle 30"/>
          <p:cNvSpPr>
            <a:spLocks noChangeArrowheads="1"/>
          </p:cNvSpPr>
          <p:nvPr/>
        </p:nvSpPr>
        <p:spPr bwMode="auto">
          <a:xfrm>
            <a:off x="812800" y="4567238"/>
            <a:ext cx="319088" cy="457200"/>
          </a:xfrm>
          <a:prstGeom prst="rect">
            <a:avLst/>
          </a:prstGeom>
          <a:noFill/>
          <a:ln w="9525">
            <a:noFill/>
            <a:miter lim="800000"/>
            <a:headEnd/>
            <a:tailEnd/>
          </a:ln>
        </p:spPr>
        <p:txBody>
          <a:bodyPr wrap="none">
            <a:spAutoFit/>
          </a:bodyPr>
          <a:lstStyle/>
          <a:p>
            <a:r>
              <a:rPr kumimoji="1" lang="en-US" altLang="zh-CN" sz="2400" b="1" i="1">
                <a:solidFill>
                  <a:srgbClr val="000000"/>
                </a:solidFill>
                <a:latin typeface="Times New Roman" pitchFamily="18" charset="0"/>
                <a:ea typeface="楷体_GB2312"/>
                <a:cs typeface="楷体_GB2312"/>
              </a:rPr>
              <a:t>c</a:t>
            </a:r>
          </a:p>
        </p:txBody>
      </p:sp>
      <p:grpSp>
        <p:nvGrpSpPr>
          <p:cNvPr id="20" name="Group 31"/>
          <p:cNvGrpSpPr>
            <a:grpSpLocks/>
          </p:cNvGrpSpPr>
          <p:nvPr/>
        </p:nvGrpSpPr>
        <p:grpSpPr bwMode="auto">
          <a:xfrm>
            <a:off x="1603375" y="3975100"/>
            <a:ext cx="2089150" cy="1368425"/>
            <a:chOff x="657" y="3248"/>
            <a:chExt cx="1316" cy="862"/>
          </a:xfrm>
        </p:grpSpPr>
        <p:sp>
          <p:nvSpPr>
            <p:cNvPr id="21" name="AutoShape 32"/>
            <p:cNvSpPr>
              <a:spLocks noChangeArrowheads="1"/>
            </p:cNvSpPr>
            <p:nvPr/>
          </p:nvSpPr>
          <p:spPr bwMode="auto">
            <a:xfrm>
              <a:off x="657" y="3248"/>
              <a:ext cx="1316" cy="862"/>
            </a:xfrm>
            <a:prstGeom prst="cube">
              <a:avLst>
                <a:gd name="adj" fmla="val 25000"/>
              </a:avLst>
            </a:prstGeom>
            <a:noFill/>
            <a:ln w="19050">
              <a:solidFill>
                <a:schemeClr val="tx1"/>
              </a:solidFill>
              <a:miter lim="800000"/>
              <a:headEnd/>
              <a:tailEnd/>
            </a:ln>
          </p:spPr>
          <p:txBody>
            <a:bodyPr wrap="none" anchor="ctr"/>
            <a:lstStyle/>
            <a:p>
              <a:endParaRPr lang="zh-CN" altLang="en-US">
                <a:solidFill>
                  <a:srgbClr val="000000"/>
                </a:solidFill>
              </a:endParaRPr>
            </a:p>
          </p:txBody>
        </p:sp>
        <p:sp>
          <p:nvSpPr>
            <p:cNvPr id="22" name="Line 33"/>
            <p:cNvSpPr>
              <a:spLocks noChangeShapeType="1"/>
            </p:cNvSpPr>
            <p:nvPr/>
          </p:nvSpPr>
          <p:spPr bwMode="auto">
            <a:xfrm>
              <a:off x="875" y="3249"/>
              <a:ext cx="0" cy="635"/>
            </a:xfrm>
            <a:prstGeom prst="line">
              <a:avLst/>
            </a:prstGeom>
            <a:noFill/>
            <a:ln w="19050">
              <a:solidFill>
                <a:schemeClr val="tx1"/>
              </a:solidFill>
              <a:prstDash val="lgDash"/>
              <a:round/>
              <a:headEnd/>
              <a:tailEnd/>
            </a:ln>
          </p:spPr>
          <p:txBody>
            <a:bodyPr/>
            <a:lstStyle/>
            <a:p>
              <a:endParaRPr lang="zh-CN" altLang="en-US"/>
            </a:p>
          </p:txBody>
        </p:sp>
        <p:sp>
          <p:nvSpPr>
            <p:cNvPr id="23" name="Line 34"/>
            <p:cNvSpPr>
              <a:spLocks noChangeShapeType="1"/>
            </p:cNvSpPr>
            <p:nvPr/>
          </p:nvSpPr>
          <p:spPr bwMode="auto">
            <a:xfrm flipV="1">
              <a:off x="657" y="3884"/>
              <a:ext cx="227" cy="226"/>
            </a:xfrm>
            <a:prstGeom prst="line">
              <a:avLst/>
            </a:prstGeom>
            <a:noFill/>
            <a:ln w="19050">
              <a:solidFill>
                <a:schemeClr val="tx1"/>
              </a:solidFill>
              <a:prstDash val="lgDash"/>
              <a:round/>
              <a:headEnd/>
              <a:tailEnd/>
            </a:ln>
          </p:spPr>
          <p:txBody>
            <a:bodyPr/>
            <a:lstStyle/>
            <a:p>
              <a:endParaRPr lang="zh-CN" altLang="en-US"/>
            </a:p>
          </p:txBody>
        </p:sp>
        <p:sp>
          <p:nvSpPr>
            <p:cNvPr id="24" name="Line 35"/>
            <p:cNvSpPr>
              <a:spLocks noChangeShapeType="1"/>
            </p:cNvSpPr>
            <p:nvPr/>
          </p:nvSpPr>
          <p:spPr bwMode="auto">
            <a:xfrm>
              <a:off x="875" y="3884"/>
              <a:ext cx="1089" cy="0"/>
            </a:xfrm>
            <a:prstGeom prst="line">
              <a:avLst/>
            </a:prstGeom>
            <a:noFill/>
            <a:ln w="19050">
              <a:solidFill>
                <a:schemeClr val="tx1"/>
              </a:solidFill>
              <a:prstDash val="lgDash"/>
              <a:round/>
              <a:headEnd/>
              <a:tailEnd/>
            </a:ln>
          </p:spPr>
          <p:txBody>
            <a:bodyPr/>
            <a:lstStyle/>
            <a:p>
              <a:endParaRPr lang="zh-CN" altLang="en-US"/>
            </a:p>
          </p:txBody>
        </p:sp>
      </p:grpSp>
      <p:grpSp>
        <p:nvGrpSpPr>
          <p:cNvPr id="25" name="Group 36"/>
          <p:cNvGrpSpPr>
            <a:grpSpLocks/>
          </p:cNvGrpSpPr>
          <p:nvPr/>
        </p:nvGrpSpPr>
        <p:grpSpPr bwMode="auto">
          <a:xfrm>
            <a:off x="1603375" y="4335463"/>
            <a:ext cx="1728788" cy="1008062"/>
            <a:chOff x="1292" y="3612"/>
            <a:chExt cx="1089" cy="635"/>
          </a:xfrm>
        </p:grpSpPr>
        <p:sp>
          <p:nvSpPr>
            <p:cNvPr id="26" name="Line 37"/>
            <p:cNvSpPr>
              <a:spLocks noChangeShapeType="1"/>
            </p:cNvSpPr>
            <p:nvPr/>
          </p:nvSpPr>
          <p:spPr bwMode="auto">
            <a:xfrm>
              <a:off x="1292" y="3612"/>
              <a:ext cx="0" cy="635"/>
            </a:xfrm>
            <a:prstGeom prst="line">
              <a:avLst/>
            </a:prstGeom>
            <a:noFill/>
            <a:ln w="28575">
              <a:solidFill>
                <a:srgbClr val="FF0000"/>
              </a:solidFill>
              <a:round/>
              <a:headEnd type="triangle" w="med" len="lg"/>
              <a:tailEnd/>
            </a:ln>
          </p:spPr>
          <p:txBody>
            <a:bodyPr/>
            <a:lstStyle/>
            <a:p>
              <a:endParaRPr lang="zh-CN" altLang="en-US"/>
            </a:p>
          </p:txBody>
        </p:sp>
        <p:sp>
          <p:nvSpPr>
            <p:cNvPr id="27" name="Line 38"/>
            <p:cNvSpPr>
              <a:spLocks noChangeShapeType="1"/>
            </p:cNvSpPr>
            <p:nvPr/>
          </p:nvSpPr>
          <p:spPr bwMode="auto">
            <a:xfrm flipV="1">
              <a:off x="1292" y="4021"/>
              <a:ext cx="227" cy="226"/>
            </a:xfrm>
            <a:prstGeom prst="line">
              <a:avLst/>
            </a:prstGeom>
            <a:noFill/>
            <a:ln w="28575">
              <a:solidFill>
                <a:srgbClr val="FF0000"/>
              </a:solidFill>
              <a:round/>
              <a:headEnd/>
              <a:tailEnd type="triangle" w="med" len="lg"/>
            </a:ln>
          </p:spPr>
          <p:txBody>
            <a:bodyPr/>
            <a:lstStyle/>
            <a:p>
              <a:endParaRPr lang="zh-CN" altLang="en-US"/>
            </a:p>
          </p:txBody>
        </p:sp>
        <p:sp>
          <p:nvSpPr>
            <p:cNvPr id="28" name="Line 39"/>
            <p:cNvSpPr>
              <a:spLocks noChangeShapeType="1"/>
            </p:cNvSpPr>
            <p:nvPr/>
          </p:nvSpPr>
          <p:spPr bwMode="auto">
            <a:xfrm>
              <a:off x="1292" y="4247"/>
              <a:ext cx="1089" cy="0"/>
            </a:xfrm>
            <a:prstGeom prst="line">
              <a:avLst/>
            </a:prstGeom>
            <a:noFill/>
            <a:ln w="28575">
              <a:solidFill>
                <a:srgbClr val="FF0000"/>
              </a:solidFill>
              <a:round/>
              <a:headEnd/>
              <a:tailEnd type="triangle" w="med" len="lg"/>
            </a:ln>
          </p:spPr>
          <p:txBody>
            <a:bodyPr/>
            <a:lstStyle/>
            <a:p>
              <a:endParaRPr lang="zh-CN" altLang="en-US"/>
            </a:p>
          </p:txBody>
        </p:sp>
      </p:grpSp>
      <p:sp>
        <p:nvSpPr>
          <p:cNvPr id="29" name="Rectangle 40"/>
          <p:cNvSpPr>
            <a:spLocks noChangeArrowheads="1"/>
          </p:cNvSpPr>
          <p:nvPr/>
        </p:nvSpPr>
        <p:spPr bwMode="auto">
          <a:xfrm>
            <a:off x="4587875" y="5043488"/>
            <a:ext cx="4376738" cy="457200"/>
          </a:xfrm>
          <a:prstGeom prst="rect">
            <a:avLst/>
          </a:prstGeom>
          <a:noFill/>
          <a:ln w="9525">
            <a:noFill/>
            <a:miter lim="800000"/>
            <a:headEnd/>
            <a:tailEnd/>
          </a:ln>
        </p:spPr>
        <p:txBody>
          <a:bodyPr wrap="none">
            <a:spAutoFit/>
          </a:bodyPr>
          <a:lstStyle/>
          <a:p>
            <a:pPr>
              <a:spcBef>
                <a:spcPct val="50000"/>
              </a:spcBef>
              <a:buClr>
                <a:srgbClr val="9999CC"/>
              </a:buClr>
              <a:buSzPct val="80000"/>
              <a:buFont typeface="Wingdings" pitchFamily="2" charset="2"/>
              <a:buNone/>
            </a:pPr>
            <a:r>
              <a:rPr kumimoji="1" lang="en-US" altLang="zh-CN" sz="2400" b="1" i="1">
                <a:solidFill>
                  <a:srgbClr val="000000"/>
                </a:solidFill>
                <a:latin typeface="Times New Roman" pitchFamily="18" charset="0"/>
                <a:ea typeface="楷体_GB2312"/>
                <a:cs typeface="楷体_GB2312"/>
              </a:rPr>
              <a:t>L</a:t>
            </a:r>
            <a:r>
              <a:rPr kumimoji="1" lang="en-US" altLang="zh-CN" sz="2400" b="1">
                <a:solidFill>
                  <a:srgbClr val="000000"/>
                </a:solidFill>
                <a:latin typeface="Times New Roman" pitchFamily="18" charset="0"/>
                <a:ea typeface="楷体_GB2312"/>
                <a:cs typeface="楷体_GB2312"/>
              </a:rPr>
              <a:t> = {</a:t>
            </a:r>
            <a:r>
              <a:rPr kumimoji="1" lang="en-US" altLang="zh-CN" sz="2400" b="1" i="1">
                <a:solidFill>
                  <a:srgbClr val="000000"/>
                </a:solidFill>
                <a:latin typeface="Symbol" pitchFamily="18" charset="2"/>
                <a:ea typeface="楷体_GB2312"/>
                <a:cs typeface="楷体_GB2312"/>
              </a:rPr>
              <a:t>l </a:t>
            </a:r>
            <a:r>
              <a:rPr kumimoji="1" lang="en-US" altLang="zh-CN" sz="2400" b="1" i="1">
                <a:solidFill>
                  <a:srgbClr val="000000"/>
                </a:solidFill>
                <a:latin typeface="Times New Roman" pitchFamily="18" charset="0"/>
                <a:ea typeface="楷体_GB2312"/>
                <a:cs typeface="楷体_GB2312"/>
              </a:rPr>
              <a:t>a</a:t>
            </a:r>
            <a:r>
              <a:rPr kumimoji="1" lang="en-US" altLang="zh-CN" sz="2400" b="1">
                <a:solidFill>
                  <a:srgbClr val="000000"/>
                </a:solidFill>
                <a:latin typeface="Times New Roman" pitchFamily="18" charset="0"/>
                <a:ea typeface="楷体_GB2312"/>
                <a:cs typeface="楷体_GB2312"/>
              </a:rPr>
              <a:t> + </a:t>
            </a:r>
            <a:r>
              <a:rPr kumimoji="1" lang="en-US" altLang="zh-CN" sz="2400" b="1" i="1">
                <a:solidFill>
                  <a:srgbClr val="000000"/>
                </a:solidFill>
                <a:latin typeface="Symbol" pitchFamily="18" charset="2"/>
                <a:ea typeface="楷体_GB2312"/>
                <a:cs typeface="楷体_GB2312"/>
              </a:rPr>
              <a:t>m </a:t>
            </a:r>
            <a:r>
              <a:rPr kumimoji="1" lang="en-US" altLang="zh-CN" sz="2400" b="1" i="1">
                <a:solidFill>
                  <a:srgbClr val="000000"/>
                </a:solidFill>
                <a:latin typeface="Times New Roman" pitchFamily="18" charset="0"/>
                <a:ea typeface="楷体_GB2312"/>
                <a:cs typeface="楷体_GB2312"/>
              </a:rPr>
              <a:t>b </a:t>
            </a:r>
            <a:r>
              <a:rPr kumimoji="1" lang="en-US" altLang="zh-CN"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Symbol" pitchFamily="18" charset="2"/>
                <a:ea typeface="楷体_GB2312"/>
                <a:cs typeface="楷体_GB2312"/>
              </a:rPr>
              <a:t>g </a:t>
            </a:r>
            <a:r>
              <a:rPr kumimoji="1" lang="en-US" altLang="zh-CN" sz="2400" b="1" i="1">
                <a:solidFill>
                  <a:srgbClr val="000000"/>
                </a:solidFill>
                <a:latin typeface="Times New Roman" pitchFamily="18" charset="0"/>
                <a:ea typeface="楷体_GB2312"/>
                <a:cs typeface="楷体_GB2312"/>
              </a:rPr>
              <a:t>c</a:t>
            </a:r>
            <a:r>
              <a:rPr kumimoji="1" lang="en-US" altLang="zh-CN" sz="2400" b="1">
                <a:solidFill>
                  <a:srgbClr val="000000"/>
                </a:solidFill>
                <a:latin typeface="Times New Roman" pitchFamily="18" charset="0"/>
                <a:ea typeface="楷体_GB2312"/>
                <a:cs typeface="楷体_GB2312"/>
              </a:rPr>
              <a:t> | </a:t>
            </a:r>
            <a:r>
              <a:rPr kumimoji="1" lang="en-US" altLang="zh-CN" sz="2400" b="1" i="1">
                <a:solidFill>
                  <a:srgbClr val="000000"/>
                </a:solidFill>
                <a:latin typeface="Symbol" pitchFamily="18" charset="2"/>
                <a:ea typeface="楷体_GB2312"/>
                <a:cs typeface="楷体_GB2312"/>
              </a:rPr>
              <a:t>l</a:t>
            </a:r>
            <a:r>
              <a:rPr kumimoji="1" lang="en-US" altLang="zh-CN"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Symbol" pitchFamily="18" charset="2"/>
                <a:ea typeface="楷体_GB2312"/>
                <a:cs typeface="楷体_GB2312"/>
              </a:rPr>
              <a:t>m</a:t>
            </a:r>
            <a:r>
              <a:rPr kumimoji="1" lang="en-US" altLang="zh-CN" sz="2400" b="1">
                <a:solidFill>
                  <a:srgbClr val="000000"/>
                </a:solidFill>
                <a:latin typeface="Times New Roman" pitchFamily="18" charset="0"/>
                <a:ea typeface="楷体_GB2312"/>
                <a:cs typeface="楷体_GB2312"/>
              </a:rPr>
              <a:t>, </a:t>
            </a:r>
            <a:r>
              <a:rPr kumimoji="1" lang="en-US" altLang="zh-CN" sz="2400" b="1" i="1">
                <a:solidFill>
                  <a:srgbClr val="000000"/>
                </a:solidFill>
                <a:latin typeface="Symbol" pitchFamily="18" charset="2"/>
                <a:ea typeface="楷体_GB2312"/>
                <a:cs typeface="楷体_GB2312"/>
              </a:rPr>
              <a:t>g </a:t>
            </a:r>
            <a:r>
              <a:rPr kumimoji="1" lang="en-US" altLang="zh-CN" sz="2400" b="1">
                <a:solidFill>
                  <a:srgbClr val="000000"/>
                </a:solidFill>
                <a:latin typeface="Times New Roman" pitchFamily="18" charset="0"/>
                <a:ea typeface="楷体_GB2312"/>
                <a:cs typeface="楷体_GB2312"/>
              </a:rPr>
              <a:t>∈</a:t>
            </a:r>
            <a:r>
              <a:rPr kumimoji="1" lang="en-US" altLang="zh-CN" sz="2400" b="1" i="1">
                <a:solidFill>
                  <a:srgbClr val="000000"/>
                </a:solidFill>
                <a:latin typeface="Times New Roman" pitchFamily="18" charset="0"/>
                <a:ea typeface="楷体_GB2312"/>
                <a:cs typeface="楷体_GB2312"/>
              </a:rPr>
              <a:t>R</a:t>
            </a:r>
            <a:r>
              <a:rPr kumimoji="1" lang="en-US" altLang="zh-CN" sz="2400" b="1">
                <a:solidFill>
                  <a:srgbClr val="000000"/>
                </a:solidFill>
                <a:latin typeface="Times New Roman" pitchFamily="18" charset="0"/>
                <a:ea typeface="楷体_GB2312"/>
                <a:cs typeface="楷体_GB2312"/>
              </a:rPr>
              <a:t> }</a:t>
            </a:r>
          </a:p>
        </p:txBody>
      </p:sp>
      <p:sp>
        <p:nvSpPr>
          <p:cNvPr id="30" name="Rectangle 43"/>
          <p:cNvSpPr>
            <a:spLocks noChangeArrowheads="1"/>
          </p:cNvSpPr>
          <p:nvPr/>
        </p:nvSpPr>
        <p:spPr bwMode="auto">
          <a:xfrm>
            <a:off x="2465388" y="5276850"/>
            <a:ext cx="579437" cy="457200"/>
          </a:xfrm>
          <a:prstGeom prst="rect">
            <a:avLst/>
          </a:prstGeom>
          <a:noFill/>
          <a:ln w="9525">
            <a:noFill/>
            <a:miter lim="800000"/>
            <a:headEnd/>
            <a:tailEnd/>
          </a:ln>
        </p:spPr>
        <p:txBody>
          <a:bodyPr wrap="none">
            <a:spAutoFit/>
          </a:bodyPr>
          <a:lstStyle/>
          <a:p>
            <a:r>
              <a:rPr kumimoji="1" lang="en-US" altLang="zh-CN" sz="2400" b="1" i="1">
                <a:solidFill>
                  <a:srgbClr val="FF0000"/>
                </a:solidFill>
                <a:latin typeface="Symbol" pitchFamily="18" charset="2"/>
                <a:ea typeface="楷体_GB2312"/>
                <a:cs typeface="楷体_GB2312"/>
              </a:rPr>
              <a:t>l</a:t>
            </a:r>
            <a:r>
              <a:rPr kumimoji="1" lang="en-US" altLang="zh-CN" sz="2400" b="1" i="1">
                <a:solidFill>
                  <a:srgbClr val="FF0000"/>
                </a:solidFill>
                <a:latin typeface="Times New Roman" pitchFamily="18" charset="0"/>
                <a:ea typeface="楷体_GB2312"/>
                <a:cs typeface="楷体_GB2312"/>
              </a:rPr>
              <a:t> a</a:t>
            </a:r>
          </a:p>
        </p:txBody>
      </p:sp>
      <p:sp>
        <p:nvSpPr>
          <p:cNvPr id="31" name="Rectangle 44"/>
          <p:cNvSpPr>
            <a:spLocks noChangeArrowheads="1"/>
          </p:cNvSpPr>
          <p:nvPr/>
        </p:nvSpPr>
        <p:spPr bwMode="auto">
          <a:xfrm>
            <a:off x="1892300" y="4437063"/>
            <a:ext cx="588963" cy="457200"/>
          </a:xfrm>
          <a:prstGeom prst="rect">
            <a:avLst/>
          </a:prstGeom>
          <a:noFill/>
          <a:ln w="9525">
            <a:noFill/>
            <a:miter lim="800000"/>
            <a:headEnd/>
            <a:tailEnd/>
          </a:ln>
        </p:spPr>
        <p:txBody>
          <a:bodyPr wrap="none">
            <a:spAutoFit/>
          </a:bodyPr>
          <a:lstStyle/>
          <a:p>
            <a:r>
              <a:rPr kumimoji="1" lang="en-US" altLang="zh-CN" sz="2400" b="1" i="1">
                <a:solidFill>
                  <a:srgbClr val="FF0000"/>
                </a:solidFill>
                <a:latin typeface="Symbol" pitchFamily="18" charset="2"/>
                <a:ea typeface="楷体_GB2312"/>
                <a:cs typeface="楷体_GB2312"/>
              </a:rPr>
              <a:t>m</a:t>
            </a:r>
            <a:r>
              <a:rPr kumimoji="1" lang="en-US" altLang="zh-CN" sz="2400" b="1" i="1">
                <a:solidFill>
                  <a:srgbClr val="FF0000"/>
                </a:solidFill>
                <a:latin typeface="Times New Roman" pitchFamily="18" charset="0"/>
                <a:ea typeface="楷体_GB2312"/>
                <a:cs typeface="楷体_GB2312"/>
              </a:rPr>
              <a:t> b</a:t>
            </a:r>
          </a:p>
        </p:txBody>
      </p:sp>
      <p:sp>
        <p:nvSpPr>
          <p:cNvPr id="32" name="Rectangle 45"/>
          <p:cNvSpPr>
            <a:spLocks noChangeArrowheads="1"/>
          </p:cNvSpPr>
          <p:nvPr/>
        </p:nvSpPr>
        <p:spPr bwMode="auto">
          <a:xfrm>
            <a:off x="1084263" y="4340225"/>
            <a:ext cx="520700" cy="457200"/>
          </a:xfrm>
          <a:prstGeom prst="rect">
            <a:avLst/>
          </a:prstGeom>
          <a:noFill/>
          <a:ln w="9525">
            <a:noFill/>
            <a:miter lim="800000"/>
            <a:headEnd/>
            <a:tailEnd/>
          </a:ln>
        </p:spPr>
        <p:txBody>
          <a:bodyPr wrap="none">
            <a:spAutoFit/>
          </a:bodyPr>
          <a:lstStyle/>
          <a:p>
            <a:r>
              <a:rPr kumimoji="1" lang="en-US" altLang="zh-CN" sz="2400" b="1" i="1">
                <a:solidFill>
                  <a:srgbClr val="FF0000"/>
                </a:solidFill>
                <a:latin typeface="Symbol" pitchFamily="18" charset="2"/>
                <a:ea typeface="楷体_GB2312"/>
                <a:cs typeface="楷体_GB2312"/>
              </a:rPr>
              <a:t>g</a:t>
            </a:r>
            <a:r>
              <a:rPr kumimoji="1" lang="en-US" altLang="zh-CN" sz="2400" b="1" i="1">
                <a:solidFill>
                  <a:srgbClr val="FF0000"/>
                </a:solidFill>
                <a:latin typeface="Times New Roman" pitchFamily="18" charset="0"/>
                <a:ea typeface="楷体_GB2312"/>
                <a:cs typeface="楷体_GB2312"/>
              </a:rPr>
              <a:t> c</a:t>
            </a:r>
          </a:p>
        </p:txBody>
      </p:sp>
      <p:sp>
        <p:nvSpPr>
          <p:cNvPr id="33" name="Rectangle 47"/>
          <p:cNvSpPr>
            <a:spLocks noChangeArrowheads="1"/>
          </p:cNvSpPr>
          <p:nvPr/>
        </p:nvSpPr>
        <p:spPr bwMode="auto">
          <a:xfrm>
            <a:off x="1363663" y="3014663"/>
            <a:ext cx="336550" cy="457200"/>
          </a:xfrm>
          <a:prstGeom prst="rect">
            <a:avLst/>
          </a:prstGeom>
          <a:noFill/>
          <a:ln w="9525">
            <a:noFill/>
            <a:miter lim="800000"/>
            <a:headEnd/>
            <a:tailEnd/>
          </a:ln>
        </p:spPr>
        <p:txBody>
          <a:bodyPr wrap="none">
            <a:spAutoFit/>
          </a:bodyPr>
          <a:lstStyle/>
          <a:p>
            <a:r>
              <a:rPr kumimoji="1" lang="en-US" altLang="zh-CN" sz="2400" b="1" i="1">
                <a:solidFill>
                  <a:srgbClr val="000000"/>
                </a:solidFill>
                <a:latin typeface="Times New Roman" pitchFamily="18" charset="0"/>
                <a:ea typeface="楷体_GB2312"/>
                <a:cs typeface="楷体_GB2312"/>
              </a:rPr>
              <a:t>a</a:t>
            </a:r>
          </a:p>
        </p:txBody>
      </p:sp>
      <p:sp>
        <p:nvSpPr>
          <p:cNvPr id="34" name="Rectangle 48"/>
          <p:cNvSpPr>
            <a:spLocks noChangeArrowheads="1"/>
          </p:cNvSpPr>
          <p:nvPr/>
        </p:nvSpPr>
        <p:spPr bwMode="auto">
          <a:xfrm>
            <a:off x="981075" y="2466975"/>
            <a:ext cx="336550" cy="457200"/>
          </a:xfrm>
          <a:prstGeom prst="rect">
            <a:avLst/>
          </a:prstGeom>
          <a:noFill/>
          <a:ln w="9525">
            <a:noFill/>
            <a:miter lim="800000"/>
            <a:headEnd/>
            <a:tailEnd/>
          </a:ln>
        </p:spPr>
        <p:txBody>
          <a:bodyPr wrap="none">
            <a:spAutoFit/>
          </a:bodyPr>
          <a:lstStyle/>
          <a:p>
            <a:r>
              <a:rPr kumimoji="1" lang="en-US" altLang="zh-CN" sz="2400" b="1" i="1">
                <a:solidFill>
                  <a:srgbClr val="000000"/>
                </a:solidFill>
                <a:latin typeface="Times New Roman" pitchFamily="18" charset="0"/>
                <a:ea typeface="楷体_GB2312"/>
                <a:cs typeface="楷体_GB2312"/>
              </a:rPr>
              <a:t>b</a:t>
            </a:r>
          </a:p>
        </p:txBody>
      </p:sp>
      <p:grpSp>
        <p:nvGrpSpPr>
          <p:cNvPr id="35" name="Group 53"/>
          <p:cNvGrpSpPr>
            <a:grpSpLocks/>
          </p:cNvGrpSpPr>
          <p:nvPr/>
        </p:nvGrpSpPr>
        <p:grpSpPr bwMode="auto">
          <a:xfrm>
            <a:off x="884238" y="2420938"/>
            <a:ext cx="1296987" cy="719137"/>
            <a:chOff x="657" y="1525"/>
            <a:chExt cx="817" cy="453"/>
          </a:xfrm>
        </p:grpSpPr>
        <p:sp>
          <p:nvSpPr>
            <p:cNvPr id="36" name="Line 50"/>
            <p:cNvSpPr>
              <a:spLocks noChangeShapeType="1"/>
            </p:cNvSpPr>
            <p:nvPr/>
          </p:nvSpPr>
          <p:spPr bwMode="auto">
            <a:xfrm>
              <a:off x="657" y="1978"/>
              <a:ext cx="817" cy="0"/>
            </a:xfrm>
            <a:prstGeom prst="line">
              <a:avLst/>
            </a:prstGeom>
            <a:noFill/>
            <a:ln w="28575">
              <a:solidFill>
                <a:schemeClr val="tx1"/>
              </a:solidFill>
              <a:round/>
              <a:headEnd/>
              <a:tailEnd type="triangle" w="med" len="lg"/>
            </a:ln>
          </p:spPr>
          <p:txBody>
            <a:bodyPr/>
            <a:lstStyle/>
            <a:p>
              <a:endParaRPr lang="zh-CN" altLang="en-US"/>
            </a:p>
          </p:txBody>
        </p:sp>
        <p:sp>
          <p:nvSpPr>
            <p:cNvPr id="37" name="Line 51"/>
            <p:cNvSpPr>
              <a:spLocks noChangeAspect="1" noChangeShapeType="1"/>
            </p:cNvSpPr>
            <p:nvPr/>
          </p:nvSpPr>
          <p:spPr bwMode="auto">
            <a:xfrm flipV="1">
              <a:off x="658" y="1525"/>
              <a:ext cx="453" cy="453"/>
            </a:xfrm>
            <a:prstGeom prst="line">
              <a:avLst/>
            </a:prstGeom>
            <a:noFill/>
            <a:ln w="28575">
              <a:solidFill>
                <a:schemeClr val="tx1"/>
              </a:solidFill>
              <a:round/>
              <a:headEnd/>
              <a:tailEnd type="triangle" w="med" len="lg"/>
            </a:ln>
          </p:spPr>
          <p:txBody>
            <a:bodyPr/>
            <a:lstStyle/>
            <a:p>
              <a:endParaRPr lang="zh-CN" altLang="en-US"/>
            </a:p>
          </p:txBody>
        </p:sp>
      </p:grpSp>
      <p:grpSp>
        <p:nvGrpSpPr>
          <p:cNvPr id="38" name="Group 61"/>
          <p:cNvGrpSpPr>
            <a:grpSpLocks/>
          </p:cNvGrpSpPr>
          <p:nvPr/>
        </p:nvGrpSpPr>
        <p:grpSpPr bwMode="auto">
          <a:xfrm>
            <a:off x="1389063" y="2608263"/>
            <a:ext cx="1728787" cy="358775"/>
            <a:chOff x="976" y="1616"/>
            <a:chExt cx="1089" cy="226"/>
          </a:xfrm>
        </p:grpSpPr>
        <p:sp>
          <p:nvSpPr>
            <p:cNvPr id="39" name="Line 57"/>
            <p:cNvSpPr>
              <a:spLocks noChangeShapeType="1"/>
            </p:cNvSpPr>
            <p:nvPr/>
          </p:nvSpPr>
          <p:spPr bwMode="auto">
            <a:xfrm flipV="1">
              <a:off x="976" y="1616"/>
              <a:ext cx="227" cy="226"/>
            </a:xfrm>
            <a:prstGeom prst="line">
              <a:avLst/>
            </a:prstGeom>
            <a:noFill/>
            <a:ln w="28575">
              <a:solidFill>
                <a:srgbClr val="FF0000"/>
              </a:solidFill>
              <a:round/>
              <a:headEnd/>
              <a:tailEnd type="triangle" w="med" len="lg"/>
            </a:ln>
          </p:spPr>
          <p:txBody>
            <a:bodyPr/>
            <a:lstStyle/>
            <a:p>
              <a:endParaRPr lang="zh-CN" altLang="en-US"/>
            </a:p>
          </p:txBody>
        </p:sp>
        <p:sp>
          <p:nvSpPr>
            <p:cNvPr id="40" name="Line 58"/>
            <p:cNvSpPr>
              <a:spLocks noChangeShapeType="1"/>
            </p:cNvSpPr>
            <p:nvPr/>
          </p:nvSpPr>
          <p:spPr bwMode="auto">
            <a:xfrm>
              <a:off x="976" y="1842"/>
              <a:ext cx="1089" cy="0"/>
            </a:xfrm>
            <a:prstGeom prst="line">
              <a:avLst/>
            </a:prstGeom>
            <a:noFill/>
            <a:ln w="28575">
              <a:solidFill>
                <a:srgbClr val="FF0000"/>
              </a:solidFill>
              <a:round/>
              <a:headEnd/>
              <a:tailEnd type="triangle" w="med" len="lg"/>
            </a:ln>
          </p:spPr>
          <p:txBody>
            <a:bodyPr/>
            <a:lstStyle/>
            <a:p>
              <a:endParaRPr lang="zh-CN" altLang="en-US"/>
            </a:p>
          </p:txBody>
        </p:sp>
      </p:grpSp>
      <p:sp>
        <p:nvSpPr>
          <p:cNvPr id="41" name="Rectangle 59"/>
          <p:cNvSpPr>
            <a:spLocks noChangeArrowheads="1"/>
          </p:cNvSpPr>
          <p:nvPr/>
        </p:nvSpPr>
        <p:spPr bwMode="auto">
          <a:xfrm>
            <a:off x="2251075" y="2900363"/>
            <a:ext cx="579438" cy="457200"/>
          </a:xfrm>
          <a:prstGeom prst="rect">
            <a:avLst/>
          </a:prstGeom>
          <a:noFill/>
          <a:ln w="9525">
            <a:noFill/>
            <a:miter lim="800000"/>
            <a:headEnd/>
            <a:tailEnd/>
          </a:ln>
        </p:spPr>
        <p:txBody>
          <a:bodyPr wrap="none">
            <a:spAutoFit/>
          </a:bodyPr>
          <a:lstStyle/>
          <a:p>
            <a:r>
              <a:rPr kumimoji="1" lang="en-US" altLang="zh-CN" sz="2400" b="1" i="1">
                <a:solidFill>
                  <a:srgbClr val="FF0000"/>
                </a:solidFill>
                <a:latin typeface="Symbol" pitchFamily="18" charset="2"/>
                <a:ea typeface="楷体_GB2312"/>
                <a:cs typeface="楷体_GB2312"/>
              </a:rPr>
              <a:t>l</a:t>
            </a:r>
            <a:r>
              <a:rPr kumimoji="1" lang="en-US" altLang="zh-CN" sz="2400" b="1" i="1">
                <a:solidFill>
                  <a:srgbClr val="FF0000"/>
                </a:solidFill>
                <a:latin typeface="Times New Roman" pitchFamily="18" charset="0"/>
                <a:ea typeface="楷体_GB2312"/>
                <a:cs typeface="楷体_GB2312"/>
              </a:rPr>
              <a:t> a</a:t>
            </a:r>
          </a:p>
        </p:txBody>
      </p:sp>
      <p:sp>
        <p:nvSpPr>
          <p:cNvPr id="42" name="Rectangle 60"/>
          <p:cNvSpPr>
            <a:spLocks noChangeArrowheads="1"/>
          </p:cNvSpPr>
          <p:nvPr/>
        </p:nvSpPr>
        <p:spPr bwMode="auto">
          <a:xfrm>
            <a:off x="1506538" y="2179638"/>
            <a:ext cx="588962" cy="457200"/>
          </a:xfrm>
          <a:prstGeom prst="rect">
            <a:avLst/>
          </a:prstGeom>
          <a:noFill/>
          <a:ln w="9525">
            <a:noFill/>
            <a:miter lim="800000"/>
            <a:headEnd/>
            <a:tailEnd/>
          </a:ln>
        </p:spPr>
        <p:txBody>
          <a:bodyPr wrap="none">
            <a:spAutoFit/>
          </a:bodyPr>
          <a:lstStyle/>
          <a:p>
            <a:r>
              <a:rPr kumimoji="1" lang="en-US" altLang="zh-CN" sz="2400" b="1" i="1">
                <a:solidFill>
                  <a:srgbClr val="FF0000"/>
                </a:solidFill>
                <a:latin typeface="Symbol" pitchFamily="18" charset="2"/>
                <a:ea typeface="楷体_GB2312"/>
                <a:cs typeface="楷体_GB2312"/>
              </a:rPr>
              <a:t>m</a:t>
            </a:r>
            <a:r>
              <a:rPr kumimoji="1" lang="en-US" altLang="zh-CN" sz="2400" b="1" i="1">
                <a:solidFill>
                  <a:srgbClr val="FF0000"/>
                </a:solidFill>
                <a:latin typeface="Times New Roman" pitchFamily="18" charset="0"/>
                <a:ea typeface="楷体_GB2312"/>
                <a:cs typeface="楷体_GB2312"/>
              </a:rPr>
              <a:t> b</a:t>
            </a:r>
          </a:p>
        </p:txBody>
      </p:sp>
      <p:grpSp>
        <p:nvGrpSpPr>
          <p:cNvPr id="43" name="Group 62"/>
          <p:cNvGrpSpPr>
            <a:grpSpLocks/>
          </p:cNvGrpSpPr>
          <p:nvPr/>
        </p:nvGrpSpPr>
        <p:grpSpPr bwMode="auto">
          <a:xfrm flipH="1" flipV="1">
            <a:off x="1746250" y="2579688"/>
            <a:ext cx="1728788" cy="358775"/>
            <a:chOff x="976" y="1616"/>
            <a:chExt cx="1089" cy="226"/>
          </a:xfrm>
        </p:grpSpPr>
        <p:sp>
          <p:nvSpPr>
            <p:cNvPr id="44" name="Line 63"/>
            <p:cNvSpPr>
              <a:spLocks noChangeShapeType="1"/>
            </p:cNvSpPr>
            <p:nvPr/>
          </p:nvSpPr>
          <p:spPr bwMode="auto">
            <a:xfrm flipV="1">
              <a:off x="976" y="1616"/>
              <a:ext cx="227" cy="226"/>
            </a:xfrm>
            <a:prstGeom prst="line">
              <a:avLst/>
            </a:prstGeom>
            <a:noFill/>
            <a:ln w="19050">
              <a:solidFill>
                <a:srgbClr val="FF0000"/>
              </a:solidFill>
              <a:prstDash val="lgDash"/>
              <a:round/>
              <a:headEnd/>
              <a:tailEnd type="none" w="med" len="lg"/>
            </a:ln>
          </p:spPr>
          <p:txBody>
            <a:bodyPr/>
            <a:lstStyle/>
            <a:p>
              <a:endParaRPr lang="zh-CN" altLang="en-US"/>
            </a:p>
          </p:txBody>
        </p:sp>
        <p:sp>
          <p:nvSpPr>
            <p:cNvPr id="45" name="Line 64"/>
            <p:cNvSpPr>
              <a:spLocks noChangeShapeType="1"/>
            </p:cNvSpPr>
            <p:nvPr/>
          </p:nvSpPr>
          <p:spPr bwMode="auto">
            <a:xfrm>
              <a:off x="976" y="1842"/>
              <a:ext cx="1089" cy="0"/>
            </a:xfrm>
            <a:prstGeom prst="line">
              <a:avLst/>
            </a:prstGeom>
            <a:noFill/>
            <a:ln w="19050">
              <a:solidFill>
                <a:srgbClr val="FF0000"/>
              </a:solidFill>
              <a:prstDash val="lgDash"/>
              <a:round/>
              <a:headEnd/>
              <a:tailEnd type="none" w="med" len="lg"/>
            </a:ln>
          </p:spPr>
          <p:txBody>
            <a:bodyPr/>
            <a:lstStyle/>
            <a:p>
              <a:endParaRPr lang="zh-CN" altLang="en-US"/>
            </a:p>
          </p:txBody>
        </p:sp>
      </p:grpSp>
      <p:sp>
        <p:nvSpPr>
          <p:cNvPr id="46" name="Line 54"/>
          <p:cNvSpPr>
            <a:spLocks noChangeAspect="1" noChangeShapeType="1"/>
          </p:cNvSpPr>
          <p:nvPr/>
        </p:nvSpPr>
        <p:spPr bwMode="auto">
          <a:xfrm flipV="1">
            <a:off x="1389063" y="2582863"/>
            <a:ext cx="2085975" cy="371475"/>
          </a:xfrm>
          <a:prstGeom prst="line">
            <a:avLst/>
          </a:prstGeom>
          <a:noFill/>
          <a:ln w="28575">
            <a:solidFill>
              <a:srgbClr val="0000FF"/>
            </a:solidFill>
            <a:round/>
            <a:headEnd/>
            <a:tailEnd type="triangle" w="med" len="lg"/>
          </a:ln>
        </p:spPr>
        <p:txBody>
          <a:bodyPr/>
          <a:lstStyle/>
          <a:p>
            <a:endParaRPr lang="zh-CN" altLang="en-US"/>
          </a:p>
        </p:txBody>
      </p:sp>
    </p:spTree>
    <p:extLst>
      <p:ext uri="{BB962C8B-B14F-4D97-AF65-F5344CB8AC3E}">
        <p14:creationId xmlns:p14="http://schemas.microsoft.com/office/powerpoint/2010/main" val="3322584266"/>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righ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slide(fromBottom)">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2" presetClass="entr" presetSubtype="4"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slide(fromBottom)">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8" presetClass="entr" presetSubtype="3" fill="hold" nodeType="clickEffect">
                                  <p:stCondLst>
                                    <p:cond delay="0"/>
                                  </p:stCondLst>
                                  <p:childTnLst>
                                    <p:set>
                                      <p:cBhvr>
                                        <p:cTn id="26" dur="1" fill="hold">
                                          <p:stCondLst>
                                            <p:cond delay="0"/>
                                          </p:stCondLst>
                                        </p:cTn>
                                        <p:tgtEl>
                                          <p:spTgt spid="35"/>
                                        </p:tgtEl>
                                        <p:attrNameLst>
                                          <p:attrName>style.visibility</p:attrName>
                                        </p:attrNameLst>
                                      </p:cBhvr>
                                      <p:to>
                                        <p:strVal val="visible"/>
                                      </p:to>
                                    </p:set>
                                    <p:animEffect transition="in" filter="strips(upRight)">
                                      <p:cBhvr>
                                        <p:cTn id="27" dur="500"/>
                                        <p:tgtEl>
                                          <p:spTgt spid="35"/>
                                        </p:tgtEl>
                                      </p:cBhvr>
                                    </p:animEffect>
                                  </p:childTnLst>
                                </p:cTn>
                              </p:par>
                              <p:par>
                                <p:cTn id="28" presetID="4" presetClass="entr" presetSubtype="16" fill="hold" grpId="0" nodeType="withEffect">
                                  <p:stCondLst>
                                    <p:cond delay="0"/>
                                  </p:stCondLst>
                                  <p:childTnLst>
                                    <p:set>
                                      <p:cBhvr>
                                        <p:cTn id="29" dur="1" fill="hold">
                                          <p:stCondLst>
                                            <p:cond delay="0"/>
                                          </p:stCondLst>
                                        </p:cTn>
                                        <p:tgtEl>
                                          <p:spTgt spid="33"/>
                                        </p:tgtEl>
                                        <p:attrNameLst>
                                          <p:attrName>style.visibility</p:attrName>
                                        </p:attrNameLst>
                                      </p:cBhvr>
                                      <p:to>
                                        <p:strVal val="visible"/>
                                      </p:to>
                                    </p:set>
                                    <p:animEffect transition="in" filter="box(in)">
                                      <p:cBhvr>
                                        <p:cTn id="30" dur="500"/>
                                        <p:tgtEl>
                                          <p:spTgt spid="33"/>
                                        </p:tgtEl>
                                      </p:cBhvr>
                                    </p:animEffect>
                                  </p:childTnLst>
                                </p:cTn>
                              </p:par>
                              <p:par>
                                <p:cTn id="31" presetID="4" presetClass="entr" presetSubtype="16" fill="hold" grpId="0" nodeType="withEffect">
                                  <p:stCondLst>
                                    <p:cond delay="0"/>
                                  </p:stCondLst>
                                  <p:childTnLst>
                                    <p:set>
                                      <p:cBhvr>
                                        <p:cTn id="32" dur="1" fill="hold">
                                          <p:stCondLst>
                                            <p:cond delay="0"/>
                                          </p:stCondLst>
                                        </p:cTn>
                                        <p:tgtEl>
                                          <p:spTgt spid="34"/>
                                        </p:tgtEl>
                                        <p:attrNameLst>
                                          <p:attrName>style.visibility</p:attrName>
                                        </p:attrNameLst>
                                      </p:cBhvr>
                                      <p:to>
                                        <p:strVal val="visible"/>
                                      </p:to>
                                    </p:set>
                                    <p:animEffect transition="in" filter="box(in)">
                                      <p:cBhvr>
                                        <p:cTn id="33" dur="500"/>
                                        <p:tgtEl>
                                          <p:spTgt spid="34"/>
                                        </p:tgtEl>
                                      </p:cBhvr>
                                    </p:animEffect>
                                  </p:childTnLst>
                                </p:cTn>
                              </p:par>
                            </p:childTnLst>
                          </p:cTn>
                        </p:par>
                      </p:childTnLst>
                    </p:cTn>
                  </p:par>
                  <p:par>
                    <p:cTn id="34" fill="hold">
                      <p:stCondLst>
                        <p:cond delay="indefinite"/>
                      </p:stCondLst>
                      <p:childTnLst>
                        <p:par>
                          <p:cTn id="35" fill="hold">
                            <p:stCondLst>
                              <p:cond delay="0"/>
                            </p:stCondLst>
                            <p:childTnLst>
                              <p:par>
                                <p:cTn id="36" presetID="18" presetClass="entr" presetSubtype="3" fill="hold" grpId="0" nodeType="clickEffect">
                                  <p:stCondLst>
                                    <p:cond delay="0"/>
                                  </p:stCondLst>
                                  <p:childTnLst>
                                    <p:set>
                                      <p:cBhvr>
                                        <p:cTn id="37" dur="1" fill="hold">
                                          <p:stCondLst>
                                            <p:cond delay="0"/>
                                          </p:stCondLst>
                                        </p:cTn>
                                        <p:tgtEl>
                                          <p:spTgt spid="3"/>
                                        </p:tgtEl>
                                        <p:attrNameLst>
                                          <p:attrName>style.visibility</p:attrName>
                                        </p:attrNameLst>
                                      </p:cBhvr>
                                      <p:to>
                                        <p:strVal val="visible"/>
                                      </p:to>
                                    </p:set>
                                    <p:animEffect transition="in" filter="strips(upRight)">
                                      <p:cBhvr>
                                        <p:cTn id="38" dur="500"/>
                                        <p:tgtEl>
                                          <p:spTgt spid="3"/>
                                        </p:tgtEl>
                                      </p:cBhvr>
                                    </p:animEffect>
                                  </p:childTnLst>
                                </p:cTn>
                              </p:par>
                            </p:childTnLst>
                          </p:cTn>
                        </p:par>
                      </p:childTnLst>
                    </p:cTn>
                  </p:par>
                  <p:par>
                    <p:cTn id="39" fill="hold">
                      <p:stCondLst>
                        <p:cond delay="indefinite"/>
                      </p:stCondLst>
                      <p:childTnLst>
                        <p:par>
                          <p:cTn id="40" fill="hold">
                            <p:stCondLst>
                              <p:cond delay="0"/>
                            </p:stCondLst>
                            <p:childTnLst>
                              <p:par>
                                <p:cTn id="41" presetID="18" presetClass="entr" presetSubtype="3" fill="hold" grpId="0" nodeType="clickEffect">
                                  <p:stCondLst>
                                    <p:cond delay="0"/>
                                  </p:stCondLst>
                                  <p:childTnLst>
                                    <p:set>
                                      <p:cBhvr>
                                        <p:cTn id="42" dur="1" fill="hold">
                                          <p:stCondLst>
                                            <p:cond delay="0"/>
                                          </p:stCondLst>
                                        </p:cTn>
                                        <p:tgtEl>
                                          <p:spTgt spid="46"/>
                                        </p:tgtEl>
                                        <p:attrNameLst>
                                          <p:attrName>style.visibility</p:attrName>
                                        </p:attrNameLst>
                                      </p:cBhvr>
                                      <p:to>
                                        <p:strVal val="visible"/>
                                      </p:to>
                                    </p:set>
                                    <p:animEffect transition="in" filter="strips(upRight)">
                                      <p:cBhvr>
                                        <p:cTn id="43" dur="500"/>
                                        <p:tgtEl>
                                          <p:spTgt spid="46"/>
                                        </p:tgtEl>
                                      </p:cBhvr>
                                    </p:animEffect>
                                  </p:childTnLst>
                                </p:cTn>
                              </p:par>
                            </p:childTnLst>
                          </p:cTn>
                        </p:par>
                      </p:childTnLst>
                    </p:cTn>
                  </p:par>
                  <p:par>
                    <p:cTn id="44" fill="hold">
                      <p:stCondLst>
                        <p:cond delay="indefinite"/>
                      </p:stCondLst>
                      <p:childTnLst>
                        <p:par>
                          <p:cTn id="45" fill="hold">
                            <p:stCondLst>
                              <p:cond delay="0"/>
                            </p:stCondLst>
                            <p:childTnLst>
                              <p:par>
                                <p:cTn id="46" presetID="18" presetClass="entr" presetSubtype="3" fill="hold" nodeType="clickEffect">
                                  <p:stCondLst>
                                    <p:cond delay="0"/>
                                  </p:stCondLst>
                                  <p:childTnLst>
                                    <p:set>
                                      <p:cBhvr>
                                        <p:cTn id="47" dur="1" fill="hold">
                                          <p:stCondLst>
                                            <p:cond delay="0"/>
                                          </p:stCondLst>
                                        </p:cTn>
                                        <p:tgtEl>
                                          <p:spTgt spid="38"/>
                                        </p:tgtEl>
                                        <p:attrNameLst>
                                          <p:attrName>style.visibility</p:attrName>
                                        </p:attrNameLst>
                                      </p:cBhvr>
                                      <p:to>
                                        <p:strVal val="visible"/>
                                      </p:to>
                                    </p:set>
                                    <p:animEffect transition="in" filter="strips(upRight)">
                                      <p:cBhvr>
                                        <p:cTn id="48" dur="500"/>
                                        <p:tgtEl>
                                          <p:spTgt spid="38"/>
                                        </p:tgtEl>
                                      </p:cBhvr>
                                    </p:animEffect>
                                  </p:childTnLst>
                                </p:cTn>
                              </p:par>
                              <p:par>
                                <p:cTn id="49" presetID="18" presetClass="entr" presetSubtype="12" fill="hold" nodeType="withEffect">
                                  <p:stCondLst>
                                    <p:cond delay="0"/>
                                  </p:stCondLst>
                                  <p:childTnLst>
                                    <p:set>
                                      <p:cBhvr>
                                        <p:cTn id="50" dur="1" fill="hold">
                                          <p:stCondLst>
                                            <p:cond delay="0"/>
                                          </p:stCondLst>
                                        </p:cTn>
                                        <p:tgtEl>
                                          <p:spTgt spid="43"/>
                                        </p:tgtEl>
                                        <p:attrNameLst>
                                          <p:attrName>style.visibility</p:attrName>
                                        </p:attrNameLst>
                                      </p:cBhvr>
                                      <p:to>
                                        <p:strVal val="visible"/>
                                      </p:to>
                                    </p:set>
                                    <p:animEffect transition="in" filter="strips(downLeft)">
                                      <p:cBhvr>
                                        <p:cTn id="51" dur="500"/>
                                        <p:tgtEl>
                                          <p:spTgt spid="43"/>
                                        </p:tgtEl>
                                      </p:cBhvr>
                                    </p:animEffect>
                                  </p:childTnLst>
                                </p:cTn>
                              </p:par>
                            </p:childTnLst>
                          </p:cTn>
                        </p:par>
                      </p:childTnLst>
                    </p:cTn>
                  </p:par>
                  <p:par>
                    <p:cTn id="52" fill="hold">
                      <p:stCondLst>
                        <p:cond delay="indefinite"/>
                      </p:stCondLst>
                      <p:childTnLst>
                        <p:par>
                          <p:cTn id="53" fill="hold">
                            <p:stCondLst>
                              <p:cond delay="0"/>
                            </p:stCondLst>
                            <p:childTnLst>
                              <p:par>
                                <p:cTn id="54" presetID="4" presetClass="entr" presetSubtype="16" fill="hold" grpId="0" nodeType="clickEffect">
                                  <p:stCondLst>
                                    <p:cond delay="0"/>
                                  </p:stCondLst>
                                  <p:childTnLst>
                                    <p:set>
                                      <p:cBhvr>
                                        <p:cTn id="55" dur="1" fill="hold">
                                          <p:stCondLst>
                                            <p:cond delay="0"/>
                                          </p:stCondLst>
                                        </p:cTn>
                                        <p:tgtEl>
                                          <p:spTgt spid="41"/>
                                        </p:tgtEl>
                                        <p:attrNameLst>
                                          <p:attrName>style.visibility</p:attrName>
                                        </p:attrNameLst>
                                      </p:cBhvr>
                                      <p:to>
                                        <p:strVal val="visible"/>
                                      </p:to>
                                    </p:set>
                                    <p:animEffect transition="in" filter="box(in)">
                                      <p:cBhvr>
                                        <p:cTn id="56" dur="500"/>
                                        <p:tgtEl>
                                          <p:spTgt spid="41"/>
                                        </p:tgtEl>
                                      </p:cBhvr>
                                    </p:animEffect>
                                  </p:childTnLst>
                                </p:cTn>
                              </p:par>
                              <p:par>
                                <p:cTn id="57" presetID="4" presetClass="entr" presetSubtype="16" fill="hold" grpId="0" nodeType="withEffect">
                                  <p:stCondLst>
                                    <p:cond delay="0"/>
                                  </p:stCondLst>
                                  <p:childTnLst>
                                    <p:set>
                                      <p:cBhvr>
                                        <p:cTn id="58" dur="1" fill="hold">
                                          <p:stCondLst>
                                            <p:cond delay="0"/>
                                          </p:stCondLst>
                                        </p:cTn>
                                        <p:tgtEl>
                                          <p:spTgt spid="42"/>
                                        </p:tgtEl>
                                        <p:attrNameLst>
                                          <p:attrName>style.visibility</p:attrName>
                                        </p:attrNameLst>
                                      </p:cBhvr>
                                      <p:to>
                                        <p:strVal val="visible"/>
                                      </p:to>
                                    </p:set>
                                    <p:animEffect transition="in" filter="box(in)">
                                      <p:cBhvr>
                                        <p:cTn id="59" dur="500"/>
                                        <p:tgtEl>
                                          <p:spTgt spid="42"/>
                                        </p:tgtEl>
                                      </p:cBhvr>
                                    </p:animEffect>
                                  </p:childTnLst>
                                </p:cTn>
                              </p:par>
                            </p:childTnLst>
                          </p:cTn>
                        </p:par>
                      </p:childTnLst>
                    </p:cTn>
                  </p:par>
                  <p:par>
                    <p:cTn id="60" fill="hold">
                      <p:stCondLst>
                        <p:cond delay="indefinite"/>
                      </p:stCondLst>
                      <p:childTnLst>
                        <p:par>
                          <p:cTn id="61" fill="hold">
                            <p:stCondLst>
                              <p:cond delay="0"/>
                            </p:stCondLst>
                            <p:childTnLst>
                              <p:par>
                                <p:cTn id="62" presetID="12" presetClass="entr" presetSubtype="4" fill="hold" grpId="0" nodeType="clickEffect">
                                  <p:stCondLst>
                                    <p:cond delay="0"/>
                                  </p:stCondLst>
                                  <p:childTnLst>
                                    <p:set>
                                      <p:cBhvr>
                                        <p:cTn id="63" dur="1" fill="hold">
                                          <p:stCondLst>
                                            <p:cond delay="0"/>
                                          </p:stCondLst>
                                        </p:cTn>
                                        <p:tgtEl>
                                          <p:spTgt spid="10"/>
                                        </p:tgtEl>
                                        <p:attrNameLst>
                                          <p:attrName>style.visibility</p:attrName>
                                        </p:attrNameLst>
                                      </p:cBhvr>
                                      <p:to>
                                        <p:strVal val="visible"/>
                                      </p:to>
                                    </p:set>
                                    <p:animEffect transition="in" filter="slide(fromBottom)">
                                      <p:cBhvr>
                                        <p:cTn id="64" dur="500"/>
                                        <p:tgtEl>
                                          <p:spTgt spid="10"/>
                                        </p:tgtEl>
                                      </p:cBhvr>
                                    </p:animEffect>
                                  </p:childTnLst>
                                </p:cTn>
                              </p:par>
                            </p:childTnLst>
                          </p:cTn>
                        </p:par>
                      </p:childTnLst>
                    </p:cTn>
                  </p:par>
                  <p:par>
                    <p:cTn id="65" fill="hold">
                      <p:stCondLst>
                        <p:cond delay="indefinite"/>
                      </p:stCondLst>
                      <p:childTnLst>
                        <p:par>
                          <p:cTn id="66" fill="hold">
                            <p:stCondLst>
                              <p:cond delay="0"/>
                            </p:stCondLst>
                            <p:childTnLst>
                              <p:par>
                                <p:cTn id="67" presetID="18" presetClass="entr" presetSubtype="3" fill="hold" nodeType="clickEffect">
                                  <p:stCondLst>
                                    <p:cond delay="0"/>
                                  </p:stCondLst>
                                  <p:childTnLst>
                                    <p:set>
                                      <p:cBhvr>
                                        <p:cTn id="68" dur="1" fill="hold">
                                          <p:stCondLst>
                                            <p:cond delay="0"/>
                                          </p:stCondLst>
                                        </p:cTn>
                                        <p:tgtEl>
                                          <p:spTgt spid="15"/>
                                        </p:tgtEl>
                                        <p:attrNameLst>
                                          <p:attrName>style.visibility</p:attrName>
                                        </p:attrNameLst>
                                      </p:cBhvr>
                                      <p:to>
                                        <p:strVal val="visible"/>
                                      </p:to>
                                    </p:set>
                                    <p:animEffect transition="in" filter="strips(upRight)">
                                      <p:cBhvr>
                                        <p:cTn id="69" dur="500"/>
                                        <p:tgtEl>
                                          <p:spTgt spid="15"/>
                                        </p:tgtEl>
                                      </p:cBhvr>
                                    </p:animEffect>
                                  </p:childTnLst>
                                </p:cTn>
                              </p:par>
                              <p:par>
                                <p:cTn id="70" presetID="4" presetClass="entr" presetSubtype="16" fill="hold" grpId="0" nodeType="withEffect">
                                  <p:stCondLst>
                                    <p:cond delay="0"/>
                                  </p:stCondLst>
                                  <p:childTnLst>
                                    <p:set>
                                      <p:cBhvr>
                                        <p:cTn id="71" dur="1" fill="hold">
                                          <p:stCondLst>
                                            <p:cond delay="0"/>
                                          </p:stCondLst>
                                        </p:cTn>
                                        <p:tgtEl>
                                          <p:spTgt spid="13"/>
                                        </p:tgtEl>
                                        <p:attrNameLst>
                                          <p:attrName>style.visibility</p:attrName>
                                        </p:attrNameLst>
                                      </p:cBhvr>
                                      <p:to>
                                        <p:strVal val="visible"/>
                                      </p:to>
                                    </p:set>
                                    <p:animEffect transition="in" filter="box(in)">
                                      <p:cBhvr>
                                        <p:cTn id="72" dur="500"/>
                                        <p:tgtEl>
                                          <p:spTgt spid="13"/>
                                        </p:tgtEl>
                                      </p:cBhvr>
                                    </p:animEffect>
                                  </p:childTnLst>
                                </p:cTn>
                              </p:par>
                              <p:par>
                                <p:cTn id="73" presetID="4" presetClass="entr" presetSubtype="16" fill="hold" grpId="0" nodeType="withEffect">
                                  <p:stCondLst>
                                    <p:cond delay="0"/>
                                  </p:stCondLst>
                                  <p:childTnLst>
                                    <p:set>
                                      <p:cBhvr>
                                        <p:cTn id="74" dur="1" fill="hold">
                                          <p:stCondLst>
                                            <p:cond delay="0"/>
                                          </p:stCondLst>
                                        </p:cTn>
                                        <p:tgtEl>
                                          <p:spTgt spid="14"/>
                                        </p:tgtEl>
                                        <p:attrNameLst>
                                          <p:attrName>style.visibility</p:attrName>
                                        </p:attrNameLst>
                                      </p:cBhvr>
                                      <p:to>
                                        <p:strVal val="visible"/>
                                      </p:to>
                                    </p:set>
                                    <p:animEffect transition="in" filter="box(in)">
                                      <p:cBhvr>
                                        <p:cTn id="75" dur="500"/>
                                        <p:tgtEl>
                                          <p:spTgt spid="14"/>
                                        </p:tgtEl>
                                      </p:cBhvr>
                                    </p:animEffect>
                                  </p:childTnLst>
                                </p:cTn>
                              </p:par>
                              <p:par>
                                <p:cTn id="76" presetID="4" presetClass="entr" presetSubtype="16" fill="hold" grpId="0" nodeType="withEffect">
                                  <p:stCondLst>
                                    <p:cond delay="0"/>
                                  </p:stCondLst>
                                  <p:childTnLst>
                                    <p:set>
                                      <p:cBhvr>
                                        <p:cTn id="77" dur="1" fill="hold">
                                          <p:stCondLst>
                                            <p:cond delay="0"/>
                                          </p:stCondLst>
                                        </p:cTn>
                                        <p:tgtEl>
                                          <p:spTgt spid="19"/>
                                        </p:tgtEl>
                                        <p:attrNameLst>
                                          <p:attrName>style.visibility</p:attrName>
                                        </p:attrNameLst>
                                      </p:cBhvr>
                                      <p:to>
                                        <p:strVal val="visible"/>
                                      </p:to>
                                    </p:set>
                                    <p:animEffect transition="in" filter="box(in)">
                                      <p:cBhvr>
                                        <p:cTn id="78" dur="500"/>
                                        <p:tgtEl>
                                          <p:spTgt spid="19"/>
                                        </p:tgtEl>
                                      </p:cBhvr>
                                    </p:animEffect>
                                  </p:childTnLst>
                                </p:cTn>
                              </p:par>
                            </p:childTnLst>
                          </p:cTn>
                        </p:par>
                      </p:childTnLst>
                    </p:cTn>
                  </p:par>
                  <p:par>
                    <p:cTn id="79" fill="hold">
                      <p:stCondLst>
                        <p:cond delay="indefinite"/>
                      </p:stCondLst>
                      <p:childTnLst>
                        <p:par>
                          <p:cTn id="80" fill="hold">
                            <p:stCondLst>
                              <p:cond delay="0"/>
                            </p:stCondLst>
                            <p:childTnLst>
                              <p:par>
                                <p:cTn id="81" presetID="18" presetClass="entr" presetSubtype="3" fill="hold" grpId="0" nodeType="clickEffect">
                                  <p:stCondLst>
                                    <p:cond delay="0"/>
                                  </p:stCondLst>
                                  <p:childTnLst>
                                    <p:set>
                                      <p:cBhvr>
                                        <p:cTn id="82" dur="1" fill="hold">
                                          <p:stCondLst>
                                            <p:cond delay="0"/>
                                          </p:stCondLst>
                                        </p:cTn>
                                        <p:tgtEl>
                                          <p:spTgt spid="11"/>
                                        </p:tgtEl>
                                        <p:attrNameLst>
                                          <p:attrName>style.visibility</p:attrName>
                                        </p:attrNameLst>
                                      </p:cBhvr>
                                      <p:to>
                                        <p:strVal val="visible"/>
                                      </p:to>
                                    </p:set>
                                    <p:animEffect transition="in" filter="strips(upRight)">
                                      <p:cBhvr>
                                        <p:cTn id="83" dur="500"/>
                                        <p:tgtEl>
                                          <p:spTgt spid="11"/>
                                        </p:tgtEl>
                                      </p:cBhvr>
                                    </p:animEffect>
                                  </p:childTnLst>
                                </p:cTn>
                              </p:par>
                            </p:childTnLst>
                          </p:cTn>
                        </p:par>
                      </p:childTnLst>
                    </p:cTn>
                  </p:par>
                  <p:par>
                    <p:cTn id="84" fill="hold">
                      <p:stCondLst>
                        <p:cond delay="indefinite"/>
                      </p:stCondLst>
                      <p:childTnLst>
                        <p:par>
                          <p:cTn id="85" fill="hold">
                            <p:stCondLst>
                              <p:cond delay="0"/>
                            </p:stCondLst>
                            <p:childTnLst>
                              <p:par>
                                <p:cTn id="86" presetID="18" presetClass="entr" presetSubtype="3" fill="hold" grpId="0" nodeType="clickEffect">
                                  <p:stCondLst>
                                    <p:cond delay="0"/>
                                  </p:stCondLst>
                                  <p:childTnLst>
                                    <p:set>
                                      <p:cBhvr>
                                        <p:cTn id="87" dur="1" fill="hold">
                                          <p:stCondLst>
                                            <p:cond delay="0"/>
                                          </p:stCondLst>
                                        </p:cTn>
                                        <p:tgtEl>
                                          <p:spTgt spid="12"/>
                                        </p:tgtEl>
                                        <p:attrNameLst>
                                          <p:attrName>style.visibility</p:attrName>
                                        </p:attrNameLst>
                                      </p:cBhvr>
                                      <p:to>
                                        <p:strVal val="visible"/>
                                      </p:to>
                                    </p:set>
                                    <p:animEffect transition="in" filter="strips(upRight)">
                                      <p:cBhvr>
                                        <p:cTn id="88" dur="500"/>
                                        <p:tgtEl>
                                          <p:spTgt spid="12"/>
                                        </p:tgtEl>
                                      </p:cBhvr>
                                    </p:animEffect>
                                  </p:childTnLst>
                                </p:cTn>
                              </p:par>
                            </p:childTnLst>
                          </p:cTn>
                        </p:par>
                      </p:childTnLst>
                    </p:cTn>
                  </p:par>
                  <p:par>
                    <p:cTn id="89" fill="hold">
                      <p:stCondLst>
                        <p:cond delay="indefinite"/>
                      </p:stCondLst>
                      <p:childTnLst>
                        <p:par>
                          <p:cTn id="90" fill="hold">
                            <p:stCondLst>
                              <p:cond delay="0"/>
                            </p:stCondLst>
                            <p:childTnLst>
                              <p:par>
                                <p:cTn id="91" presetID="18" presetClass="entr" presetSubtype="3" fill="hold" nodeType="clickEffect">
                                  <p:stCondLst>
                                    <p:cond delay="0"/>
                                  </p:stCondLst>
                                  <p:childTnLst>
                                    <p:set>
                                      <p:cBhvr>
                                        <p:cTn id="92" dur="1" fill="hold">
                                          <p:stCondLst>
                                            <p:cond delay="0"/>
                                          </p:stCondLst>
                                        </p:cTn>
                                        <p:tgtEl>
                                          <p:spTgt spid="20"/>
                                        </p:tgtEl>
                                        <p:attrNameLst>
                                          <p:attrName>style.visibility</p:attrName>
                                        </p:attrNameLst>
                                      </p:cBhvr>
                                      <p:to>
                                        <p:strVal val="visible"/>
                                      </p:to>
                                    </p:set>
                                    <p:animEffect transition="in" filter="strips(upRight)">
                                      <p:cBhvr>
                                        <p:cTn id="93" dur="500"/>
                                        <p:tgtEl>
                                          <p:spTgt spid="20"/>
                                        </p:tgtEl>
                                      </p:cBhvr>
                                    </p:animEffect>
                                  </p:childTnLst>
                                </p:cTn>
                              </p:par>
                            </p:childTnLst>
                          </p:cTn>
                        </p:par>
                      </p:childTnLst>
                    </p:cTn>
                  </p:par>
                  <p:par>
                    <p:cTn id="94" fill="hold">
                      <p:stCondLst>
                        <p:cond delay="indefinite"/>
                      </p:stCondLst>
                      <p:childTnLst>
                        <p:par>
                          <p:cTn id="95" fill="hold">
                            <p:stCondLst>
                              <p:cond delay="0"/>
                            </p:stCondLst>
                            <p:childTnLst>
                              <p:par>
                                <p:cTn id="96" presetID="18" presetClass="entr" presetSubtype="3" fill="hold" nodeType="clickEffect">
                                  <p:stCondLst>
                                    <p:cond delay="0"/>
                                  </p:stCondLst>
                                  <p:childTnLst>
                                    <p:set>
                                      <p:cBhvr>
                                        <p:cTn id="97" dur="1" fill="hold">
                                          <p:stCondLst>
                                            <p:cond delay="0"/>
                                          </p:stCondLst>
                                        </p:cTn>
                                        <p:tgtEl>
                                          <p:spTgt spid="25"/>
                                        </p:tgtEl>
                                        <p:attrNameLst>
                                          <p:attrName>style.visibility</p:attrName>
                                        </p:attrNameLst>
                                      </p:cBhvr>
                                      <p:to>
                                        <p:strVal val="visible"/>
                                      </p:to>
                                    </p:set>
                                    <p:animEffect transition="in" filter="strips(upRight)">
                                      <p:cBhvr>
                                        <p:cTn id="98" dur="500"/>
                                        <p:tgtEl>
                                          <p:spTgt spid="25"/>
                                        </p:tgtEl>
                                      </p:cBhvr>
                                    </p:animEffect>
                                  </p:childTnLst>
                                </p:cTn>
                              </p:par>
                            </p:childTnLst>
                          </p:cTn>
                        </p:par>
                      </p:childTnLst>
                    </p:cTn>
                  </p:par>
                  <p:par>
                    <p:cTn id="99" fill="hold">
                      <p:stCondLst>
                        <p:cond delay="indefinite"/>
                      </p:stCondLst>
                      <p:childTnLst>
                        <p:par>
                          <p:cTn id="100" fill="hold">
                            <p:stCondLst>
                              <p:cond delay="0"/>
                            </p:stCondLst>
                            <p:childTnLst>
                              <p:par>
                                <p:cTn id="101" presetID="4" presetClass="entr" presetSubtype="16" fill="hold" grpId="0" nodeType="clickEffect">
                                  <p:stCondLst>
                                    <p:cond delay="0"/>
                                  </p:stCondLst>
                                  <p:childTnLst>
                                    <p:set>
                                      <p:cBhvr>
                                        <p:cTn id="102" dur="1" fill="hold">
                                          <p:stCondLst>
                                            <p:cond delay="0"/>
                                          </p:stCondLst>
                                        </p:cTn>
                                        <p:tgtEl>
                                          <p:spTgt spid="30"/>
                                        </p:tgtEl>
                                        <p:attrNameLst>
                                          <p:attrName>style.visibility</p:attrName>
                                        </p:attrNameLst>
                                      </p:cBhvr>
                                      <p:to>
                                        <p:strVal val="visible"/>
                                      </p:to>
                                    </p:set>
                                    <p:animEffect transition="in" filter="box(in)">
                                      <p:cBhvr>
                                        <p:cTn id="103" dur="500"/>
                                        <p:tgtEl>
                                          <p:spTgt spid="30"/>
                                        </p:tgtEl>
                                      </p:cBhvr>
                                    </p:animEffect>
                                  </p:childTnLst>
                                </p:cTn>
                              </p:par>
                              <p:par>
                                <p:cTn id="104" presetID="4" presetClass="entr" presetSubtype="16" fill="hold" grpId="0" nodeType="withEffect">
                                  <p:stCondLst>
                                    <p:cond delay="0"/>
                                  </p:stCondLst>
                                  <p:childTnLst>
                                    <p:set>
                                      <p:cBhvr>
                                        <p:cTn id="105" dur="1" fill="hold">
                                          <p:stCondLst>
                                            <p:cond delay="0"/>
                                          </p:stCondLst>
                                        </p:cTn>
                                        <p:tgtEl>
                                          <p:spTgt spid="31"/>
                                        </p:tgtEl>
                                        <p:attrNameLst>
                                          <p:attrName>style.visibility</p:attrName>
                                        </p:attrNameLst>
                                      </p:cBhvr>
                                      <p:to>
                                        <p:strVal val="visible"/>
                                      </p:to>
                                    </p:set>
                                    <p:animEffect transition="in" filter="box(in)">
                                      <p:cBhvr>
                                        <p:cTn id="106" dur="500"/>
                                        <p:tgtEl>
                                          <p:spTgt spid="31"/>
                                        </p:tgtEl>
                                      </p:cBhvr>
                                    </p:animEffect>
                                  </p:childTnLst>
                                </p:cTn>
                              </p:par>
                              <p:par>
                                <p:cTn id="107" presetID="4" presetClass="entr" presetSubtype="16" fill="hold" grpId="0" nodeType="withEffect">
                                  <p:stCondLst>
                                    <p:cond delay="0"/>
                                  </p:stCondLst>
                                  <p:childTnLst>
                                    <p:set>
                                      <p:cBhvr>
                                        <p:cTn id="108" dur="1" fill="hold">
                                          <p:stCondLst>
                                            <p:cond delay="0"/>
                                          </p:stCondLst>
                                        </p:cTn>
                                        <p:tgtEl>
                                          <p:spTgt spid="32"/>
                                        </p:tgtEl>
                                        <p:attrNameLst>
                                          <p:attrName>style.visibility</p:attrName>
                                        </p:attrNameLst>
                                      </p:cBhvr>
                                      <p:to>
                                        <p:strVal val="visible"/>
                                      </p:to>
                                    </p:set>
                                    <p:animEffect transition="in" filter="box(in)">
                                      <p:cBhvr>
                                        <p:cTn id="109" dur="500"/>
                                        <p:tgtEl>
                                          <p:spTgt spid="32"/>
                                        </p:tgtEl>
                                      </p:cBhvr>
                                    </p:animEffect>
                                  </p:childTnLst>
                                </p:cTn>
                              </p:par>
                            </p:childTnLst>
                          </p:cTn>
                        </p:par>
                      </p:childTnLst>
                    </p:cTn>
                  </p:par>
                  <p:par>
                    <p:cTn id="110" fill="hold">
                      <p:stCondLst>
                        <p:cond delay="indefinite"/>
                      </p:stCondLst>
                      <p:childTnLst>
                        <p:par>
                          <p:cTn id="111" fill="hold">
                            <p:stCondLst>
                              <p:cond delay="0"/>
                            </p:stCondLst>
                            <p:childTnLst>
                              <p:par>
                                <p:cTn id="112" presetID="12" presetClass="entr" presetSubtype="4" fill="hold" grpId="0" nodeType="clickEffect">
                                  <p:stCondLst>
                                    <p:cond delay="0"/>
                                  </p:stCondLst>
                                  <p:childTnLst>
                                    <p:set>
                                      <p:cBhvr>
                                        <p:cTn id="113" dur="1" fill="hold">
                                          <p:stCondLst>
                                            <p:cond delay="0"/>
                                          </p:stCondLst>
                                        </p:cTn>
                                        <p:tgtEl>
                                          <p:spTgt spid="29"/>
                                        </p:tgtEl>
                                        <p:attrNameLst>
                                          <p:attrName>style.visibility</p:attrName>
                                        </p:attrNameLst>
                                      </p:cBhvr>
                                      <p:to>
                                        <p:strVal val="visible"/>
                                      </p:to>
                                    </p:set>
                                    <p:animEffect transition="in" filter="slide(fromBottom)">
                                      <p:cBhvr>
                                        <p:cTn id="114"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8" grpId="0"/>
      <p:bldP spid="9" grpId="0"/>
      <p:bldP spid="10" grpId="0"/>
      <p:bldP spid="11" grpId="0" animBg="1"/>
      <p:bldP spid="12" grpId="0" animBg="1"/>
      <p:bldP spid="13" grpId="0"/>
      <p:bldP spid="14" grpId="0"/>
      <p:bldP spid="19" grpId="0"/>
      <p:bldP spid="29" grpId="0"/>
      <p:bldP spid="30" grpId="0"/>
      <p:bldP spid="31" grpId="0"/>
      <p:bldP spid="32" grpId="0"/>
      <p:bldP spid="33" grpId="0"/>
      <p:bldP spid="34" grpId="0"/>
      <p:bldP spid="41" grpId="0"/>
      <p:bldP spid="42" grpId="0"/>
      <p:bldP spid="46"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灯片编号占位符 1"/>
          <p:cNvSpPr>
            <a:spLocks noGrp="1"/>
          </p:cNvSpPr>
          <p:nvPr>
            <p:ph type="sldNum" sz="quarter" idx="10"/>
          </p:nvPr>
        </p:nvSpPr>
        <p:spPr>
          <a:noFill/>
        </p:spPr>
        <p:txBody>
          <a:bodyP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r>
              <a:rPr lang="en-US" altLang="zh-CN" sz="2000">
                <a:solidFill>
                  <a:srgbClr val="FF0000"/>
                </a:solidFill>
              </a:rPr>
              <a:t>-</a:t>
            </a:r>
            <a:fld id="{F14EF0BA-B54B-44E9-A4D9-F98AC9BF7D6A}" type="slidenum">
              <a:rPr lang="en-US" altLang="zh-CN" sz="1800" smtClean="0">
                <a:solidFill>
                  <a:srgbClr val="0000FF"/>
                </a:solidFill>
              </a:rPr>
              <a:pPr/>
              <a:t>75</a:t>
            </a:fld>
            <a:r>
              <a:rPr lang="en-US" altLang="zh-CN" sz="2000">
                <a:solidFill>
                  <a:srgbClr val="FF0000"/>
                </a:solidFill>
              </a:rPr>
              <a:t>-</a:t>
            </a:r>
          </a:p>
        </p:txBody>
      </p:sp>
      <p:grpSp>
        <p:nvGrpSpPr>
          <p:cNvPr id="250886" name="Group 6"/>
          <p:cNvGrpSpPr>
            <a:grpSpLocks/>
          </p:cNvGrpSpPr>
          <p:nvPr/>
        </p:nvGrpSpPr>
        <p:grpSpPr bwMode="auto">
          <a:xfrm>
            <a:off x="539552" y="1412776"/>
            <a:ext cx="8064500" cy="1755775"/>
            <a:chOff x="204" y="115"/>
            <a:chExt cx="5080" cy="1106"/>
          </a:xfrm>
        </p:grpSpPr>
        <p:sp>
          <p:nvSpPr>
            <p:cNvPr id="79891" name="Text Box 7"/>
            <p:cNvSpPr txBox="1">
              <a:spLocks noChangeArrowheads="1"/>
            </p:cNvSpPr>
            <p:nvPr/>
          </p:nvSpPr>
          <p:spPr bwMode="auto">
            <a:xfrm>
              <a:off x="204" y="115"/>
              <a:ext cx="5080" cy="110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lnSpc>
                  <a:spcPct val="150000"/>
                </a:lnSpc>
                <a:spcBef>
                  <a:spcPct val="50000"/>
                </a:spcBef>
              </a:pPr>
              <a:r>
                <a:rPr lang="en-US" altLang="zh-CN" dirty="0"/>
                <a:t>            </a:t>
              </a:r>
              <a:r>
                <a:rPr lang="zh-CN" altLang="en-US" dirty="0"/>
                <a:t>设向量空间 </a:t>
              </a:r>
              <a:r>
                <a:rPr lang="en-US" altLang="zh-CN" i="1" dirty="0"/>
                <a:t>V</a:t>
              </a:r>
              <a:r>
                <a:rPr lang="en-US" altLang="zh-CN" dirty="0"/>
                <a:t> </a:t>
              </a:r>
              <a:r>
                <a:rPr lang="zh-CN" altLang="en-US" dirty="0"/>
                <a:t>的一个</a:t>
              </a:r>
              <a:r>
                <a:rPr lang="zh-CN" altLang="en-US" sz="3600" dirty="0">
                  <a:solidFill>
                    <a:srgbClr val="FF0000"/>
                  </a:solidFill>
                </a:rPr>
                <a:t>基</a:t>
              </a:r>
              <a:r>
                <a:rPr lang="zh-CN" altLang="en-US" dirty="0"/>
                <a:t>为                        </a:t>
              </a:r>
              <a:r>
                <a:rPr lang="en-US" altLang="zh-CN" dirty="0"/>
                <a:t>,</a:t>
              </a:r>
              <a:r>
                <a:rPr lang="zh-CN" altLang="en-US" dirty="0"/>
                <a:t>则对 </a:t>
              </a:r>
              <a:r>
                <a:rPr lang="en-US" altLang="zh-CN" i="1" dirty="0"/>
                <a:t>V</a:t>
              </a:r>
              <a:r>
                <a:rPr lang="en-US" altLang="zh-CN" dirty="0"/>
                <a:t> </a:t>
              </a:r>
              <a:r>
                <a:rPr lang="zh-CN" altLang="en-US" dirty="0"/>
                <a:t>中的任一向量 </a:t>
              </a:r>
              <a:r>
                <a:rPr lang="zh-CN" altLang="en-US" i="1" dirty="0"/>
                <a:t>    </a:t>
              </a:r>
              <a:r>
                <a:rPr lang="zh-CN" altLang="en-US" dirty="0"/>
                <a:t>可</a:t>
              </a:r>
              <a:r>
                <a:rPr lang="zh-CN" altLang="en-US" sz="3600" dirty="0">
                  <a:solidFill>
                    <a:srgbClr val="FF0000"/>
                  </a:solidFill>
                </a:rPr>
                <a:t>唯一</a:t>
              </a:r>
              <a:r>
                <a:rPr lang="zh-CN" altLang="en-US" dirty="0"/>
                <a:t>地表示为</a:t>
              </a:r>
            </a:p>
          </p:txBody>
        </p:sp>
        <p:graphicFrame>
          <p:nvGraphicFramePr>
            <p:cNvPr id="79892" name="Object 8"/>
            <p:cNvGraphicFramePr>
              <a:graphicFrameLocks noChangeAspect="1"/>
            </p:cNvGraphicFramePr>
            <p:nvPr>
              <p:extLst>
                <p:ext uri="{D42A27DB-BD31-4B8C-83A1-F6EECF244321}">
                  <p14:modId xmlns:p14="http://schemas.microsoft.com/office/powerpoint/2010/main" val="2373570559"/>
                </p:ext>
              </p:extLst>
            </p:nvPr>
          </p:nvGraphicFramePr>
          <p:xfrm>
            <a:off x="3572" y="329"/>
            <a:ext cx="1184" cy="264"/>
          </p:xfrm>
          <a:graphic>
            <a:graphicData uri="http://schemas.openxmlformats.org/presentationml/2006/ole">
              <mc:AlternateContent xmlns:mc="http://schemas.openxmlformats.org/markup-compatibility/2006">
                <mc:Choice xmlns:v="urn:schemas-microsoft-com:vml" Requires="v">
                  <p:oleObj name="公式" r:id="rId3" imgW="1879600" imgH="419100" progId="Equation.3">
                    <p:embed/>
                  </p:oleObj>
                </mc:Choice>
                <mc:Fallback>
                  <p:oleObj name="公式" r:id="rId3" imgW="1879600" imgH="419100" progId="Equation.3">
                    <p:embed/>
                    <p:pic>
                      <p:nvPicPr>
                        <p:cNvPr id="0" name="Object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72" y="329"/>
                          <a:ext cx="1184" cy="2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9893" name="Object 9"/>
            <p:cNvGraphicFramePr>
              <a:graphicFrameLocks noChangeAspect="1"/>
            </p:cNvGraphicFramePr>
            <p:nvPr>
              <p:extLst>
                <p:ext uri="{D42A27DB-BD31-4B8C-83A1-F6EECF244321}">
                  <p14:modId xmlns:p14="http://schemas.microsoft.com/office/powerpoint/2010/main" val="567973262"/>
                </p:ext>
              </p:extLst>
            </p:nvPr>
          </p:nvGraphicFramePr>
          <p:xfrm>
            <a:off x="2157" y="889"/>
            <a:ext cx="176" cy="152"/>
          </p:xfrm>
          <a:graphic>
            <a:graphicData uri="http://schemas.openxmlformats.org/presentationml/2006/ole">
              <mc:AlternateContent xmlns:mc="http://schemas.openxmlformats.org/markup-compatibility/2006">
                <mc:Choice xmlns:v="urn:schemas-microsoft-com:vml" Requires="v">
                  <p:oleObj name="公式" r:id="rId5" imgW="279279" imgH="241195" progId="Equation.3">
                    <p:embed/>
                  </p:oleObj>
                </mc:Choice>
                <mc:Fallback>
                  <p:oleObj name="公式" r:id="rId5" imgW="279279" imgH="241195" progId="Equation.3">
                    <p:embed/>
                    <p:pic>
                      <p:nvPicPr>
                        <p:cNvPr id="0" name="Object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57" y="889"/>
                          <a:ext cx="176" cy="1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250882" name="Group 2"/>
          <p:cNvGrpSpPr>
            <a:grpSpLocks/>
          </p:cNvGrpSpPr>
          <p:nvPr/>
        </p:nvGrpSpPr>
        <p:grpSpPr bwMode="auto">
          <a:xfrm>
            <a:off x="610990" y="1531839"/>
            <a:ext cx="1066800" cy="614362"/>
            <a:chOff x="720" y="2733"/>
            <a:chExt cx="672" cy="387"/>
          </a:xfrm>
        </p:grpSpPr>
        <p:pic>
          <p:nvPicPr>
            <p:cNvPr id="79889" name="Picture 3" descr="WB02282_"/>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22" y="2736"/>
              <a:ext cx="574"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0884" name="Text Box 4"/>
            <p:cNvSpPr txBox="1">
              <a:spLocks noChangeArrowheads="1"/>
            </p:cNvSpPr>
            <p:nvPr/>
          </p:nvSpPr>
          <p:spPr bwMode="auto">
            <a:xfrm>
              <a:off x="720" y="2733"/>
              <a:ext cx="672"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defRPr/>
              </a:pPr>
              <a:r>
                <a:rPr kumimoji="0" lang="zh-CN" altLang="en-US">
                  <a:solidFill>
                    <a:srgbClr val="FF0000"/>
                  </a:solidFill>
                  <a:effectLst>
                    <a:outerShdw blurRad="38100" dist="38100" dir="2700000" algn="tl">
                      <a:srgbClr val="000000"/>
                    </a:outerShdw>
                  </a:effectLst>
                  <a:ea typeface="楷体_GB2312" pitchFamily="49" charset="-122"/>
                </a:rPr>
                <a:t>定义</a:t>
              </a:r>
            </a:p>
          </p:txBody>
        </p:sp>
      </p:grpSp>
      <p:graphicFrame>
        <p:nvGraphicFramePr>
          <p:cNvPr id="250885" name="Object 5"/>
          <p:cNvGraphicFramePr>
            <a:graphicFrameLocks noChangeAspect="1"/>
          </p:cNvGraphicFramePr>
          <p:nvPr>
            <p:extLst>
              <p:ext uri="{D42A27DB-BD31-4B8C-83A1-F6EECF244321}">
                <p14:modId xmlns:p14="http://schemas.microsoft.com/office/powerpoint/2010/main" val="2888404487"/>
              </p:ext>
            </p:extLst>
          </p:nvPr>
        </p:nvGraphicFramePr>
        <p:xfrm>
          <a:off x="2539008" y="3041551"/>
          <a:ext cx="4279900" cy="419100"/>
        </p:xfrm>
        <a:graphic>
          <a:graphicData uri="http://schemas.openxmlformats.org/presentationml/2006/ole">
            <mc:AlternateContent xmlns:mc="http://schemas.openxmlformats.org/markup-compatibility/2006">
              <mc:Choice xmlns:v="urn:schemas-microsoft-com:vml" Requires="v">
                <p:oleObj name="公式" r:id="rId8" imgW="4279900" imgH="419100" progId="Equation.3">
                  <p:embed/>
                </p:oleObj>
              </mc:Choice>
              <mc:Fallback>
                <p:oleObj name="公式" r:id="rId8" imgW="4279900" imgH="419100" progId="Equation.3">
                  <p:embed/>
                  <p:pic>
                    <p:nvPicPr>
                      <p:cNvPr id="0" name="Object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539008" y="3041551"/>
                        <a:ext cx="4279900" cy="419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250890" name="Group 10"/>
          <p:cNvGrpSpPr>
            <a:grpSpLocks/>
          </p:cNvGrpSpPr>
          <p:nvPr/>
        </p:nvGrpSpPr>
        <p:grpSpPr bwMode="auto">
          <a:xfrm>
            <a:off x="610990" y="3363814"/>
            <a:ext cx="8135937" cy="1374775"/>
            <a:chOff x="249" y="1344"/>
            <a:chExt cx="5125" cy="866"/>
          </a:xfrm>
        </p:grpSpPr>
        <p:sp>
          <p:nvSpPr>
            <p:cNvPr id="250891" name="Text Box 11"/>
            <p:cNvSpPr txBox="1">
              <a:spLocks noChangeArrowheads="1"/>
            </p:cNvSpPr>
            <p:nvPr/>
          </p:nvSpPr>
          <p:spPr bwMode="auto">
            <a:xfrm>
              <a:off x="249" y="1344"/>
              <a:ext cx="5125" cy="86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eaLnBrk="1" hangingPunct="1">
                <a:lnSpc>
                  <a:spcPct val="150000"/>
                </a:lnSpc>
                <a:spcBef>
                  <a:spcPct val="50000"/>
                </a:spcBef>
                <a:defRPr/>
              </a:pPr>
              <a:r>
                <a:rPr lang="zh-CN" altLang="en-US" dirty="0"/>
                <a:t>数组                        或向量                                    称为向量     在基                        下的</a:t>
              </a:r>
              <a:r>
                <a:rPr lang="zh-CN" altLang="en-US" u="sng" dirty="0">
                  <a:solidFill>
                    <a:srgbClr val="0000FF"/>
                  </a:solidFill>
                  <a:effectLst>
                    <a:outerShdw blurRad="38100" dist="38100" dir="2700000" algn="tl">
                      <a:srgbClr val="000000"/>
                    </a:outerShdw>
                  </a:effectLst>
                </a:rPr>
                <a:t>坐标</a:t>
              </a:r>
              <a:r>
                <a:rPr lang="en-US" altLang="zh-CN" dirty="0"/>
                <a:t>.</a:t>
              </a:r>
            </a:p>
          </p:txBody>
        </p:sp>
        <p:graphicFrame>
          <p:nvGraphicFramePr>
            <p:cNvPr id="79885" name="Object 12"/>
            <p:cNvGraphicFramePr>
              <a:graphicFrameLocks noChangeAspect="1"/>
            </p:cNvGraphicFramePr>
            <p:nvPr>
              <p:extLst>
                <p:ext uri="{D42A27DB-BD31-4B8C-83A1-F6EECF244321}">
                  <p14:modId xmlns:p14="http://schemas.microsoft.com/office/powerpoint/2010/main" val="3761259239"/>
                </p:ext>
              </p:extLst>
            </p:nvPr>
          </p:nvGraphicFramePr>
          <p:xfrm>
            <a:off x="825" y="1460"/>
            <a:ext cx="1168" cy="264"/>
          </p:xfrm>
          <a:graphic>
            <a:graphicData uri="http://schemas.openxmlformats.org/presentationml/2006/ole">
              <mc:AlternateContent xmlns:mc="http://schemas.openxmlformats.org/markup-compatibility/2006">
                <mc:Choice xmlns:v="urn:schemas-microsoft-com:vml" Requires="v">
                  <p:oleObj name="公式" r:id="rId10" imgW="1854200" imgH="419100" progId="Equation.3">
                    <p:embed/>
                  </p:oleObj>
                </mc:Choice>
                <mc:Fallback>
                  <p:oleObj name="公式" r:id="rId10" imgW="1854200" imgH="419100" progId="Equation.3">
                    <p:embed/>
                    <p:pic>
                      <p:nvPicPr>
                        <p:cNvPr id="0" name="Object 1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25" y="1460"/>
                          <a:ext cx="1168" cy="2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9886" name="Object 13"/>
            <p:cNvGraphicFramePr>
              <a:graphicFrameLocks noChangeAspect="1"/>
            </p:cNvGraphicFramePr>
            <p:nvPr/>
          </p:nvGraphicFramePr>
          <p:xfrm>
            <a:off x="2830" y="1432"/>
            <a:ext cx="1864" cy="320"/>
          </p:xfrm>
          <a:graphic>
            <a:graphicData uri="http://schemas.openxmlformats.org/presentationml/2006/ole">
              <mc:AlternateContent xmlns:mc="http://schemas.openxmlformats.org/markup-compatibility/2006">
                <mc:Choice xmlns:v="urn:schemas-microsoft-com:vml" Requires="v">
                  <p:oleObj name="公式" r:id="rId12" imgW="2959100" imgH="508000" progId="Equation.3">
                    <p:embed/>
                  </p:oleObj>
                </mc:Choice>
                <mc:Fallback>
                  <p:oleObj name="公式" r:id="rId12" imgW="2959100" imgH="508000" progId="Equation.3">
                    <p:embed/>
                    <p:pic>
                      <p:nvPicPr>
                        <p:cNvPr id="0" name="Object 13"/>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830" y="1432"/>
                          <a:ext cx="1864" cy="3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9887" name="Object 14"/>
            <p:cNvGraphicFramePr>
              <a:graphicFrameLocks noChangeAspect="1"/>
            </p:cNvGraphicFramePr>
            <p:nvPr/>
          </p:nvGraphicFramePr>
          <p:xfrm>
            <a:off x="793" y="1963"/>
            <a:ext cx="176" cy="152"/>
          </p:xfrm>
          <a:graphic>
            <a:graphicData uri="http://schemas.openxmlformats.org/presentationml/2006/ole">
              <mc:AlternateContent xmlns:mc="http://schemas.openxmlformats.org/markup-compatibility/2006">
                <mc:Choice xmlns:v="urn:schemas-microsoft-com:vml" Requires="v">
                  <p:oleObj name="公式" r:id="rId14" imgW="279279" imgH="241195" progId="Equation.3">
                    <p:embed/>
                  </p:oleObj>
                </mc:Choice>
                <mc:Fallback>
                  <p:oleObj name="公式" r:id="rId14" imgW="279279" imgH="241195" progId="Equation.3">
                    <p:embed/>
                    <p:pic>
                      <p:nvPicPr>
                        <p:cNvPr id="0" name="Object 1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3" y="1963"/>
                          <a:ext cx="176" cy="1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9888" name="Object 15"/>
            <p:cNvGraphicFramePr>
              <a:graphicFrameLocks noChangeAspect="1"/>
            </p:cNvGraphicFramePr>
            <p:nvPr/>
          </p:nvGraphicFramePr>
          <p:xfrm>
            <a:off x="1565" y="1888"/>
            <a:ext cx="1184" cy="264"/>
          </p:xfrm>
          <a:graphic>
            <a:graphicData uri="http://schemas.openxmlformats.org/presentationml/2006/ole">
              <mc:AlternateContent xmlns:mc="http://schemas.openxmlformats.org/markup-compatibility/2006">
                <mc:Choice xmlns:v="urn:schemas-microsoft-com:vml" Requires="v">
                  <p:oleObj name="公式" r:id="rId15" imgW="1879600" imgH="419100" progId="Equation.3">
                    <p:embed/>
                  </p:oleObj>
                </mc:Choice>
                <mc:Fallback>
                  <p:oleObj name="公式" r:id="rId15" imgW="1879600" imgH="419100" progId="Equation.3">
                    <p:embed/>
                    <p:pic>
                      <p:nvPicPr>
                        <p:cNvPr id="0" name="Object 1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65" y="1888"/>
                          <a:ext cx="1184" cy="2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Tree>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250882"/>
                                        </p:tgtEl>
                                        <p:attrNameLst>
                                          <p:attrName>style.visibility</p:attrName>
                                        </p:attrNameLst>
                                      </p:cBhvr>
                                      <p:to>
                                        <p:strVal val="visible"/>
                                      </p:to>
                                    </p:set>
                                    <p:animEffect transition="in" filter="wipe(left)">
                                      <p:cBhvr>
                                        <p:cTn id="7" dur="500"/>
                                        <p:tgtEl>
                                          <p:spTgt spid="25088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250886"/>
                                        </p:tgtEl>
                                        <p:attrNameLst>
                                          <p:attrName>style.visibility</p:attrName>
                                        </p:attrNameLst>
                                      </p:cBhvr>
                                      <p:to>
                                        <p:strVal val="visible"/>
                                      </p:to>
                                    </p:set>
                                    <p:animEffect transition="in" filter="wipe(left)">
                                      <p:cBhvr>
                                        <p:cTn id="12" dur="500"/>
                                        <p:tgtEl>
                                          <p:spTgt spid="25088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250885"/>
                                        </p:tgtEl>
                                        <p:attrNameLst>
                                          <p:attrName>style.visibility</p:attrName>
                                        </p:attrNameLst>
                                      </p:cBhvr>
                                      <p:to>
                                        <p:strVal val="visible"/>
                                      </p:to>
                                    </p:set>
                                    <p:animEffect transition="in" filter="wipe(left)">
                                      <p:cBhvr>
                                        <p:cTn id="17" dur="500"/>
                                        <p:tgtEl>
                                          <p:spTgt spid="250885"/>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250890"/>
                                        </p:tgtEl>
                                        <p:attrNameLst>
                                          <p:attrName>style.visibility</p:attrName>
                                        </p:attrNameLst>
                                      </p:cBhvr>
                                      <p:to>
                                        <p:strVal val="visible"/>
                                      </p:to>
                                    </p:set>
                                    <p:animEffect transition="in" filter="wipe(left)">
                                      <p:cBhvr>
                                        <p:cTn id="22" dur="500"/>
                                        <p:tgtEl>
                                          <p:spTgt spid="2508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灯片编号占位符 1"/>
          <p:cNvSpPr>
            <a:spLocks noGrp="1"/>
          </p:cNvSpPr>
          <p:nvPr>
            <p:ph type="sldNum" sz="quarter" idx="10"/>
          </p:nvPr>
        </p:nvSpPr>
        <p:spPr>
          <a:noFill/>
        </p:spPr>
        <p:txBody>
          <a:bodyP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r>
              <a:rPr lang="en-US" altLang="zh-CN" sz="2000">
                <a:solidFill>
                  <a:srgbClr val="FF0000"/>
                </a:solidFill>
              </a:rPr>
              <a:t>-</a:t>
            </a:r>
            <a:fld id="{159B2770-30DF-4890-926C-C8C48150A6AC}" type="slidenum">
              <a:rPr lang="en-US" altLang="zh-CN" sz="1800" smtClean="0">
                <a:solidFill>
                  <a:srgbClr val="0000FF"/>
                </a:solidFill>
              </a:rPr>
              <a:pPr/>
              <a:t>76</a:t>
            </a:fld>
            <a:r>
              <a:rPr lang="en-US" altLang="zh-CN" sz="2000">
                <a:solidFill>
                  <a:srgbClr val="FF0000"/>
                </a:solidFill>
              </a:rPr>
              <a:t>-</a:t>
            </a:r>
          </a:p>
        </p:txBody>
      </p:sp>
      <p:graphicFrame>
        <p:nvGraphicFramePr>
          <p:cNvPr id="81923" name="Object 2"/>
          <p:cNvGraphicFramePr>
            <a:graphicFrameLocks noChangeAspect="1"/>
          </p:cNvGraphicFramePr>
          <p:nvPr/>
        </p:nvGraphicFramePr>
        <p:xfrm>
          <a:off x="1635125" y="188913"/>
          <a:ext cx="4953000" cy="520700"/>
        </p:xfrm>
        <a:graphic>
          <a:graphicData uri="http://schemas.openxmlformats.org/presentationml/2006/ole">
            <mc:AlternateContent xmlns:mc="http://schemas.openxmlformats.org/markup-compatibility/2006">
              <mc:Choice xmlns:v="urn:schemas-microsoft-com:vml" Requires="v">
                <p:oleObj name="公式" r:id="rId3" imgW="4953000" imgH="520700" progId="Equation.3">
                  <p:embed/>
                </p:oleObj>
              </mc:Choice>
              <mc:Fallback>
                <p:oleObj name="公式" r:id="rId3" imgW="4953000" imgH="520700" progId="Equation.3">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35125" y="188913"/>
                        <a:ext cx="4953000" cy="520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81924" name="Group 3"/>
          <p:cNvGrpSpPr>
            <a:grpSpLocks/>
          </p:cNvGrpSpPr>
          <p:nvPr/>
        </p:nvGrpSpPr>
        <p:grpSpPr bwMode="auto">
          <a:xfrm>
            <a:off x="395288" y="190500"/>
            <a:ext cx="1008062" cy="935038"/>
            <a:chOff x="3742" y="1888"/>
            <a:chExt cx="635" cy="589"/>
          </a:xfrm>
        </p:grpSpPr>
        <p:grpSp>
          <p:nvGrpSpPr>
            <p:cNvPr id="81952" name="Group 4"/>
            <p:cNvGrpSpPr>
              <a:grpSpLocks/>
            </p:cNvGrpSpPr>
            <p:nvPr/>
          </p:nvGrpSpPr>
          <p:grpSpPr bwMode="auto">
            <a:xfrm>
              <a:off x="3742" y="1888"/>
              <a:ext cx="635" cy="589"/>
              <a:chOff x="432" y="1197"/>
              <a:chExt cx="672" cy="672"/>
            </a:xfrm>
          </p:grpSpPr>
          <p:sp>
            <p:nvSpPr>
              <p:cNvPr id="81954" name="Freeform 5"/>
              <p:cNvSpPr>
                <a:spLocks/>
              </p:cNvSpPr>
              <p:nvPr/>
            </p:nvSpPr>
            <p:spPr bwMode="auto">
              <a:xfrm>
                <a:off x="432" y="1197"/>
                <a:ext cx="672" cy="672"/>
              </a:xfrm>
              <a:custGeom>
                <a:avLst/>
                <a:gdLst>
                  <a:gd name="T0" fmla="*/ 0 w 672"/>
                  <a:gd name="T1" fmla="*/ 0 h 672"/>
                  <a:gd name="T2" fmla="*/ 0 w 672"/>
                  <a:gd name="T3" fmla="*/ 672 h 672"/>
                  <a:gd name="T4" fmla="*/ 672 w 672"/>
                  <a:gd name="T5" fmla="*/ 672 h 672"/>
                  <a:gd name="T6" fmla="*/ 672 w 672"/>
                  <a:gd name="T7" fmla="*/ 96 h 672"/>
                  <a:gd name="T8" fmla="*/ 528 w 672"/>
                  <a:gd name="T9" fmla="*/ 0 h 672"/>
                  <a:gd name="T10" fmla="*/ 0 w 672"/>
                  <a:gd name="T11" fmla="*/ 0 h 67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72" h="672">
                    <a:moveTo>
                      <a:pt x="0" y="0"/>
                    </a:moveTo>
                    <a:lnTo>
                      <a:pt x="0" y="672"/>
                    </a:lnTo>
                    <a:lnTo>
                      <a:pt x="672" y="672"/>
                    </a:lnTo>
                    <a:lnTo>
                      <a:pt x="672" y="96"/>
                    </a:lnTo>
                    <a:lnTo>
                      <a:pt x="528" y="0"/>
                    </a:lnTo>
                    <a:lnTo>
                      <a:pt x="0" y="0"/>
                    </a:lnTo>
                    <a:close/>
                  </a:path>
                </a:pathLst>
              </a:custGeom>
              <a:solidFill>
                <a:srgbClr val="3399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1955" name="Rectangle 6"/>
              <p:cNvSpPr>
                <a:spLocks noChangeArrowheads="1"/>
              </p:cNvSpPr>
              <p:nvPr/>
            </p:nvSpPr>
            <p:spPr bwMode="auto">
              <a:xfrm rot="10794935">
                <a:off x="480" y="1439"/>
                <a:ext cx="576" cy="38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endParaRPr lang="zh-CN" altLang="en-US"/>
              </a:p>
            </p:txBody>
          </p:sp>
          <p:sp>
            <p:nvSpPr>
              <p:cNvPr id="81956" name="Rectangle 7"/>
              <p:cNvSpPr>
                <a:spLocks noChangeArrowheads="1"/>
              </p:cNvSpPr>
              <p:nvPr/>
            </p:nvSpPr>
            <p:spPr bwMode="auto">
              <a:xfrm rot="10794935">
                <a:off x="623" y="1200"/>
                <a:ext cx="288" cy="192"/>
              </a:xfrm>
              <a:prstGeom prst="rect">
                <a:avLst/>
              </a:prstGeom>
              <a:solidFill>
                <a:schemeClr val="folHlink"/>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endParaRPr lang="zh-CN" altLang="en-US"/>
              </a:p>
            </p:txBody>
          </p:sp>
          <p:sp>
            <p:nvSpPr>
              <p:cNvPr id="81957" name="Rectangle 8"/>
              <p:cNvSpPr>
                <a:spLocks noChangeArrowheads="1"/>
              </p:cNvSpPr>
              <p:nvPr/>
            </p:nvSpPr>
            <p:spPr bwMode="auto">
              <a:xfrm rot="10794935">
                <a:off x="815" y="1199"/>
                <a:ext cx="96" cy="192"/>
              </a:xfrm>
              <a:prstGeom prst="rect">
                <a:avLst/>
              </a:prstGeom>
              <a:solidFill>
                <a:schemeClr val="tx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endParaRPr lang="zh-CN" altLang="en-US"/>
              </a:p>
            </p:txBody>
          </p:sp>
        </p:grpSp>
        <p:sp>
          <p:nvSpPr>
            <p:cNvPr id="81953" name="Text Box 9"/>
            <p:cNvSpPr txBox="1">
              <a:spLocks noChangeArrowheads="1"/>
            </p:cNvSpPr>
            <p:nvPr/>
          </p:nvSpPr>
          <p:spPr bwMode="auto">
            <a:xfrm>
              <a:off x="3781" y="2115"/>
              <a:ext cx="596"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r>
                <a:rPr kumimoji="0" lang="zh-CN" altLang="en-US">
                  <a:ea typeface="楷体_GB2312" pitchFamily="49" charset="-122"/>
                </a:rPr>
                <a:t>例</a:t>
              </a:r>
              <a:r>
                <a:rPr kumimoji="0" lang="en-US" altLang="zh-CN">
                  <a:ea typeface="楷体_GB2312" pitchFamily="49" charset="-122"/>
                </a:rPr>
                <a:t>6</a:t>
              </a:r>
              <a:endParaRPr kumimoji="0" lang="en-US" altLang="zh-CN" sz="800">
                <a:ea typeface="楷体_GB2312" pitchFamily="49" charset="-122"/>
              </a:endParaRPr>
            </a:p>
          </p:txBody>
        </p:sp>
      </p:grpSp>
      <p:grpSp>
        <p:nvGrpSpPr>
          <p:cNvPr id="81925" name="Group 10"/>
          <p:cNvGrpSpPr>
            <a:grpSpLocks/>
          </p:cNvGrpSpPr>
          <p:nvPr/>
        </p:nvGrpSpPr>
        <p:grpSpPr bwMode="auto">
          <a:xfrm>
            <a:off x="1617663" y="904875"/>
            <a:ext cx="4826000" cy="522288"/>
            <a:chOff x="1019" y="570"/>
            <a:chExt cx="3040" cy="329"/>
          </a:xfrm>
        </p:grpSpPr>
        <p:sp>
          <p:nvSpPr>
            <p:cNvPr id="81950" name="Text Box 11"/>
            <p:cNvSpPr txBox="1">
              <a:spLocks noChangeArrowheads="1"/>
            </p:cNvSpPr>
            <p:nvPr/>
          </p:nvSpPr>
          <p:spPr bwMode="auto">
            <a:xfrm>
              <a:off x="1019" y="572"/>
              <a:ext cx="1407"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a:t>证明</a:t>
              </a:r>
            </a:p>
          </p:txBody>
        </p:sp>
        <p:graphicFrame>
          <p:nvGraphicFramePr>
            <p:cNvPr id="81951" name="Object 12"/>
            <p:cNvGraphicFramePr>
              <a:graphicFrameLocks noChangeAspect="1"/>
            </p:cNvGraphicFramePr>
            <p:nvPr/>
          </p:nvGraphicFramePr>
          <p:xfrm>
            <a:off x="1603" y="570"/>
            <a:ext cx="2456" cy="320"/>
          </p:xfrm>
          <a:graphic>
            <a:graphicData uri="http://schemas.openxmlformats.org/presentationml/2006/ole">
              <mc:AlternateContent xmlns:mc="http://schemas.openxmlformats.org/markup-compatibility/2006">
                <mc:Choice xmlns:v="urn:schemas-microsoft-com:vml" Requires="v">
                  <p:oleObj name="公式" r:id="rId5" imgW="3898900" imgH="508000" progId="Equation.3">
                    <p:embed/>
                  </p:oleObj>
                </mc:Choice>
                <mc:Fallback>
                  <p:oleObj name="公式" r:id="rId5" imgW="3898900" imgH="508000" progId="Equation.3">
                    <p:embed/>
                    <p:pic>
                      <p:nvPicPr>
                        <p:cNvPr id="0" name="Object 1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03" y="570"/>
                          <a:ext cx="2456" cy="3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81926" name="Object 13"/>
          <p:cNvGraphicFramePr>
            <a:graphicFrameLocks noChangeAspect="1"/>
          </p:cNvGraphicFramePr>
          <p:nvPr/>
        </p:nvGraphicFramePr>
        <p:xfrm>
          <a:off x="2484438" y="1628775"/>
          <a:ext cx="4000500" cy="508000"/>
        </p:xfrm>
        <a:graphic>
          <a:graphicData uri="http://schemas.openxmlformats.org/presentationml/2006/ole">
            <mc:AlternateContent xmlns:mc="http://schemas.openxmlformats.org/markup-compatibility/2006">
              <mc:Choice xmlns:v="urn:schemas-microsoft-com:vml" Requires="v">
                <p:oleObj name="公式" r:id="rId7" imgW="4000500" imgH="508000" progId="Equation.3">
                  <p:embed/>
                </p:oleObj>
              </mc:Choice>
              <mc:Fallback>
                <p:oleObj name="公式" r:id="rId7" imgW="4000500" imgH="508000" progId="Equation.3">
                  <p:embed/>
                  <p:pic>
                    <p:nvPicPr>
                      <p:cNvPr id="0" name="Object 1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484438" y="1628775"/>
                        <a:ext cx="4000500" cy="508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81927" name="Group 14"/>
          <p:cNvGrpSpPr>
            <a:grpSpLocks/>
          </p:cNvGrpSpPr>
          <p:nvPr/>
        </p:nvGrpSpPr>
        <p:grpSpPr bwMode="auto">
          <a:xfrm>
            <a:off x="323850" y="2205038"/>
            <a:ext cx="7661275" cy="522287"/>
            <a:chOff x="204" y="1795"/>
            <a:chExt cx="4826" cy="329"/>
          </a:xfrm>
        </p:grpSpPr>
        <p:sp>
          <p:nvSpPr>
            <p:cNvPr id="81948" name="Text Box 15"/>
            <p:cNvSpPr txBox="1">
              <a:spLocks noChangeArrowheads="1"/>
            </p:cNvSpPr>
            <p:nvPr/>
          </p:nvSpPr>
          <p:spPr bwMode="auto">
            <a:xfrm>
              <a:off x="204" y="1797"/>
              <a:ext cx="3765"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a:t>都是 </a:t>
              </a:r>
              <a:r>
                <a:rPr lang="en-US" altLang="zh-CN" i="1"/>
                <a:t>V</a:t>
              </a:r>
              <a:r>
                <a:rPr lang="en-US" altLang="zh-CN"/>
                <a:t> </a:t>
              </a:r>
              <a:r>
                <a:rPr lang="zh-CN" altLang="en-US"/>
                <a:t>的基</a:t>
              </a:r>
              <a:r>
                <a:rPr lang="en-US" altLang="zh-CN"/>
                <a:t>. dim( </a:t>
              </a:r>
              <a:r>
                <a:rPr lang="en-US" altLang="zh-CN" i="1"/>
                <a:t>V  </a:t>
              </a:r>
              <a:r>
                <a:rPr lang="en-US" altLang="zh-CN"/>
                <a:t>) = ?,  </a:t>
              </a:r>
              <a:r>
                <a:rPr lang="zh-CN" altLang="en-US"/>
                <a:t>并求向量</a:t>
              </a:r>
            </a:p>
          </p:txBody>
        </p:sp>
        <p:graphicFrame>
          <p:nvGraphicFramePr>
            <p:cNvPr id="81949" name="Object 16"/>
            <p:cNvGraphicFramePr>
              <a:graphicFrameLocks noChangeAspect="1"/>
            </p:cNvGraphicFramePr>
            <p:nvPr/>
          </p:nvGraphicFramePr>
          <p:xfrm>
            <a:off x="3878" y="1795"/>
            <a:ext cx="1152" cy="320"/>
          </p:xfrm>
          <a:graphic>
            <a:graphicData uri="http://schemas.openxmlformats.org/presentationml/2006/ole">
              <mc:AlternateContent xmlns:mc="http://schemas.openxmlformats.org/markup-compatibility/2006">
                <mc:Choice xmlns:v="urn:schemas-microsoft-com:vml" Requires="v">
                  <p:oleObj name="公式" r:id="rId9" imgW="1828800" imgH="508000" progId="Equation.3">
                    <p:embed/>
                  </p:oleObj>
                </mc:Choice>
                <mc:Fallback>
                  <p:oleObj name="公式" r:id="rId9" imgW="1828800" imgH="508000" progId="Equation.3">
                    <p:embed/>
                    <p:pic>
                      <p:nvPicPr>
                        <p:cNvPr id="0" name="Object 1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878" y="1795"/>
                          <a:ext cx="1152" cy="3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81928" name="Text Box 17"/>
          <p:cNvSpPr txBox="1">
            <a:spLocks noChangeArrowheads="1"/>
          </p:cNvSpPr>
          <p:nvPr/>
        </p:nvSpPr>
        <p:spPr bwMode="auto">
          <a:xfrm>
            <a:off x="107950" y="2813050"/>
            <a:ext cx="4391025"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a:t>在这两个基下的坐标</a:t>
            </a:r>
            <a:r>
              <a:rPr lang="en-US" altLang="zh-CN"/>
              <a:t>.</a:t>
            </a:r>
          </a:p>
        </p:txBody>
      </p:sp>
      <p:sp>
        <p:nvSpPr>
          <p:cNvPr id="81929" name="Text Box 18"/>
          <p:cNvSpPr txBox="1">
            <a:spLocks noChangeArrowheads="1"/>
          </p:cNvSpPr>
          <p:nvPr/>
        </p:nvSpPr>
        <p:spPr bwMode="auto">
          <a:xfrm>
            <a:off x="395288" y="3429000"/>
            <a:ext cx="647700"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a:solidFill>
                  <a:srgbClr val="0000FF"/>
                </a:solidFill>
              </a:rPr>
              <a:t>证</a:t>
            </a:r>
          </a:p>
        </p:txBody>
      </p:sp>
      <p:grpSp>
        <p:nvGrpSpPr>
          <p:cNvPr id="251923" name="Group 19"/>
          <p:cNvGrpSpPr>
            <a:grpSpLocks/>
          </p:cNvGrpSpPr>
          <p:nvPr/>
        </p:nvGrpSpPr>
        <p:grpSpPr bwMode="auto">
          <a:xfrm>
            <a:off x="1116013" y="3500438"/>
            <a:ext cx="6911975" cy="519112"/>
            <a:chOff x="703" y="2341"/>
            <a:chExt cx="4354" cy="327"/>
          </a:xfrm>
        </p:grpSpPr>
        <p:graphicFrame>
          <p:nvGraphicFramePr>
            <p:cNvPr id="81946" name="Object 20"/>
            <p:cNvGraphicFramePr>
              <a:graphicFrameLocks noChangeAspect="1"/>
            </p:cNvGraphicFramePr>
            <p:nvPr/>
          </p:nvGraphicFramePr>
          <p:xfrm>
            <a:off x="703" y="2341"/>
            <a:ext cx="488" cy="264"/>
          </p:xfrm>
          <a:graphic>
            <a:graphicData uri="http://schemas.openxmlformats.org/presentationml/2006/ole">
              <mc:AlternateContent xmlns:mc="http://schemas.openxmlformats.org/markup-compatibility/2006">
                <mc:Choice xmlns:v="urn:schemas-microsoft-com:vml" Requires="v">
                  <p:oleObj name="公式" r:id="rId11" imgW="774364" imgH="418918" progId="Equation.3">
                    <p:embed/>
                  </p:oleObj>
                </mc:Choice>
                <mc:Fallback>
                  <p:oleObj name="公式" r:id="rId11" imgW="774364" imgH="418918" progId="Equation.3">
                    <p:embed/>
                    <p:pic>
                      <p:nvPicPr>
                        <p:cNvPr id="0" name="Object 20"/>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03" y="2341"/>
                          <a:ext cx="488" cy="2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1947" name="Text Box 21"/>
            <p:cNvSpPr txBox="1">
              <a:spLocks noChangeArrowheads="1"/>
            </p:cNvSpPr>
            <p:nvPr/>
          </p:nvSpPr>
          <p:spPr bwMode="auto">
            <a:xfrm>
              <a:off x="1156" y="2341"/>
              <a:ext cx="3901"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a:t>显然线性无关</a:t>
              </a:r>
              <a:r>
                <a:rPr lang="en-US" altLang="zh-CN"/>
                <a:t>, </a:t>
              </a:r>
              <a:r>
                <a:rPr lang="zh-CN" altLang="en-US"/>
                <a:t>又 </a:t>
              </a:r>
              <a:r>
                <a:rPr lang="en-US" altLang="zh-CN" i="1"/>
                <a:t>V</a:t>
              </a:r>
              <a:r>
                <a:rPr lang="en-US" altLang="zh-CN"/>
                <a:t> </a:t>
              </a:r>
              <a:r>
                <a:rPr lang="zh-CN" altLang="en-US"/>
                <a:t>中的任一向量</a:t>
              </a:r>
            </a:p>
          </p:txBody>
        </p:sp>
      </p:grpSp>
      <p:grpSp>
        <p:nvGrpSpPr>
          <p:cNvPr id="251926" name="Group 22"/>
          <p:cNvGrpSpPr>
            <a:grpSpLocks/>
          </p:cNvGrpSpPr>
          <p:nvPr/>
        </p:nvGrpSpPr>
        <p:grpSpPr bwMode="auto">
          <a:xfrm>
            <a:off x="2382838" y="4149725"/>
            <a:ext cx="4421187" cy="520700"/>
            <a:chOff x="385" y="2795"/>
            <a:chExt cx="2785" cy="328"/>
          </a:xfrm>
        </p:grpSpPr>
        <p:graphicFrame>
          <p:nvGraphicFramePr>
            <p:cNvPr id="81944" name="Object 23"/>
            <p:cNvGraphicFramePr>
              <a:graphicFrameLocks noChangeAspect="1"/>
            </p:cNvGraphicFramePr>
            <p:nvPr/>
          </p:nvGraphicFramePr>
          <p:xfrm>
            <a:off x="1882" y="2840"/>
            <a:ext cx="1288" cy="264"/>
          </p:xfrm>
          <a:graphic>
            <a:graphicData uri="http://schemas.openxmlformats.org/presentationml/2006/ole">
              <mc:AlternateContent xmlns:mc="http://schemas.openxmlformats.org/markup-compatibility/2006">
                <mc:Choice xmlns:v="urn:schemas-microsoft-com:vml" Requires="v">
                  <p:oleObj name="公式" r:id="rId13" imgW="2044700" imgH="419100" progId="Equation.3">
                    <p:embed/>
                  </p:oleObj>
                </mc:Choice>
                <mc:Fallback>
                  <p:oleObj name="公式" r:id="rId13" imgW="2044700" imgH="419100" progId="Equation.3">
                    <p:embed/>
                    <p:pic>
                      <p:nvPicPr>
                        <p:cNvPr id="0" name="Object 23"/>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882" y="2840"/>
                          <a:ext cx="1288" cy="2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1945" name="Object 24"/>
            <p:cNvGraphicFramePr>
              <a:graphicFrameLocks noChangeAspect="1"/>
            </p:cNvGraphicFramePr>
            <p:nvPr/>
          </p:nvGraphicFramePr>
          <p:xfrm>
            <a:off x="385" y="2795"/>
            <a:ext cx="1416" cy="328"/>
          </p:xfrm>
          <a:graphic>
            <a:graphicData uri="http://schemas.openxmlformats.org/presentationml/2006/ole">
              <mc:AlternateContent xmlns:mc="http://schemas.openxmlformats.org/markup-compatibility/2006">
                <mc:Choice xmlns:v="urn:schemas-microsoft-com:vml" Requires="v">
                  <p:oleObj name="公式" r:id="rId15" imgW="2247900" imgH="520700" progId="Equation.3">
                    <p:embed/>
                  </p:oleObj>
                </mc:Choice>
                <mc:Fallback>
                  <p:oleObj name="公式" r:id="rId15" imgW="2247900" imgH="520700" progId="Equation.3">
                    <p:embed/>
                    <p:pic>
                      <p:nvPicPr>
                        <p:cNvPr id="0" name="Object 24"/>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85" y="2795"/>
                          <a:ext cx="1416" cy="32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nvGrpSpPr>
          <p:cNvPr id="251929" name="Group 25"/>
          <p:cNvGrpSpPr>
            <a:grpSpLocks/>
          </p:cNvGrpSpPr>
          <p:nvPr/>
        </p:nvGrpSpPr>
        <p:grpSpPr bwMode="auto">
          <a:xfrm>
            <a:off x="395288" y="4797425"/>
            <a:ext cx="6553200" cy="519113"/>
            <a:chOff x="249" y="3113"/>
            <a:chExt cx="4128" cy="327"/>
          </a:xfrm>
        </p:grpSpPr>
        <p:sp>
          <p:nvSpPr>
            <p:cNvPr id="81941" name="Text Box 26"/>
            <p:cNvSpPr txBox="1">
              <a:spLocks noChangeArrowheads="1"/>
            </p:cNvSpPr>
            <p:nvPr/>
          </p:nvSpPr>
          <p:spPr bwMode="auto">
            <a:xfrm>
              <a:off x="249" y="3113"/>
              <a:ext cx="2767"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a:t>所以            是 </a:t>
              </a:r>
              <a:r>
                <a:rPr lang="en-US" altLang="zh-CN" i="1"/>
                <a:t>V </a:t>
              </a:r>
              <a:r>
                <a:rPr lang="zh-CN" altLang="en-US"/>
                <a:t>的一个基</a:t>
              </a:r>
              <a:r>
                <a:rPr lang="en-US" altLang="zh-CN"/>
                <a:t>.</a:t>
              </a:r>
            </a:p>
          </p:txBody>
        </p:sp>
        <p:graphicFrame>
          <p:nvGraphicFramePr>
            <p:cNvPr id="81942" name="Object 27"/>
            <p:cNvGraphicFramePr>
              <a:graphicFrameLocks noChangeAspect="1"/>
            </p:cNvGraphicFramePr>
            <p:nvPr/>
          </p:nvGraphicFramePr>
          <p:xfrm>
            <a:off x="804" y="3113"/>
            <a:ext cx="488" cy="264"/>
          </p:xfrm>
          <a:graphic>
            <a:graphicData uri="http://schemas.openxmlformats.org/presentationml/2006/ole">
              <mc:AlternateContent xmlns:mc="http://schemas.openxmlformats.org/markup-compatibility/2006">
                <mc:Choice xmlns:v="urn:schemas-microsoft-com:vml" Requires="v">
                  <p:oleObj name="公式" r:id="rId17" imgW="774364" imgH="418918" progId="Equation.3">
                    <p:embed/>
                  </p:oleObj>
                </mc:Choice>
                <mc:Fallback>
                  <p:oleObj name="公式" r:id="rId17" imgW="774364" imgH="418918" progId="Equation.3">
                    <p:embed/>
                    <p:pic>
                      <p:nvPicPr>
                        <p:cNvPr id="0" name="Object 2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04" y="3113"/>
                          <a:ext cx="488" cy="2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1943" name="Rectangle 28"/>
            <p:cNvSpPr>
              <a:spLocks noChangeArrowheads="1"/>
            </p:cNvSpPr>
            <p:nvPr/>
          </p:nvSpPr>
          <p:spPr bwMode="auto">
            <a:xfrm>
              <a:off x="2971" y="3113"/>
              <a:ext cx="1406"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a:t>dim( </a:t>
              </a:r>
              <a:r>
                <a:rPr lang="en-US" altLang="zh-CN" i="1"/>
                <a:t>V  </a:t>
              </a:r>
              <a:r>
                <a:rPr lang="en-US" altLang="zh-CN"/>
                <a:t>) = 2.</a:t>
              </a:r>
            </a:p>
          </p:txBody>
        </p:sp>
      </p:grpSp>
      <p:sp>
        <p:nvSpPr>
          <p:cNvPr id="251933" name="Text Box 29"/>
          <p:cNvSpPr txBox="1">
            <a:spLocks noChangeArrowheads="1"/>
          </p:cNvSpPr>
          <p:nvPr/>
        </p:nvSpPr>
        <p:spPr bwMode="auto">
          <a:xfrm>
            <a:off x="1187450" y="5445125"/>
            <a:ext cx="7956550"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i="1"/>
              <a:t>V </a:t>
            </a:r>
            <a:r>
              <a:rPr lang="zh-CN" altLang="en-US"/>
              <a:t>中任意两个线性无关的向量都是 </a:t>
            </a:r>
            <a:r>
              <a:rPr lang="en-US" altLang="zh-CN" i="1"/>
              <a:t>V </a:t>
            </a:r>
            <a:r>
              <a:rPr lang="zh-CN" altLang="en-US"/>
              <a:t>的一个基</a:t>
            </a:r>
            <a:r>
              <a:rPr lang="en-US" altLang="zh-CN"/>
              <a:t>, </a:t>
            </a:r>
          </a:p>
        </p:txBody>
      </p:sp>
      <p:grpSp>
        <p:nvGrpSpPr>
          <p:cNvPr id="251934" name="Group 30"/>
          <p:cNvGrpSpPr>
            <a:grpSpLocks/>
          </p:cNvGrpSpPr>
          <p:nvPr/>
        </p:nvGrpSpPr>
        <p:grpSpPr bwMode="auto">
          <a:xfrm>
            <a:off x="395288" y="6021388"/>
            <a:ext cx="5111750" cy="519112"/>
            <a:chOff x="340" y="3884"/>
            <a:chExt cx="3220" cy="327"/>
          </a:xfrm>
        </p:grpSpPr>
        <p:grpSp>
          <p:nvGrpSpPr>
            <p:cNvPr id="81937" name="Group 31"/>
            <p:cNvGrpSpPr>
              <a:grpSpLocks/>
            </p:cNvGrpSpPr>
            <p:nvPr/>
          </p:nvGrpSpPr>
          <p:grpSpPr bwMode="auto">
            <a:xfrm>
              <a:off x="930" y="3884"/>
              <a:ext cx="2630" cy="327"/>
              <a:chOff x="295" y="3920"/>
              <a:chExt cx="2630" cy="327"/>
            </a:xfrm>
          </p:grpSpPr>
          <p:graphicFrame>
            <p:nvGraphicFramePr>
              <p:cNvPr id="81939" name="Object 32"/>
              <p:cNvGraphicFramePr>
                <a:graphicFrameLocks noChangeAspect="1"/>
              </p:cNvGraphicFramePr>
              <p:nvPr/>
            </p:nvGraphicFramePr>
            <p:xfrm>
              <a:off x="295" y="3929"/>
              <a:ext cx="568" cy="264"/>
            </p:xfrm>
            <a:graphic>
              <a:graphicData uri="http://schemas.openxmlformats.org/presentationml/2006/ole">
                <mc:AlternateContent xmlns:mc="http://schemas.openxmlformats.org/markup-compatibility/2006">
                  <mc:Choice xmlns:v="urn:schemas-microsoft-com:vml" Requires="v">
                    <p:oleObj name="公式" r:id="rId18" imgW="901309" imgH="418918" progId="Equation.3">
                      <p:embed/>
                    </p:oleObj>
                  </mc:Choice>
                  <mc:Fallback>
                    <p:oleObj name="公式" r:id="rId18" imgW="901309" imgH="418918" progId="Equation.3">
                      <p:embed/>
                      <p:pic>
                        <p:nvPicPr>
                          <p:cNvPr id="0" name="Object 32"/>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295" y="3929"/>
                            <a:ext cx="568" cy="2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1940" name="Text Box 33"/>
              <p:cNvSpPr txBox="1">
                <a:spLocks noChangeArrowheads="1"/>
              </p:cNvSpPr>
              <p:nvPr/>
            </p:nvSpPr>
            <p:spPr bwMode="auto">
              <a:xfrm>
                <a:off x="884" y="3920"/>
                <a:ext cx="2041"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a:t>也是 </a:t>
                </a:r>
                <a:r>
                  <a:rPr lang="en-US" altLang="zh-CN" i="1"/>
                  <a:t>V</a:t>
                </a:r>
                <a:r>
                  <a:rPr lang="en-US" altLang="zh-CN"/>
                  <a:t> </a:t>
                </a:r>
                <a:r>
                  <a:rPr lang="zh-CN" altLang="en-US"/>
                  <a:t>的一个基</a:t>
                </a:r>
              </a:p>
            </p:txBody>
          </p:sp>
        </p:grpSp>
        <p:sp>
          <p:nvSpPr>
            <p:cNvPr id="81938" name="Rectangle 34"/>
            <p:cNvSpPr>
              <a:spLocks noChangeArrowheads="1"/>
            </p:cNvSpPr>
            <p:nvPr/>
          </p:nvSpPr>
          <p:spPr bwMode="auto">
            <a:xfrm>
              <a:off x="340" y="3884"/>
              <a:ext cx="562"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a:t>所以</a:t>
              </a:r>
            </a:p>
          </p:txBody>
        </p:sp>
      </p:grpSp>
      <p:sp>
        <p:nvSpPr>
          <p:cNvPr id="81935" name="矩形 1"/>
          <p:cNvSpPr>
            <a:spLocks noChangeArrowheads="1"/>
          </p:cNvSpPr>
          <p:nvPr/>
        </p:nvSpPr>
        <p:spPr bwMode="auto">
          <a:xfrm>
            <a:off x="6402388" y="922338"/>
            <a:ext cx="5461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a:solidFill>
                  <a:srgbClr val="000000"/>
                </a:solidFill>
              </a:rPr>
              <a:t>；</a:t>
            </a:r>
            <a:endParaRPr lang="zh-CN" altLang="en-US"/>
          </a:p>
        </p:txBody>
      </p:sp>
      <p:sp>
        <p:nvSpPr>
          <p:cNvPr id="81936" name="矩形 2"/>
          <p:cNvSpPr>
            <a:spLocks noChangeArrowheads="1"/>
          </p:cNvSpPr>
          <p:nvPr/>
        </p:nvSpPr>
        <p:spPr bwMode="auto">
          <a:xfrm>
            <a:off x="6443663" y="1684338"/>
            <a:ext cx="27463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a:solidFill>
                  <a:srgbClr val="000000"/>
                </a:solidFill>
              </a:rPr>
              <a:t>.</a:t>
            </a: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251923"/>
                                        </p:tgtEl>
                                        <p:attrNameLst>
                                          <p:attrName>style.visibility</p:attrName>
                                        </p:attrNameLst>
                                      </p:cBhvr>
                                      <p:to>
                                        <p:strVal val="visible"/>
                                      </p:to>
                                    </p:set>
                                    <p:animEffect transition="in" filter="wipe(left)">
                                      <p:cBhvr>
                                        <p:cTn id="7" dur="500"/>
                                        <p:tgtEl>
                                          <p:spTgt spid="25192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251926"/>
                                        </p:tgtEl>
                                        <p:attrNameLst>
                                          <p:attrName>style.visibility</p:attrName>
                                        </p:attrNameLst>
                                      </p:cBhvr>
                                      <p:to>
                                        <p:strVal val="visible"/>
                                      </p:to>
                                    </p:set>
                                    <p:animEffect transition="in" filter="wipe(left)">
                                      <p:cBhvr>
                                        <p:cTn id="12" dur="500"/>
                                        <p:tgtEl>
                                          <p:spTgt spid="25192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251929"/>
                                        </p:tgtEl>
                                        <p:attrNameLst>
                                          <p:attrName>style.visibility</p:attrName>
                                        </p:attrNameLst>
                                      </p:cBhvr>
                                      <p:to>
                                        <p:strVal val="visible"/>
                                      </p:to>
                                    </p:set>
                                    <p:animEffect transition="in" filter="wipe(left)">
                                      <p:cBhvr>
                                        <p:cTn id="17" dur="500"/>
                                        <p:tgtEl>
                                          <p:spTgt spid="251929"/>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51933"/>
                                        </p:tgtEl>
                                        <p:attrNameLst>
                                          <p:attrName>style.visibility</p:attrName>
                                        </p:attrNameLst>
                                      </p:cBhvr>
                                      <p:to>
                                        <p:strVal val="visible"/>
                                      </p:to>
                                    </p:set>
                                    <p:animEffect transition="in" filter="wipe(left)">
                                      <p:cBhvr>
                                        <p:cTn id="22" dur="500"/>
                                        <p:tgtEl>
                                          <p:spTgt spid="251933"/>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251934"/>
                                        </p:tgtEl>
                                        <p:attrNameLst>
                                          <p:attrName>style.visibility</p:attrName>
                                        </p:attrNameLst>
                                      </p:cBhvr>
                                      <p:to>
                                        <p:strVal val="visible"/>
                                      </p:to>
                                    </p:set>
                                    <p:animEffect transition="in" filter="wipe(left)">
                                      <p:cBhvr>
                                        <p:cTn id="27" dur="500"/>
                                        <p:tgtEl>
                                          <p:spTgt spid="2519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1933"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灯片编号占位符 1"/>
          <p:cNvSpPr>
            <a:spLocks noGrp="1"/>
          </p:cNvSpPr>
          <p:nvPr>
            <p:ph type="sldNum" sz="quarter" idx="10"/>
          </p:nvPr>
        </p:nvSpPr>
        <p:spPr>
          <a:noFill/>
        </p:spPr>
        <p:txBody>
          <a:bodyP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r>
              <a:rPr lang="en-US" altLang="zh-CN" sz="2000">
                <a:solidFill>
                  <a:srgbClr val="FF0000"/>
                </a:solidFill>
              </a:rPr>
              <a:t>-</a:t>
            </a:r>
            <a:fld id="{36E8C6CE-F0DA-4E7E-B2CB-ADE7E48C635E}" type="slidenum">
              <a:rPr lang="en-US" altLang="zh-CN" sz="1800" smtClean="0">
                <a:solidFill>
                  <a:srgbClr val="0000FF"/>
                </a:solidFill>
              </a:rPr>
              <a:pPr/>
              <a:t>77</a:t>
            </a:fld>
            <a:r>
              <a:rPr lang="en-US" altLang="zh-CN" sz="2000">
                <a:solidFill>
                  <a:srgbClr val="FF0000"/>
                </a:solidFill>
              </a:rPr>
              <a:t>-</a:t>
            </a:r>
          </a:p>
        </p:txBody>
      </p:sp>
      <p:graphicFrame>
        <p:nvGraphicFramePr>
          <p:cNvPr id="252930" name="Object 2"/>
          <p:cNvGraphicFramePr>
            <a:graphicFrameLocks noChangeAspect="1"/>
          </p:cNvGraphicFramePr>
          <p:nvPr/>
        </p:nvGraphicFramePr>
        <p:xfrm>
          <a:off x="2771775" y="333375"/>
          <a:ext cx="3606800" cy="508000"/>
        </p:xfrm>
        <a:graphic>
          <a:graphicData uri="http://schemas.openxmlformats.org/presentationml/2006/ole">
            <mc:AlternateContent xmlns:mc="http://schemas.openxmlformats.org/markup-compatibility/2006">
              <mc:Choice xmlns:v="urn:schemas-microsoft-com:vml" Requires="v">
                <p:oleObj name="公式" r:id="rId3" imgW="3606800" imgH="508000" progId="Equation.3">
                  <p:embed/>
                </p:oleObj>
              </mc:Choice>
              <mc:Fallback>
                <p:oleObj name="公式" r:id="rId3" imgW="3606800" imgH="508000" progId="Equation.3">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71775" y="333375"/>
                        <a:ext cx="3606800" cy="508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252931" name="Group 3"/>
          <p:cNvGrpSpPr>
            <a:grpSpLocks/>
          </p:cNvGrpSpPr>
          <p:nvPr/>
        </p:nvGrpSpPr>
        <p:grpSpPr bwMode="auto">
          <a:xfrm>
            <a:off x="539750" y="1052513"/>
            <a:ext cx="5976938" cy="519112"/>
            <a:chOff x="340" y="663"/>
            <a:chExt cx="3765" cy="327"/>
          </a:xfrm>
        </p:grpSpPr>
        <p:sp>
          <p:nvSpPr>
            <p:cNvPr id="83980" name="Text Box 4"/>
            <p:cNvSpPr txBox="1">
              <a:spLocks noChangeArrowheads="1"/>
            </p:cNvSpPr>
            <p:nvPr/>
          </p:nvSpPr>
          <p:spPr bwMode="auto">
            <a:xfrm>
              <a:off x="340" y="663"/>
              <a:ext cx="3765"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a:t>所以     在基           下的坐标为 </a:t>
              </a:r>
              <a:r>
                <a:rPr lang="en-US" altLang="zh-CN"/>
                <a:t>(3 , 5)</a:t>
              </a:r>
            </a:p>
          </p:txBody>
        </p:sp>
        <p:graphicFrame>
          <p:nvGraphicFramePr>
            <p:cNvPr id="83981" name="Object 5"/>
            <p:cNvGraphicFramePr>
              <a:graphicFrameLocks noChangeAspect="1"/>
            </p:cNvGraphicFramePr>
            <p:nvPr/>
          </p:nvGraphicFramePr>
          <p:xfrm>
            <a:off x="884" y="754"/>
            <a:ext cx="176" cy="152"/>
          </p:xfrm>
          <a:graphic>
            <a:graphicData uri="http://schemas.openxmlformats.org/presentationml/2006/ole">
              <mc:AlternateContent xmlns:mc="http://schemas.openxmlformats.org/markup-compatibility/2006">
                <mc:Choice xmlns:v="urn:schemas-microsoft-com:vml" Requires="v">
                  <p:oleObj name="公式" r:id="rId5" imgW="279279" imgH="241195" progId="Equation.3">
                    <p:embed/>
                  </p:oleObj>
                </mc:Choice>
                <mc:Fallback>
                  <p:oleObj name="公式" r:id="rId5" imgW="279279" imgH="241195" progId="Equation.3">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84" y="754"/>
                          <a:ext cx="176" cy="1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3982" name="Object 6"/>
            <p:cNvGraphicFramePr>
              <a:graphicFrameLocks noChangeAspect="1"/>
            </p:cNvGraphicFramePr>
            <p:nvPr/>
          </p:nvGraphicFramePr>
          <p:xfrm>
            <a:off x="1639" y="672"/>
            <a:ext cx="488" cy="264"/>
          </p:xfrm>
          <a:graphic>
            <a:graphicData uri="http://schemas.openxmlformats.org/presentationml/2006/ole">
              <mc:AlternateContent xmlns:mc="http://schemas.openxmlformats.org/markup-compatibility/2006">
                <mc:Choice xmlns:v="urn:schemas-microsoft-com:vml" Requires="v">
                  <p:oleObj name="公式" r:id="rId7" imgW="774364" imgH="418918" progId="Equation.3">
                    <p:embed/>
                  </p:oleObj>
                </mc:Choice>
                <mc:Fallback>
                  <p:oleObj name="公式" r:id="rId7" imgW="774364" imgH="418918" progId="Equation.3">
                    <p:embed/>
                    <p:pic>
                      <p:nvPicPr>
                        <p:cNvPr id="0" name="Object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39" y="672"/>
                          <a:ext cx="488" cy="2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252935" name="Object 7"/>
          <p:cNvGraphicFramePr>
            <a:graphicFrameLocks noChangeAspect="1"/>
          </p:cNvGraphicFramePr>
          <p:nvPr/>
        </p:nvGraphicFramePr>
        <p:xfrm>
          <a:off x="3327400" y="2433638"/>
          <a:ext cx="2540000" cy="419100"/>
        </p:xfrm>
        <a:graphic>
          <a:graphicData uri="http://schemas.openxmlformats.org/presentationml/2006/ole">
            <mc:AlternateContent xmlns:mc="http://schemas.openxmlformats.org/markup-compatibility/2006">
              <mc:Choice xmlns:v="urn:schemas-microsoft-com:vml" Requires="v">
                <p:oleObj name="公式" r:id="rId9" imgW="2540000" imgH="419100" progId="Equation.3">
                  <p:embed/>
                </p:oleObj>
              </mc:Choice>
              <mc:Fallback>
                <p:oleObj name="公式" r:id="rId9" imgW="2540000" imgH="419100" progId="Equation.3">
                  <p:embed/>
                  <p:pic>
                    <p:nvPicPr>
                      <p:cNvPr id="0" name="Object 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327400" y="2433638"/>
                        <a:ext cx="2540000" cy="419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252936" name="Group 8"/>
          <p:cNvGrpSpPr>
            <a:grpSpLocks/>
          </p:cNvGrpSpPr>
          <p:nvPr/>
        </p:nvGrpSpPr>
        <p:grpSpPr bwMode="auto">
          <a:xfrm>
            <a:off x="1258888" y="1773238"/>
            <a:ext cx="7704137" cy="519112"/>
            <a:chOff x="476" y="1117"/>
            <a:chExt cx="4853" cy="327"/>
          </a:xfrm>
        </p:grpSpPr>
        <p:sp>
          <p:nvSpPr>
            <p:cNvPr id="83977" name="Text Box 9"/>
            <p:cNvSpPr txBox="1">
              <a:spLocks noChangeArrowheads="1"/>
            </p:cNvSpPr>
            <p:nvPr/>
          </p:nvSpPr>
          <p:spPr bwMode="auto">
            <a:xfrm>
              <a:off x="476" y="1117"/>
              <a:ext cx="4853"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a:t>为求     在基           下的坐标</a:t>
              </a:r>
              <a:r>
                <a:rPr lang="en-US" altLang="zh-CN"/>
                <a:t>, </a:t>
              </a:r>
              <a:r>
                <a:rPr lang="zh-CN" altLang="en-US"/>
                <a:t>需解方程组     </a:t>
              </a:r>
            </a:p>
          </p:txBody>
        </p:sp>
        <p:graphicFrame>
          <p:nvGraphicFramePr>
            <p:cNvPr id="83978" name="Object 10"/>
            <p:cNvGraphicFramePr>
              <a:graphicFrameLocks noChangeAspect="1"/>
            </p:cNvGraphicFramePr>
            <p:nvPr/>
          </p:nvGraphicFramePr>
          <p:xfrm>
            <a:off x="1020" y="1207"/>
            <a:ext cx="176" cy="152"/>
          </p:xfrm>
          <a:graphic>
            <a:graphicData uri="http://schemas.openxmlformats.org/presentationml/2006/ole">
              <mc:AlternateContent xmlns:mc="http://schemas.openxmlformats.org/markup-compatibility/2006">
                <mc:Choice xmlns:v="urn:schemas-microsoft-com:vml" Requires="v">
                  <p:oleObj name="公式" r:id="rId11" imgW="279279" imgH="241195" progId="Equation.3">
                    <p:embed/>
                  </p:oleObj>
                </mc:Choice>
                <mc:Fallback>
                  <p:oleObj name="公式" r:id="rId11" imgW="279279" imgH="241195" progId="Equation.3">
                    <p:embed/>
                    <p:pic>
                      <p:nvPicPr>
                        <p:cNvPr id="0" name="Object 10"/>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20" y="1207"/>
                          <a:ext cx="176" cy="1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3979" name="Object 11"/>
            <p:cNvGraphicFramePr>
              <a:graphicFrameLocks noChangeAspect="1"/>
            </p:cNvGraphicFramePr>
            <p:nvPr/>
          </p:nvGraphicFramePr>
          <p:xfrm>
            <a:off x="1746" y="1125"/>
            <a:ext cx="568" cy="264"/>
          </p:xfrm>
          <a:graphic>
            <a:graphicData uri="http://schemas.openxmlformats.org/presentationml/2006/ole">
              <mc:AlternateContent xmlns:mc="http://schemas.openxmlformats.org/markup-compatibility/2006">
                <mc:Choice xmlns:v="urn:schemas-microsoft-com:vml" Requires="v">
                  <p:oleObj name="公式" r:id="rId13" imgW="901309" imgH="418918" progId="Equation.3">
                    <p:embed/>
                  </p:oleObj>
                </mc:Choice>
                <mc:Fallback>
                  <p:oleObj name="公式" r:id="rId13" imgW="901309" imgH="418918" progId="Equation.3">
                    <p:embed/>
                    <p:pic>
                      <p:nvPicPr>
                        <p:cNvPr id="0" name="Object 11"/>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746" y="1125"/>
                          <a:ext cx="568" cy="2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252940" name="Text Box 12"/>
          <p:cNvSpPr txBox="1">
            <a:spLocks noChangeArrowheads="1"/>
          </p:cNvSpPr>
          <p:nvPr/>
        </p:nvSpPr>
        <p:spPr bwMode="auto">
          <a:xfrm>
            <a:off x="539750" y="2997200"/>
            <a:ext cx="4249738"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a:t>求得坐标为 </a:t>
            </a:r>
            <a:r>
              <a:rPr lang="en-US" altLang="zh-CN"/>
              <a:t>( 1 , 2 ).</a:t>
            </a:r>
          </a:p>
        </p:txBody>
      </p:sp>
      <p:graphicFrame>
        <p:nvGraphicFramePr>
          <p:cNvPr id="252942" name="Object 14"/>
          <p:cNvGraphicFramePr>
            <a:graphicFrameLocks noChangeAspect="1"/>
          </p:cNvGraphicFramePr>
          <p:nvPr/>
        </p:nvGraphicFramePr>
        <p:xfrm>
          <a:off x="3065463" y="3663950"/>
          <a:ext cx="2946400" cy="2070100"/>
        </p:xfrm>
        <a:graphic>
          <a:graphicData uri="http://schemas.openxmlformats.org/presentationml/2006/ole">
            <mc:AlternateContent xmlns:mc="http://schemas.openxmlformats.org/markup-compatibility/2006">
              <mc:Choice xmlns:v="urn:schemas-microsoft-com:vml" Requires="v">
                <p:oleObj name="公式" r:id="rId15" imgW="2946400" imgH="2070100" progId="Equation.3">
                  <p:embed/>
                </p:oleObj>
              </mc:Choice>
              <mc:Fallback>
                <p:oleObj name="公式" r:id="rId15" imgW="2946400" imgH="2070100" progId="Equation.3">
                  <p:embed/>
                  <p:pic>
                    <p:nvPicPr>
                      <p:cNvPr id="0" name="Object 14"/>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065463" y="3663950"/>
                        <a:ext cx="2946400" cy="2070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252930"/>
                                        </p:tgtEl>
                                        <p:attrNameLst>
                                          <p:attrName>style.visibility</p:attrName>
                                        </p:attrNameLst>
                                      </p:cBhvr>
                                      <p:to>
                                        <p:strVal val="visible"/>
                                      </p:to>
                                    </p:set>
                                    <p:animEffect transition="in" filter="wipe(left)">
                                      <p:cBhvr>
                                        <p:cTn id="7" dur="500"/>
                                        <p:tgtEl>
                                          <p:spTgt spid="25293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252931"/>
                                        </p:tgtEl>
                                        <p:attrNameLst>
                                          <p:attrName>style.visibility</p:attrName>
                                        </p:attrNameLst>
                                      </p:cBhvr>
                                      <p:to>
                                        <p:strVal val="visible"/>
                                      </p:to>
                                    </p:set>
                                    <p:animEffect transition="in" filter="wipe(left)">
                                      <p:cBhvr>
                                        <p:cTn id="12" dur="500"/>
                                        <p:tgtEl>
                                          <p:spTgt spid="25293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252936"/>
                                        </p:tgtEl>
                                        <p:attrNameLst>
                                          <p:attrName>style.visibility</p:attrName>
                                        </p:attrNameLst>
                                      </p:cBhvr>
                                      <p:to>
                                        <p:strVal val="visible"/>
                                      </p:to>
                                    </p:set>
                                    <p:animEffect transition="in" filter="wipe(left)">
                                      <p:cBhvr>
                                        <p:cTn id="17" dur="500"/>
                                        <p:tgtEl>
                                          <p:spTgt spid="252936"/>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252935"/>
                                        </p:tgtEl>
                                        <p:attrNameLst>
                                          <p:attrName>style.visibility</p:attrName>
                                        </p:attrNameLst>
                                      </p:cBhvr>
                                      <p:to>
                                        <p:strVal val="visible"/>
                                      </p:to>
                                    </p:set>
                                    <p:animEffect transition="in" filter="wipe(left)">
                                      <p:cBhvr>
                                        <p:cTn id="22" dur="500"/>
                                        <p:tgtEl>
                                          <p:spTgt spid="252935"/>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52940"/>
                                        </p:tgtEl>
                                        <p:attrNameLst>
                                          <p:attrName>style.visibility</p:attrName>
                                        </p:attrNameLst>
                                      </p:cBhvr>
                                      <p:to>
                                        <p:strVal val="visible"/>
                                      </p:to>
                                    </p:set>
                                    <p:animEffect transition="in" filter="wipe(left)">
                                      <p:cBhvr>
                                        <p:cTn id="27" dur="500"/>
                                        <p:tgtEl>
                                          <p:spTgt spid="252940"/>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nodeType="clickEffect">
                                  <p:stCondLst>
                                    <p:cond delay="0"/>
                                  </p:stCondLst>
                                  <p:childTnLst>
                                    <p:set>
                                      <p:cBhvr>
                                        <p:cTn id="31" dur="1" fill="hold">
                                          <p:stCondLst>
                                            <p:cond delay="0"/>
                                          </p:stCondLst>
                                        </p:cTn>
                                        <p:tgtEl>
                                          <p:spTgt spid="252942"/>
                                        </p:tgtEl>
                                        <p:attrNameLst>
                                          <p:attrName>style.visibility</p:attrName>
                                        </p:attrNameLst>
                                      </p:cBhvr>
                                      <p:to>
                                        <p:strVal val="visible"/>
                                      </p:to>
                                    </p:set>
                                    <p:animEffect transition="in" filter="wipe(left)">
                                      <p:cBhvr>
                                        <p:cTn id="32" dur="500"/>
                                        <p:tgtEl>
                                          <p:spTgt spid="2529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2940"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灯片编号占位符 1"/>
          <p:cNvSpPr>
            <a:spLocks noGrp="1"/>
          </p:cNvSpPr>
          <p:nvPr>
            <p:ph type="sldNum" sz="quarter" idx="10"/>
          </p:nvPr>
        </p:nvSpPr>
        <p:spPr>
          <a:noFill/>
        </p:spPr>
        <p:txBody>
          <a:bodyP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r>
              <a:rPr lang="en-US" altLang="zh-CN" sz="2000">
                <a:solidFill>
                  <a:srgbClr val="FF0000"/>
                </a:solidFill>
              </a:rPr>
              <a:t>-</a:t>
            </a:r>
            <a:fld id="{99BB43CF-879D-409C-B803-8F41819DF2B3}" type="slidenum">
              <a:rPr lang="en-US" altLang="zh-CN" sz="1800" smtClean="0">
                <a:solidFill>
                  <a:srgbClr val="0000FF"/>
                </a:solidFill>
              </a:rPr>
              <a:pPr/>
              <a:t>78</a:t>
            </a:fld>
            <a:r>
              <a:rPr lang="en-US" altLang="zh-CN" sz="2000">
                <a:solidFill>
                  <a:srgbClr val="FF0000"/>
                </a:solidFill>
              </a:rPr>
              <a:t>-</a:t>
            </a:r>
          </a:p>
        </p:txBody>
      </p:sp>
      <p:sp>
        <p:nvSpPr>
          <p:cNvPr id="5" name="Text Box 6"/>
          <p:cNvSpPr txBox="1">
            <a:spLocks noChangeArrowheads="1"/>
          </p:cNvSpPr>
          <p:nvPr/>
        </p:nvSpPr>
        <p:spPr bwMode="auto">
          <a:xfrm>
            <a:off x="466900" y="2564904"/>
            <a:ext cx="8209556"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3200" dirty="0">
                <a:latin typeface="楷体_GB2312" pitchFamily="49" charset="-122"/>
                <a:ea typeface="楷体_GB2312" pitchFamily="49" charset="-122"/>
              </a:rPr>
              <a:t>　　从例</a:t>
            </a:r>
            <a:r>
              <a:rPr lang="en-US" altLang="zh-CN" sz="3200" dirty="0">
                <a:latin typeface="楷体_GB2312" pitchFamily="49" charset="-122"/>
                <a:ea typeface="楷体_GB2312" pitchFamily="49" charset="-122"/>
              </a:rPr>
              <a:t>6</a:t>
            </a:r>
            <a:r>
              <a:rPr lang="zh-CN" altLang="en-US" sz="3200" dirty="0">
                <a:latin typeface="楷体_GB2312" pitchFamily="49" charset="-122"/>
                <a:ea typeface="楷体_GB2312" pitchFamily="49" charset="-122"/>
              </a:rPr>
              <a:t>，我们可以看到</a:t>
            </a:r>
            <a:r>
              <a:rPr lang="zh-CN" altLang="en-US" sz="3200" dirty="0">
                <a:solidFill>
                  <a:srgbClr val="FF0000"/>
                </a:solidFill>
                <a:latin typeface="楷体_GB2312" pitchFamily="49" charset="-122"/>
                <a:ea typeface="楷体_GB2312" pitchFamily="49" charset="-122"/>
              </a:rPr>
              <a:t>对于不同的基，同一个向量的坐标是不同的</a:t>
            </a:r>
            <a:r>
              <a:rPr lang="zh-CN" altLang="en-US" sz="3200" dirty="0">
                <a:latin typeface="楷体_GB2312" pitchFamily="49" charset="-122"/>
                <a:ea typeface="楷体_GB2312" pitchFamily="49" charset="-122"/>
              </a:rPr>
              <a:t>．</a:t>
            </a:r>
          </a:p>
        </p:txBody>
      </p:sp>
    </p:spTree>
    <p:extLst>
      <p:ext uri="{BB962C8B-B14F-4D97-AF65-F5344CB8AC3E}">
        <p14:creationId xmlns:p14="http://schemas.microsoft.com/office/powerpoint/2010/main" val="1240526732"/>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7"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discrete" valueType="clr">
                                      <p:cBhvr override="childStyle">
                                        <p:cTn id="7" dur="500"/>
                                        <p:tgtEl>
                                          <p:spTgt spid="5"/>
                                        </p:tgtEl>
                                        <p:attrNameLst>
                                          <p:attrName>style.color</p:attrName>
                                        </p:attrNameLst>
                                      </p:cBhvr>
                                      <p:tavLst>
                                        <p:tav tm="0">
                                          <p:val>
                                            <p:clrVal>
                                              <a:schemeClr val="accent2"/>
                                            </p:clrVal>
                                          </p:val>
                                        </p:tav>
                                        <p:tav tm="50000">
                                          <p:val>
                                            <p:clrVal>
                                              <a:schemeClr val="hlink"/>
                                            </p:clrVal>
                                          </p:val>
                                        </p:tav>
                                      </p:tavLst>
                                    </p:anim>
                                    <p:anim calcmode="discrete" valueType="clr">
                                      <p:cBhvr>
                                        <p:cTn id="8" dur="500"/>
                                        <p:tgtEl>
                                          <p:spTgt spid="5"/>
                                        </p:tgtEl>
                                        <p:attrNameLst>
                                          <p:attrName>fillcolor</p:attrName>
                                        </p:attrNameLst>
                                      </p:cBhvr>
                                      <p:tavLst>
                                        <p:tav tm="0">
                                          <p:val>
                                            <p:clrVal>
                                              <a:schemeClr val="accent2"/>
                                            </p:clrVal>
                                          </p:val>
                                        </p:tav>
                                        <p:tav tm="50000">
                                          <p:val>
                                            <p:clrVal>
                                              <a:schemeClr val="hlink"/>
                                            </p:clrVal>
                                          </p:val>
                                        </p:tav>
                                      </p:tavLst>
                                    </p:anim>
                                    <p:set>
                                      <p:cBhvr>
                                        <p:cTn id="9" dur="500"/>
                                        <p:tgtEl>
                                          <p:spTgt spid="5"/>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灯片编号占位符 1"/>
          <p:cNvSpPr>
            <a:spLocks noGrp="1"/>
          </p:cNvSpPr>
          <p:nvPr>
            <p:ph type="sldNum" sz="quarter" idx="10"/>
          </p:nvPr>
        </p:nvSpPr>
        <p:spPr>
          <a:noFill/>
        </p:spPr>
        <p:txBody>
          <a:bodyP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r>
              <a:rPr lang="en-US" altLang="zh-CN" sz="2000">
                <a:solidFill>
                  <a:srgbClr val="FF0000"/>
                </a:solidFill>
              </a:rPr>
              <a:t>-</a:t>
            </a:r>
            <a:fld id="{99BB43CF-879D-409C-B803-8F41819DF2B3}" type="slidenum">
              <a:rPr lang="en-US" altLang="zh-CN" sz="1800" smtClean="0">
                <a:solidFill>
                  <a:srgbClr val="0000FF"/>
                </a:solidFill>
              </a:rPr>
              <a:pPr/>
              <a:t>79</a:t>
            </a:fld>
            <a:r>
              <a:rPr lang="en-US" altLang="zh-CN" sz="2000">
                <a:solidFill>
                  <a:srgbClr val="FF0000"/>
                </a:solidFill>
              </a:rPr>
              <a:t>-</a:t>
            </a:r>
          </a:p>
        </p:txBody>
      </p:sp>
      <p:sp>
        <p:nvSpPr>
          <p:cNvPr id="3" name="Rectangle 2"/>
          <p:cNvSpPr txBox="1">
            <a:spLocks noChangeArrowheads="1"/>
          </p:cNvSpPr>
          <p:nvPr/>
        </p:nvSpPr>
        <p:spPr bwMode="auto">
          <a:xfrm>
            <a:off x="2483768" y="476672"/>
            <a:ext cx="5184775" cy="490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600" dirty="0">
                <a:solidFill>
                  <a:schemeClr val="tx2"/>
                </a:solidFill>
              </a:rPr>
              <a:t>基变换公式与过渡矩阵</a:t>
            </a:r>
          </a:p>
        </p:txBody>
      </p:sp>
      <p:sp>
        <p:nvSpPr>
          <p:cNvPr id="4" name="Text Box 4"/>
          <p:cNvSpPr txBox="1">
            <a:spLocks noChangeArrowheads="1"/>
          </p:cNvSpPr>
          <p:nvPr/>
        </p:nvSpPr>
        <p:spPr bwMode="auto">
          <a:xfrm>
            <a:off x="244203" y="2780928"/>
            <a:ext cx="8836073"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3200" dirty="0">
                <a:latin typeface="楷体_GB2312" pitchFamily="49" charset="-122"/>
                <a:ea typeface="楷体_GB2312" pitchFamily="49" charset="-122"/>
              </a:rPr>
              <a:t>向量在不同的基下的坐标有什么关系呢？换句话</a:t>
            </a:r>
            <a:endParaRPr lang="en-US" altLang="zh-CN" sz="3200" dirty="0">
              <a:latin typeface="楷体_GB2312" pitchFamily="49" charset="-122"/>
              <a:ea typeface="楷体_GB2312" pitchFamily="49" charset="-122"/>
            </a:endParaRPr>
          </a:p>
          <a:p>
            <a:pPr eaLnBrk="1" hangingPunct="1">
              <a:spcBef>
                <a:spcPct val="50000"/>
              </a:spcBef>
            </a:pPr>
            <a:r>
              <a:rPr lang="zh-CN" altLang="en-US" sz="3200" dirty="0">
                <a:latin typeface="楷体_GB2312" pitchFamily="49" charset="-122"/>
                <a:ea typeface="楷体_GB2312" pitchFamily="49" charset="-122"/>
              </a:rPr>
              <a:t>说，</a:t>
            </a:r>
            <a:r>
              <a:rPr lang="zh-CN" altLang="en-US" sz="3200" dirty="0">
                <a:solidFill>
                  <a:srgbClr val="FF0000"/>
                </a:solidFill>
                <a:latin typeface="楷体_GB2312" pitchFamily="49" charset="-122"/>
                <a:ea typeface="楷体_GB2312" pitchFamily="49" charset="-122"/>
              </a:rPr>
              <a:t>随着基的改变，向量的坐标如何改变呢？</a:t>
            </a:r>
          </a:p>
        </p:txBody>
      </p:sp>
      <p:sp>
        <p:nvSpPr>
          <p:cNvPr id="5" name="Text Box 6"/>
          <p:cNvSpPr txBox="1">
            <a:spLocks noChangeArrowheads="1"/>
          </p:cNvSpPr>
          <p:nvPr/>
        </p:nvSpPr>
        <p:spPr bwMode="auto">
          <a:xfrm>
            <a:off x="222250" y="1412875"/>
            <a:ext cx="8121134" cy="1231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3200" dirty="0">
                <a:latin typeface="楷体_GB2312" pitchFamily="49" charset="-122"/>
                <a:ea typeface="楷体_GB2312" pitchFamily="49" charset="-122"/>
              </a:rPr>
              <a:t>　　</a:t>
            </a:r>
            <a:r>
              <a:rPr lang="zh-CN" altLang="en-US" dirty="0">
                <a:latin typeface="楷体_GB2312" pitchFamily="49" charset="-122"/>
                <a:ea typeface="楷体_GB2312" pitchFamily="49" charset="-122"/>
              </a:rPr>
              <a:t>问题：</a:t>
            </a:r>
            <a:r>
              <a:rPr lang="zh-CN" altLang="en-US" dirty="0">
                <a:latin typeface="+mn-lt"/>
                <a:ea typeface="楷体_GB2312" pitchFamily="49" charset="-122"/>
              </a:rPr>
              <a:t>在</a:t>
            </a:r>
            <a:r>
              <a:rPr lang="en-US" altLang="zh-CN" i="1" dirty="0">
                <a:latin typeface="+mn-lt"/>
                <a:ea typeface="楷体_GB2312" pitchFamily="49" charset="-122"/>
              </a:rPr>
              <a:t>n </a:t>
            </a:r>
            <a:r>
              <a:rPr lang="zh-CN" altLang="en-US" dirty="0">
                <a:latin typeface="+mn-lt"/>
                <a:ea typeface="楷体_GB2312" pitchFamily="49" charset="-122"/>
              </a:rPr>
              <a:t>维线性空间</a:t>
            </a:r>
            <a:r>
              <a:rPr lang="en-US" altLang="zh-CN" i="1" dirty="0">
                <a:latin typeface="+mn-lt"/>
                <a:ea typeface="楷体_GB2312" pitchFamily="49" charset="-122"/>
              </a:rPr>
              <a:t>V </a:t>
            </a:r>
            <a:r>
              <a:rPr lang="zh-CN" altLang="en-US" dirty="0">
                <a:latin typeface="+mn-lt"/>
                <a:ea typeface="楷体_GB2312" pitchFamily="49" charset="-122"/>
              </a:rPr>
              <a:t>中，任意</a:t>
            </a:r>
            <a:r>
              <a:rPr lang="en-US" altLang="zh-CN" i="1" dirty="0">
                <a:latin typeface="+mn-lt"/>
                <a:ea typeface="楷体_GB2312" pitchFamily="49" charset="-122"/>
              </a:rPr>
              <a:t>n </a:t>
            </a:r>
            <a:r>
              <a:rPr lang="zh-CN" altLang="en-US" dirty="0">
                <a:latin typeface="+mn-lt"/>
                <a:ea typeface="楷体_GB2312" pitchFamily="49" charset="-122"/>
              </a:rPr>
              <a:t>个线性</a:t>
            </a:r>
          </a:p>
          <a:p>
            <a:pPr eaLnBrk="1" hangingPunct="1">
              <a:spcBef>
                <a:spcPct val="50000"/>
              </a:spcBef>
            </a:pPr>
            <a:r>
              <a:rPr lang="zh-CN" altLang="en-US" dirty="0">
                <a:latin typeface="+mn-lt"/>
                <a:ea typeface="楷体_GB2312" pitchFamily="49" charset="-122"/>
              </a:rPr>
              <a:t>无关的向量都可以作为</a:t>
            </a:r>
            <a:r>
              <a:rPr lang="en-US" altLang="zh-CN" i="1" dirty="0">
                <a:latin typeface="+mn-lt"/>
                <a:ea typeface="楷体_GB2312" pitchFamily="49" charset="-122"/>
              </a:rPr>
              <a:t>V</a:t>
            </a:r>
            <a:r>
              <a:rPr lang="en-US" altLang="zh-CN" dirty="0">
                <a:latin typeface="+mn-lt"/>
                <a:ea typeface="楷体_GB2312" pitchFamily="49" charset="-122"/>
              </a:rPr>
              <a:t> </a:t>
            </a:r>
            <a:r>
              <a:rPr lang="zh-CN" altLang="en-US" dirty="0">
                <a:latin typeface="+mn-lt"/>
                <a:ea typeface="楷体_GB2312" pitchFamily="49" charset="-122"/>
              </a:rPr>
              <a:t>的一组基。那么，同一个</a:t>
            </a: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7"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discrete" valueType="clr">
                                      <p:cBhvr override="childStyle">
                                        <p:cTn id="13" dur="500"/>
                                        <p:tgtEl>
                                          <p:spTgt spid="5"/>
                                        </p:tgtEl>
                                        <p:attrNameLst>
                                          <p:attrName>style.color</p:attrName>
                                        </p:attrNameLst>
                                      </p:cBhvr>
                                      <p:tavLst>
                                        <p:tav tm="0">
                                          <p:val>
                                            <p:clrVal>
                                              <a:schemeClr val="accent2"/>
                                            </p:clrVal>
                                          </p:val>
                                        </p:tav>
                                        <p:tav tm="50000">
                                          <p:val>
                                            <p:clrVal>
                                              <a:schemeClr val="hlink"/>
                                            </p:clrVal>
                                          </p:val>
                                        </p:tav>
                                      </p:tavLst>
                                    </p:anim>
                                    <p:anim calcmode="discrete" valueType="clr">
                                      <p:cBhvr>
                                        <p:cTn id="14" dur="500"/>
                                        <p:tgtEl>
                                          <p:spTgt spid="5"/>
                                        </p:tgtEl>
                                        <p:attrNameLst>
                                          <p:attrName>fillcolor</p:attrName>
                                        </p:attrNameLst>
                                      </p:cBhvr>
                                      <p:tavLst>
                                        <p:tav tm="0">
                                          <p:val>
                                            <p:clrVal>
                                              <a:schemeClr val="accent2"/>
                                            </p:clrVal>
                                          </p:val>
                                        </p:tav>
                                        <p:tav tm="50000">
                                          <p:val>
                                            <p:clrVal>
                                              <a:schemeClr val="hlink"/>
                                            </p:clrVal>
                                          </p:val>
                                        </p:tav>
                                      </p:tavLst>
                                    </p:anim>
                                    <p:set>
                                      <p:cBhvr>
                                        <p:cTn id="15" dur="500"/>
                                        <p:tgtEl>
                                          <p:spTgt spid="5"/>
                                        </p:tgtEl>
                                        <p:attrNameLst>
                                          <p:attrName>fill.type</p:attrName>
                                        </p:attrNameLst>
                                      </p:cBhvr>
                                      <p:to>
                                        <p:strVal val="solid"/>
                                      </p:to>
                                    </p:set>
                                  </p:childTnLst>
                                </p:cTn>
                              </p:par>
                            </p:childTnLst>
                          </p:cTn>
                        </p:par>
                      </p:childTnLst>
                    </p:cTn>
                  </p:par>
                  <p:par>
                    <p:cTn id="16" fill="hold" nodeType="clickPar">
                      <p:stCondLst>
                        <p:cond delay="indefinite"/>
                      </p:stCondLst>
                      <p:childTnLst>
                        <p:par>
                          <p:cTn id="17" fill="hold" nodeType="withGroup">
                            <p:stCondLst>
                              <p:cond delay="0"/>
                            </p:stCondLst>
                            <p:childTnLst>
                              <p:par>
                                <p:cTn id="18" presetID="27" presetClass="entr" presetSubtype="0" fill="hold" grpId="0" nodeType="clickEffect">
                                  <p:stCondLst>
                                    <p:cond delay="0"/>
                                  </p:stCondLst>
                                  <p:childTnLst>
                                    <p:set>
                                      <p:cBhvr>
                                        <p:cTn id="19" dur="1" fill="hold">
                                          <p:stCondLst>
                                            <p:cond delay="0"/>
                                          </p:stCondLst>
                                        </p:cTn>
                                        <p:tgtEl>
                                          <p:spTgt spid="4"/>
                                        </p:tgtEl>
                                        <p:attrNameLst>
                                          <p:attrName>style.visibility</p:attrName>
                                        </p:attrNameLst>
                                      </p:cBhvr>
                                      <p:to>
                                        <p:strVal val="visible"/>
                                      </p:to>
                                    </p:set>
                                    <p:anim calcmode="discrete" valueType="clr">
                                      <p:cBhvr override="childStyle">
                                        <p:cTn id="20" dur="500"/>
                                        <p:tgtEl>
                                          <p:spTgt spid="4"/>
                                        </p:tgtEl>
                                        <p:attrNameLst>
                                          <p:attrName>style.color</p:attrName>
                                        </p:attrNameLst>
                                      </p:cBhvr>
                                      <p:tavLst>
                                        <p:tav tm="0">
                                          <p:val>
                                            <p:clrVal>
                                              <a:schemeClr val="accent2"/>
                                            </p:clrVal>
                                          </p:val>
                                        </p:tav>
                                        <p:tav tm="50000">
                                          <p:val>
                                            <p:clrVal>
                                              <a:schemeClr val="hlink"/>
                                            </p:clrVal>
                                          </p:val>
                                        </p:tav>
                                      </p:tavLst>
                                    </p:anim>
                                    <p:anim calcmode="discrete" valueType="clr">
                                      <p:cBhvr>
                                        <p:cTn id="21" dur="500"/>
                                        <p:tgtEl>
                                          <p:spTgt spid="4"/>
                                        </p:tgtEl>
                                        <p:attrNameLst>
                                          <p:attrName>fillcolor</p:attrName>
                                        </p:attrNameLst>
                                      </p:cBhvr>
                                      <p:tavLst>
                                        <p:tav tm="0">
                                          <p:val>
                                            <p:clrVal>
                                              <a:schemeClr val="accent2"/>
                                            </p:clrVal>
                                          </p:val>
                                        </p:tav>
                                        <p:tav tm="50000">
                                          <p:val>
                                            <p:clrVal>
                                              <a:schemeClr val="hlink"/>
                                            </p:clrVal>
                                          </p:val>
                                        </p:tav>
                                      </p:tavLst>
                                    </p:anim>
                                    <p:set>
                                      <p:cBhvr>
                                        <p:cTn id="22" dur="500"/>
                                        <p:tgtEl>
                                          <p:spTgt spid="4"/>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灯片编号占位符 1"/>
          <p:cNvSpPr>
            <a:spLocks noGrp="1"/>
          </p:cNvSpPr>
          <p:nvPr>
            <p:ph type="sldNum" sz="quarter" idx="10"/>
          </p:nvPr>
        </p:nvSpPr>
        <p:spPr>
          <a:noFill/>
        </p:spPr>
        <p:txBody>
          <a:bodyP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r>
              <a:rPr lang="en-US" altLang="zh-CN" sz="2000">
                <a:solidFill>
                  <a:srgbClr val="FF0000"/>
                </a:solidFill>
              </a:rPr>
              <a:t>-</a:t>
            </a:r>
            <a:fld id="{471DE1D3-7A9B-443B-B6D9-20AF1C78DE53}" type="slidenum">
              <a:rPr lang="en-US" altLang="zh-CN" sz="1800" smtClean="0">
                <a:solidFill>
                  <a:srgbClr val="0000FF"/>
                </a:solidFill>
              </a:rPr>
              <a:pPr/>
              <a:t>8</a:t>
            </a:fld>
            <a:r>
              <a:rPr lang="en-US" altLang="zh-CN" sz="2000">
                <a:solidFill>
                  <a:srgbClr val="FF0000"/>
                </a:solidFill>
              </a:rPr>
              <a:t>-</a:t>
            </a:r>
          </a:p>
        </p:txBody>
      </p:sp>
      <p:graphicFrame>
        <p:nvGraphicFramePr>
          <p:cNvPr id="15363" name="对象 2"/>
          <p:cNvGraphicFramePr>
            <a:graphicFrameLocks noChangeAspect="1"/>
          </p:cNvGraphicFramePr>
          <p:nvPr/>
        </p:nvGraphicFramePr>
        <p:xfrm>
          <a:off x="673100" y="1628775"/>
          <a:ext cx="6640513" cy="747713"/>
        </p:xfrm>
        <a:graphic>
          <a:graphicData uri="http://schemas.openxmlformats.org/presentationml/2006/ole">
            <mc:AlternateContent xmlns:mc="http://schemas.openxmlformats.org/markup-compatibility/2006">
              <mc:Choice xmlns:v="urn:schemas-microsoft-com:vml" Requires="v">
                <p:oleObj name="Document" r:id="rId2" imgW="7427291" imgH="861920" progId="Word.Document.8">
                  <p:embed/>
                </p:oleObj>
              </mc:Choice>
              <mc:Fallback>
                <p:oleObj name="Document" r:id="rId2" imgW="7427291" imgH="861920" progId="Word.Document.8">
                  <p:embed/>
                  <p:pic>
                    <p:nvPicPr>
                      <p:cNvPr id="0" name="对象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3100" y="1628775"/>
                        <a:ext cx="6640513" cy="747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9933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4213" y="2924175"/>
            <a:ext cx="7351712" cy="885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99331"/>
                                        </p:tgtEl>
                                        <p:attrNameLst>
                                          <p:attrName>style.visibility</p:attrName>
                                        </p:attrNameLst>
                                      </p:cBhvr>
                                      <p:to>
                                        <p:strVal val="visible"/>
                                      </p:to>
                                    </p:set>
                                    <p:anim calcmode="lin" valueType="num">
                                      <p:cBhvr additive="base">
                                        <p:cTn id="7" dur="500" fill="hold"/>
                                        <p:tgtEl>
                                          <p:spTgt spid="99331"/>
                                        </p:tgtEl>
                                        <p:attrNameLst>
                                          <p:attrName>ppt_x</p:attrName>
                                        </p:attrNameLst>
                                      </p:cBhvr>
                                      <p:tavLst>
                                        <p:tav tm="0">
                                          <p:val>
                                            <p:strVal val="#ppt_x"/>
                                          </p:val>
                                        </p:tav>
                                        <p:tav tm="100000">
                                          <p:val>
                                            <p:strVal val="#ppt_x"/>
                                          </p:val>
                                        </p:tav>
                                      </p:tavLst>
                                    </p:anim>
                                    <p:anim calcmode="lin" valueType="num">
                                      <p:cBhvr additive="base">
                                        <p:cTn id="8" dur="500" fill="hold"/>
                                        <p:tgtEl>
                                          <p:spTgt spid="9933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灯片编号占位符 1"/>
          <p:cNvSpPr>
            <a:spLocks noGrp="1"/>
          </p:cNvSpPr>
          <p:nvPr>
            <p:ph type="sldNum" sz="quarter" idx="10"/>
          </p:nvPr>
        </p:nvSpPr>
        <p:spPr>
          <a:noFill/>
        </p:spPr>
        <p:txBody>
          <a:bodyP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r>
              <a:rPr lang="en-US" altLang="zh-CN" sz="2000">
                <a:solidFill>
                  <a:srgbClr val="FF0000"/>
                </a:solidFill>
              </a:rPr>
              <a:t>-</a:t>
            </a:r>
            <a:fld id="{7F32480E-CA9B-4466-A454-7517500AFDCE}" type="slidenum">
              <a:rPr lang="en-US" altLang="zh-CN" sz="1800" smtClean="0">
                <a:solidFill>
                  <a:srgbClr val="0000FF"/>
                </a:solidFill>
              </a:rPr>
              <a:pPr/>
              <a:t>80</a:t>
            </a:fld>
            <a:r>
              <a:rPr lang="en-US" altLang="zh-CN" sz="2000">
                <a:solidFill>
                  <a:srgbClr val="FF0000"/>
                </a:solidFill>
              </a:rPr>
              <a:t>-</a:t>
            </a:r>
          </a:p>
        </p:txBody>
      </p:sp>
      <p:graphicFrame>
        <p:nvGraphicFramePr>
          <p:cNvPr id="3" name="Object 4"/>
          <p:cNvGraphicFramePr>
            <a:graphicFrameLocks noChangeAspect="1"/>
          </p:cNvGraphicFramePr>
          <p:nvPr/>
        </p:nvGraphicFramePr>
        <p:xfrm>
          <a:off x="539750" y="620713"/>
          <a:ext cx="7697788" cy="977900"/>
        </p:xfrm>
        <a:graphic>
          <a:graphicData uri="http://schemas.openxmlformats.org/presentationml/2006/ole">
            <mc:AlternateContent xmlns:mc="http://schemas.openxmlformats.org/markup-compatibility/2006">
              <mc:Choice xmlns:v="urn:schemas-microsoft-com:vml" Requires="v">
                <p:oleObj name="Equation" r:id="rId2" imgW="7607300" imgH="977900" progId="Equation.3">
                  <p:embed/>
                </p:oleObj>
              </mc:Choice>
              <mc:Fallback>
                <p:oleObj name="Equation" r:id="rId2" imgW="7607300" imgH="977900" progId="Equation.3">
                  <p:embed/>
                  <p:pic>
                    <p:nvPicPr>
                      <p:cNvPr id="0" name="Object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750" y="620713"/>
                        <a:ext cx="7697788" cy="977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5"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03350" y="2205038"/>
            <a:ext cx="252413" cy="2636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90700" y="2205038"/>
            <a:ext cx="5821363"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63713" y="2924175"/>
            <a:ext cx="5875337"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35150" y="3716338"/>
            <a:ext cx="5372100" cy="28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1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92275" y="4221163"/>
            <a:ext cx="5981700" cy="587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p:cNvSpPr/>
          <p:nvPr/>
        </p:nvSpPr>
        <p:spPr>
          <a:xfrm>
            <a:off x="1187624" y="5462568"/>
            <a:ext cx="7416824" cy="523220"/>
          </a:xfrm>
          <a:prstGeom prst="rect">
            <a:avLst/>
          </a:prstGeom>
        </p:spPr>
        <p:txBody>
          <a:bodyPr wrap="square">
            <a:spAutoFit/>
          </a:bodyPr>
          <a:lstStyle/>
          <a:p>
            <a:r>
              <a:rPr lang="en-US" altLang="zh-CN" i="1" dirty="0">
                <a:solidFill>
                  <a:srgbClr val="FF0000"/>
                </a:solidFill>
                <a:latin typeface="+mn-lt"/>
                <a:ea typeface="楷体_GB2312" pitchFamily="49" charset="-122"/>
              </a:rPr>
              <a:t>n</a:t>
            </a:r>
            <a:r>
              <a:rPr lang="zh-CN" altLang="en-US" dirty="0">
                <a:solidFill>
                  <a:srgbClr val="FF0000"/>
                </a:solidFill>
                <a:latin typeface="楷体_GB2312" pitchFamily="49" charset="-122"/>
                <a:ea typeface="楷体_GB2312" pitchFamily="49" charset="-122"/>
              </a:rPr>
              <a:t>维空间的两个基（极大无关组）是等价的。</a:t>
            </a:r>
            <a:endParaRPr lang="zh-CN" altLang="en-US" dirty="0"/>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8" fill="hold" nodeType="click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wipe(left)">
                                      <p:cBhvr>
                                        <p:cTn id="16" dur="500"/>
                                        <p:tgtEl>
                                          <p:spTgt spid="6"/>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8"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wipe(left)">
                                      <p:cBhvr>
                                        <p:cTn id="21" dur="500"/>
                                        <p:tgtEl>
                                          <p:spTgt spid="7"/>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22" presetClass="entr" presetSubtype="8" fill="hold" nodeType="click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wipe(left)">
                                      <p:cBhvr>
                                        <p:cTn id="26" dur="500"/>
                                        <p:tgtEl>
                                          <p:spTgt spid="8"/>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22" presetClass="entr" presetSubtype="8"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wipe(left)">
                                      <p:cBhvr>
                                        <p:cTn id="31" dur="500"/>
                                        <p:tgtEl>
                                          <p:spTgt spid="9"/>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灯片编号占位符 1"/>
          <p:cNvSpPr>
            <a:spLocks noGrp="1"/>
          </p:cNvSpPr>
          <p:nvPr>
            <p:ph type="sldNum" sz="quarter" idx="10"/>
          </p:nvPr>
        </p:nvSpPr>
        <p:spPr>
          <a:noFill/>
        </p:spPr>
        <p:txBody>
          <a:bodyP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r>
              <a:rPr lang="en-US" altLang="zh-CN" sz="2000">
                <a:solidFill>
                  <a:srgbClr val="FF0000"/>
                </a:solidFill>
              </a:rPr>
              <a:t>-</a:t>
            </a:r>
            <a:fld id="{8B6536B6-82F9-4B0A-8A82-BACBD2BE86BE}" type="slidenum">
              <a:rPr lang="en-US" altLang="zh-CN" sz="1800" smtClean="0">
                <a:solidFill>
                  <a:srgbClr val="0000FF"/>
                </a:solidFill>
              </a:rPr>
              <a:pPr/>
              <a:t>81</a:t>
            </a:fld>
            <a:r>
              <a:rPr lang="en-US" altLang="zh-CN" sz="2000">
                <a:solidFill>
                  <a:srgbClr val="FF0000"/>
                </a:solidFill>
              </a:rPr>
              <a:t>-</a:t>
            </a:r>
          </a:p>
        </p:txBody>
      </p:sp>
      <p:graphicFrame>
        <p:nvGraphicFramePr>
          <p:cNvPr id="3" name="Object 4"/>
          <p:cNvGraphicFramePr>
            <a:graphicFrameLocks noChangeAspect="1"/>
          </p:cNvGraphicFramePr>
          <p:nvPr/>
        </p:nvGraphicFramePr>
        <p:xfrm>
          <a:off x="2324100" y="549275"/>
          <a:ext cx="4838700" cy="2057400"/>
        </p:xfrm>
        <a:graphic>
          <a:graphicData uri="http://schemas.openxmlformats.org/presentationml/2006/ole">
            <mc:AlternateContent xmlns:mc="http://schemas.openxmlformats.org/markup-compatibility/2006">
              <mc:Choice xmlns:v="urn:schemas-microsoft-com:vml" Requires="v">
                <p:oleObj name="Equation" r:id="rId2" imgW="4838700" imgH="2057400" progId="Equation.3">
                  <p:embed/>
                </p:oleObj>
              </mc:Choice>
              <mc:Fallback>
                <p:oleObj name="Equation" r:id="rId2" imgW="4838700" imgH="2057400" progId="Equation.3">
                  <p:embed/>
                  <p:pic>
                    <p:nvPicPr>
                      <p:cNvPr id="0" name="Object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24100" y="549275"/>
                        <a:ext cx="4838700" cy="2057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 name="Text Box 5"/>
          <p:cNvSpPr txBox="1">
            <a:spLocks noChangeArrowheads="1"/>
          </p:cNvSpPr>
          <p:nvPr/>
        </p:nvSpPr>
        <p:spPr bwMode="auto">
          <a:xfrm>
            <a:off x="971550" y="1268413"/>
            <a:ext cx="89852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a:t>由于</a:t>
            </a:r>
          </a:p>
        </p:txBody>
      </p:sp>
      <p:graphicFrame>
        <p:nvGraphicFramePr>
          <p:cNvPr id="5" name="Object 8"/>
          <p:cNvGraphicFramePr>
            <a:graphicFrameLocks noChangeAspect="1"/>
          </p:cNvGraphicFramePr>
          <p:nvPr/>
        </p:nvGraphicFramePr>
        <p:xfrm>
          <a:off x="0" y="5157788"/>
          <a:ext cx="6948488" cy="746125"/>
        </p:xfrm>
        <a:graphic>
          <a:graphicData uri="http://schemas.openxmlformats.org/presentationml/2006/ole">
            <mc:AlternateContent xmlns:mc="http://schemas.openxmlformats.org/markup-compatibility/2006">
              <mc:Choice xmlns:v="urn:schemas-microsoft-com:vml" Requires="v">
                <p:oleObj name="Equation" r:id="rId4" imgW="2362200" imgH="254000" progId="Equation.DSMT4">
                  <p:embed/>
                </p:oleObj>
              </mc:Choice>
              <mc:Fallback>
                <p:oleObj name="Equation" r:id="rId4" imgW="2362200" imgH="254000" progId="Equation.DSMT4">
                  <p:embed/>
                  <p:pic>
                    <p:nvPicPr>
                      <p:cNvPr id="0" name="Object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5157788"/>
                        <a:ext cx="6948488" cy="746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 name="Rectangle 11"/>
          <p:cNvSpPr>
            <a:spLocks noChangeArrowheads="1"/>
          </p:cNvSpPr>
          <p:nvPr/>
        </p:nvSpPr>
        <p:spPr bwMode="auto">
          <a:xfrm>
            <a:off x="611188" y="5229225"/>
            <a:ext cx="6481762" cy="720725"/>
          </a:xfrm>
          <a:prstGeom prst="rect">
            <a:avLst/>
          </a:prstGeom>
          <a:noFill/>
          <a:ln w="25400" algn="ctr">
            <a:solidFill>
              <a:srgbClr val="FF0000"/>
            </a:solidFill>
            <a:miter lim="800000"/>
            <a:headEnd/>
            <a:tailEnd/>
          </a:ln>
          <a:effectLst/>
          <a:extLst>
            <a:ext uri="{909E8E84-426E-40DD-AFC4-6F175D3DCCD1}">
              <a14:hiddenFill xmlns:a14="http://schemas.microsoft.com/office/drawing/2010/main">
                <a:solidFill>
                  <a:srgbClr val="99CC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spcBef>
                <a:spcPct val="50000"/>
              </a:spcBef>
              <a:defRPr/>
            </a:pPr>
            <a:endParaRPr lang="zh-CN" altLang="zh-CN">
              <a:solidFill>
                <a:srgbClr val="FF0000"/>
              </a:solidFill>
              <a:effectLst>
                <a:outerShdw blurRad="38100" dist="38100" dir="2700000" algn="tl">
                  <a:srgbClr val="000000"/>
                </a:outerShdw>
              </a:effectLst>
            </a:endParaRPr>
          </a:p>
        </p:txBody>
      </p:sp>
      <p:pic>
        <p:nvPicPr>
          <p:cNvPr id="7" name="Picture 1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3850" y="3322638"/>
            <a:ext cx="5243513"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51500" y="2890838"/>
            <a:ext cx="3238500" cy="209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1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940425" y="2890838"/>
            <a:ext cx="465138" cy="201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1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581775" y="2863850"/>
            <a:ext cx="511175" cy="2011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308850" y="2916238"/>
            <a:ext cx="427038"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7"/>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956550" y="2906713"/>
            <a:ext cx="487363" cy="1997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Rectangle 18"/>
          <p:cNvSpPr>
            <a:spLocks noChangeArrowheads="1"/>
          </p:cNvSpPr>
          <p:nvPr/>
        </p:nvSpPr>
        <p:spPr bwMode="auto">
          <a:xfrm>
            <a:off x="7181850" y="5516563"/>
            <a:ext cx="2214563" cy="519112"/>
          </a:xfrm>
          <a:prstGeom prst="rect">
            <a:avLst/>
          </a:prstGeom>
          <a:noFill/>
          <a:ln>
            <a:noFill/>
          </a:ln>
          <a:effectLst/>
          <a:extLst>
            <a:ext uri="{909E8E84-426E-40DD-AFC4-6F175D3DCCD1}">
              <a14:hiddenFill xmlns:a14="http://schemas.microsoft.com/office/drawing/2010/main">
                <a:solidFill>
                  <a:srgbClr val="99CCFF"/>
                </a:solidFill>
              </a14:hiddenFill>
            </a:ext>
            <a:ext uri="{91240B29-F687-4F45-9708-019B960494DF}">
              <a14:hiddenLine xmlns:a14="http://schemas.microsoft.com/office/drawing/2010/main" w="25400" algn="ctr">
                <a:solidFill>
                  <a:srgbClr val="F8F8F8"/>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defRPr/>
            </a:pPr>
            <a:r>
              <a:rPr lang="zh-CN" altLang="en-US">
                <a:solidFill>
                  <a:srgbClr val="FF0000"/>
                </a:solidFill>
                <a:effectLst>
                  <a:outerShdw blurRad="38100" dist="38100" dir="2700000" algn="tl">
                    <a:srgbClr val="000000"/>
                  </a:outerShdw>
                </a:effectLst>
              </a:rPr>
              <a:t>基变换公式</a:t>
            </a: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left)">
                                      <p:cBhvr>
                                        <p:cTn id="17" dur="500"/>
                                        <p:tgtEl>
                                          <p:spTgt spid="7"/>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left)">
                                      <p:cBhvr>
                                        <p:cTn id="22" dur="500"/>
                                        <p:tgtEl>
                                          <p:spTgt spid="8"/>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1"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wipe(up)">
                                      <p:cBhvr>
                                        <p:cTn id="27" dur="500"/>
                                        <p:tgtEl>
                                          <p:spTgt spid="9"/>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1" fill="hold"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wipe(up)">
                                      <p:cBhvr>
                                        <p:cTn id="32" dur="500"/>
                                        <p:tgtEl>
                                          <p:spTgt spid="10"/>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1" fill="hold"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wipe(up)">
                                      <p:cBhvr>
                                        <p:cTn id="37" dur="500"/>
                                        <p:tgtEl>
                                          <p:spTgt spid="11"/>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1" fill="hold" nodeType="click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wipe(up)">
                                      <p:cBhvr>
                                        <p:cTn id="42" dur="500"/>
                                        <p:tgtEl>
                                          <p:spTgt spid="12"/>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8" fill="hold" nodeType="clickEffect">
                                  <p:stCondLst>
                                    <p:cond delay="0"/>
                                  </p:stCondLst>
                                  <p:childTnLst>
                                    <p:set>
                                      <p:cBhvr>
                                        <p:cTn id="46" dur="1" fill="hold">
                                          <p:stCondLst>
                                            <p:cond delay="0"/>
                                          </p:stCondLst>
                                        </p:cTn>
                                        <p:tgtEl>
                                          <p:spTgt spid="5"/>
                                        </p:tgtEl>
                                        <p:attrNameLst>
                                          <p:attrName>style.visibility</p:attrName>
                                        </p:attrNameLst>
                                      </p:cBhvr>
                                      <p:to>
                                        <p:strVal val="visible"/>
                                      </p:to>
                                    </p:set>
                                    <p:animEffect transition="in" filter="wipe(left)">
                                      <p:cBhvr>
                                        <p:cTn id="47" dur="500"/>
                                        <p:tgtEl>
                                          <p:spTgt spid="5"/>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6"/>
                                        </p:tgtEl>
                                        <p:attrNameLst>
                                          <p:attrName>style.visibility</p:attrName>
                                        </p:attrNameLst>
                                      </p:cBhvr>
                                      <p:to>
                                        <p:strVal val="visible"/>
                                      </p:to>
                                    </p:set>
                                    <p:animEffect transition="in" filter="wipe(left)">
                                      <p:cBhvr>
                                        <p:cTn id="52" dur="500"/>
                                        <p:tgtEl>
                                          <p:spTgt spid="6"/>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13"/>
                                        </p:tgtEl>
                                        <p:attrNameLst>
                                          <p:attrName>style.visibility</p:attrName>
                                        </p:attrNameLst>
                                      </p:cBhvr>
                                      <p:to>
                                        <p:strVal val="visible"/>
                                      </p:to>
                                    </p:set>
                                    <p:animEffect transition="in" filter="wipe(left)">
                                      <p:cBhvr>
                                        <p:cTn id="5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animBg="1"/>
      <p:bldP spid="13"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灯片编号占位符 1"/>
          <p:cNvSpPr>
            <a:spLocks noGrp="1"/>
          </p:cNvSpPr>
          <p:nvPr>
            <p:ph type="sldNum" sz="quarter" idx="10"/>
          </p:nvPr>
        </p:nvSpPr>
        <p:spPr>
          <a:noFill/>
        </p:spPr>
        <p:txBody>
          <a:bodyP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r>
              <a:rPr lang="en-US" altLang="zh-CN" sz="2000">
                <a:solidFill>
                  <a:srgbClr val="FF0000"/>
                </a:solidFill>
              </a:rPr>
              <a:t>-</a:t>
            </a:r>
            <a:fld id="{47244A3D-1ADD-4A38-A0DA-7C232A6C7EF6}" type="slidenum">
              <a:rPr lang="en-US" altLang="zh-CN" sz="1800" smtClean="0">
                <a:solidFill>
                  <a:srgbClr val="0000FF"/>
                </a:solidFill>
              </a:rPr>
              <a:pPr/>
              <a:t>82</a:t>
            </a:fld>
            <a:r>
              <a:rPr lang="en-US" altLang="zh-CN" sz="2000">
                <a:solidFill>
                  <a:srgbClr val="FF0000"/>
                </a:solidFill>
              </a:rPr>
              <a:t>-</a:t>
            </a:r>
          </a:p>
        </p:txBody>
      </p:sp>
      <p:sp>
        <p:nvSpPr>
          <p:cNvPr id="3" name="Text Box 10"/>
          <p:cNvSpPr txBox="1">
            <a:spLocks noChangeArrowheads="1"/>
          </p:cNvSpPr>
          <p:nvPr/>
        </p:nvSpPr>
        <p:spPr bwMode="auto">
          <a:xfrm>
            <a:off x="0" y="2708275"/>
            <a:ext cx="39243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3200">
                <a:latin typeface="楷体_GB2312" pitchFamily="49" charset="-122"/>
                <a:ea typeface="楷体_GB2312" pitchFamily="49" charset="-122"/>
              </a:rPr>
              <a:t>中矩阵</a:t>
            </a:r>
            <a:r>
              <a:rPr lang="en-US" altLang="zh-CN" sz="3200" i="1">
                <a:latin typeface="楷体_GB2312" pitchFamily="49" charset="-122"/>
                <a:ea typeface="楷体_GB2312" pitchFamily="49" charset="-122"/>
              </a:rPr>
              <a:t>P</a:t>
            </a:r>
            <a:r>
              <a:rPr lang="en-US" altLang="zh-CN" sz="3200">
                <a:latin typeface="楷体_GB2312" pitchFamily="49" charset="-122"/>
                <a:ea typeface="楷体_GB2312" pitchFamily="49" charset="-122"/>
              </a:rPr>
              <a:t> </a:t>
            </a:r>
            <a:r>
              <a:rPr lang="zh-CN" altLang="en-US" sz="3200">
                <a:latin typeface="楷体_GB2312" pitchFamily="49" charset="-122"/>
                <a:ea typeface="楷体_GB2312" pitchFamily="49" charset="-122"/>
              </a:rPr>
              <a:t>称为由基</a:t>
            </a:r>
          </a:p>
        </p:txBody>
      </p:sp>
      <p:graphicFrame>
        <p:nvGraphicFramePr>
          <p:cNvPr id="4" name="Object 12"/>
          <p:cNvGraphicFramePr>
            <a:graphicFrameLocks noChangeAspect="1"/>
          </p:cNvGraphicFramePr>
          <p:nvPr/>
        </p:nvGraphicFramePr>
        <p:xfrm>
          <a:off x="3419475" y="2708275"/>
          <a:ext cx="2016125" cy="601663"/>
        </p:xfrm>
        <a:graphic>
          <a:graphicData uri="http://schemas.openxmlformats.org/presentationml/2006/ole">
            <mc:AlternateContent xmlns:mc="http://schemas.openxmlformats.org/markup-compatibility/2006">
              <mc:Choice xmlns:v="urn:schemas-microsoft-com:vml" Requires="v">
                <p:oleObj name="Equation" r:id="rId2" imgW="1841500" imgH="431800" progId="Equation.DSMT4">
                  <p:embed/>
                </p:oleObj>
              </mc:Choice>
              <mc:Fallback>
                <p:oleObj name="Equation" r:id="rId2" imgW="1841500" imgH="431800" progId="Equation.DSMT4">
                  <p:embed/>
                  <p:pic>
                    <p:nvPicPr>
                      <p:cNvPr id="0" name="Object 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19475" y="2708275"/>
                        <a:ext cx="2016125" cy="6016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 name="Object 13"/>
          <p:cNvGraphicFramePr>
            <a:graphicFrameLocks noChangeAspect="1"/>
          </p:cNvGraphicFramePr>
          <p:nvPr/>
        </p:nvGraphicFramePr>
        <p:xfrm>
          <a:off x="6804025" y="2781300"/>
          <a:ext cx="1873250" cy="557213"/>
        </p:xfrm>
        <a:graphic>
          <a:graphicData uri="http://schemas.openxmlformats.org/presentationml/2006/ole">
            <mc:AlternateContent xmlns:mc="http://schemas.openxmlformats.org/markup-compatibility/2006">
              <mc:Choice xmlns:v="urn:schemas-microsoft-com:vml" Requires="v">
                <p:oleObj name="Equation" r:id="rId4" imgW="1892300" imgH="431800" progId="Equation.3">
                  <p:embed/>
                </p:oleObj>
              </mc:Choice>
              <mc:Fallback>
                <p:oleObj name="Equation" r:id="rId4" imgW="1892300" imgH="431800" progId="Equation.3">
                  <p:embed/>
                  <p:pic>
                    <p:nvPicPr>
                      <p:cNvPr id="0" name="Object 1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04025" y="2781300"/>
                        <a:ext cx="1873250" cy="5572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 name="Rectangle 19"/>
          <p:cNvSpPr>
            <a:spLocks noChangeArrowheads="1"/>
          </p:cNvSpPr>
          <p:nvPr/>
        </p:nvSpPr>
        <p:spPr bwMode="auto">
          <a:xfrm>
            <a:off x="611188" y="617538"/>
            <a:ext cx="2881312" cy="579437"/>
          </a:xfrm>
          <a:prstGeom prst="rect">
            <a:avLst/>
          </a:prstGeom>
          <a:noFill/>
          <a:ln>
            <a:noFill/>
          </a:ln>
          <a:effectLst/>
          <a:extLst>
            <a:ext uri="{909E8E84-426E-40DD-AFC4-6F175D3DCCD1}">
              <a14:hiddenFill xmlns:a14="http://schemas.microsoft.com/office/drawing/2010/main">
                <a:solidFill>
                  <a:srgbClr val="99CCFF"/>
                </a:solidFill>
              </a14:hiddenFill>
            </a:ext>
            <a:ext uri="{91240B29-F687-4F45-9708-019B960494DF}">
              <a14:hiddenLine xmlns:a14="http://schemas.microsoft.com/office/drawing/2010/main" w="25400" algn="ctr">
                <a:solidFill>
                  <a:srgbClr val="F8F8F8"/>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defRPr/>
            </a:pPr>
            <a:r>
              <a:rPr lang="zh-CN" altLang="en-US" sz="3200" dirty="0">
                <a:solidFill>
                  <a:srgbClr val="FF0000"/>
                </a:solidFill>
                <a:effectLst>
                  <a:outerShdw blurRad="38100" dist="38100" dir="2700000" algn="tl">
                    <a:srgbClr val="000000"/>
                  </a:outerShdw>
                </a:effectLst>
              </a:rPr>
              <a:t>基变换公式</a:t>
            </a:r>
          </a:p>
        </p:txBody>
      </p:sp>
      <p:sp>
        <p:nvSpPr>
          <p:cNvPr id="7" name="Rectangle 34"/>
          <p:cNvSpPr>
            <a:spLocks noChangeArrowheads="1"/>
          </p:cNvSpPr>
          <p:nvPr/>
        </p:nvSpPr>
        <p:spPr bwMode="auto">
          <a:xfrm>
            <a:off x="1068388" y="4754563"/>
            <a:ext cx="889000"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1" hangingPunct="1">
              <a:spcBef>
                <a:spcPct val="50000"/>
              </a:spcBef>
              <a:defRPr/>
            </a:pPr>
            <a:r>
              <a:rPr lang="en-US" altLang="zh-CN">
                <a:solidFill>
                  <a:srgbClr val="000000"/>
                </a:solidFill>
              </a:rPr>
              <a:t>          </a:t>
            </a:r>
            <a:endParaRPr lang="en-US" altLang="zh-CN">
              <a:effectLst>
                <a:outerShdw blurRad="38100" dist="38100" dir="2700000" algn="tl">
                  <a:srgbClr val="FFFFFF"/>
                </a:outerShdw>
              </a:effectLst>
            </a:endParaRPr>
          </a:p>
        </p:txBody>
      </p:sp>
      <p:sp>
        <p:nvSpPr>
          <p:cNvPr id="8" name="Rectangle 35"/>
          <p:cNvSpPr>
            <a:spLocks noChangeArrowheads="1"/>
          </p:cNvSpPr>
          <p:nvPr/>
        </p:nvSpPr>
        <p:spPr bwMode="auto">
          <a:xfrm>
            <a:off x="1068388" y="4221163"/>
            <a:ext cx="800100"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1" hangingPunct="1">
              <a:spcBef>
                <a:spcPct val="50000"/>
              </a:spcBef>
              <a:defRPr/>
            </a:pPr>
            <a:r>
              <a:rPr lang="en-US" altLang="zh-CN">
                <a:solidFill>
                  <a:srgbClr val="000000"/>
                </a:solidFill>
              </a:rPr>
              <a:t>         </a:t>
            </a:r>
            <a:endParaRPr lang="en-US" altLang="zh-CN">
              <a:effectLst>
                <a:outerShdw blurRad="38100" dist="38100" dir="2700000" algn="tl">
                  <a:srgbClr val="FFFFFF"/>
                </a:outerShdw>
              </a:effectLst>
            </a:endParaRPr>
          </a:p>
        </p:txBody>
      </p:sp>
      <p:graphicFrame>
        <p:nvGraphicFramePr>
          <p:cNvPr id="9" name="Object 54"/>
          <p:cNvGraphicFramePr>
            <a:graphicFrameLocks noChangeAspect="1"/>
          </p:cNvGraphicFramePr>
          <p:nvPr/>
        </p:nvGraphicFramePr>
        <p:xfrm>
          <a:off x="1068388" y="1484313"/>
          <a:ext cx="6773862" cy="796925"/>
        </p:xfrm>
        <a:graphic>
          <a:graphicData uri="http://schemas.openxmlformats.org/presentationml/2006/ole">
            <mc:AlternateContent xmlns:mc="http://schemas.openxmlformats.org/markup-compatibility/2006">
              <mc:Choice xmlns:v="urn:schemas-microsoft-com:vml" Requires="v">
                <p:oleObj name="Equation" r:id="rId6" imgW="2159000" imgH="254000" progId="Equation.DSMT4">
                  <p:embed/>
                </p:oleObj>
              </mc:Choice>
              <mc:Fallback>
                <p:oleObj name="Equation" r:id="rId6" imgW="2159000" imgH="254000" progId="Equation.DSMT4">
                  <p:embed/>
                  <p:pic>
                    <p:nvPicPr>
                      <p:cNvPr id="0" name="Object 5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68388" y="1484313"/>
                        <a:ext cx="6773862" cy="7969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 name="Rectangle 57"/>
          <p:cNvSpPr>
            <a:spLocks noChangeArrowheads="1"/>
          </p:cNvSpPr>
          <p:nvPr/>
        </p:nvSpPr>
        <p:spPr bwMode="auto">
          <a:xfrm>
            <a:off x="5580063" y="2708275"/>
            <a:ext cx="1079500" cy="579438"/>
          </a:xfrm>
          <a:prstGeom prst="rect">
            <a:avLst/>
          </a:prstGeom>
          <a:noFill/>
          <a:ln>
            <a:noFill/>
          </a:ln>
          <a:effectLst/>
          <a:extLst>
            <a:ext uri="{909E8E84-426E-40DD-AFC4-6F175D3DCCD1}">
              <a14:hiddenFill xmlns:a14="http://schemas.microsoft.com/office/drawing/2010/main">
                <a:solidFill>
                  <a:srgbClr val="99CCFF"/>
                </a:solidFill>
              </a14:hiddenFill>
            </a:ext>
            <a:ext uri="{91240B29-F687-4F45-9708-019B960494DF}">
              <a14:hiddenLine xmlns:a14="http://schemas.microsoft.com/office/drawing/2010/main" w="25400" algn="ctr">
                <a:solidFill>
                  <a:srgbClr val="F8F8F8"/>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3200"/>
              <a:t>到基</a:t>
            </a:r>
          </a:p>
        </p:txBody>
      </p:sp>
      <p:sp>
        <p:nvSpPr>
          <p:cNvPr id="11" name="Rectangle 58"/>
          <p:cNvSpPr>
            <a:spLocks noChangeArrowheads="1"/>
          </p:cNvSpPr>
          <p:nvPr/>
        </p:nvSpPr>
        <p:spPr bwMode="auto">
          <a:xfrm>
            <a:off x="0" y="3429000"/>
            <a:ext cx="2879725" cy="579438"/>
          </a:xfrm>
          <a:prstGeom prst="rect">
            <a:avLst/>
          </a:prstGeom>
          <a:noFill/>
          <a:ln>
            <a:noFill/>
          </a:ln>
          <a:effectLst/>
          <a:extLst>
            <a:ext uri="{909E8E84-426E-40DD-AFC4-6F175D3DCCD1}">
              <a14:hiddenFill xmlns:a14="http://schemas.microsoft.com/office/drawing/2010/main">
                <a:solidFill>
                  <a:srgbClr val="99CCFF"/>
                </a:solidFill>
              </a14:hiddenFill>
            </a:ext>
            <a:ext uri="{91240B29-F687-4F45-9708-019B960494DF}">
              <a14:hiddenLine xmlns:a14="http://schemas.microsoft.com/office/drawing/2010/main" w="25400" algn="ctr">
                <a:solidFill>
                  <a:srgbClr val="F8F8F8"/>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defRPr/>
            </a:pPr>
            <a:r>
              <a:rPr lang="zh-CN" altLang="en-US" sz="3200" dirty="0"/>
              <a:t>的</a:t>
            </a:r>
            <a:r>
              <a:rPr lang="zh-CN" altLang="en-US" sz="3200" dirty="0">
                <a:solidFill>
                  <a:srgbClr val="FF0000"/>
                </a:solidFill>
                <a:effectLst>
                  <a:outerShdw blurRad="38100" dist="38100" dir="2700000" algn="tl">
                    <a:srgbClr val="000000"/>
                  </a:outerShdw>
                </a:effectLst>
              </a:rPr>
              <a:t>过渡矩阵</a:t>
            </a:r>
            <a:r>
              <a:rPr lang="zh-CN" altLang="en-US" sz="3200" dirty="0"/>
              <a:t>．</a:t>
            </a:r>
          </a:p>
        </p:txBody>
      </p:sp>
      <p:sp>
        <p:nvSpPr>
          <p:cNvPr id="12" name="Rectangle 59"/>
          <p:cNvSpPr>
            <a:spLocks noChangeArrowheads="1"/>
          </p:cNvSpPr>
          <p:nvPr/>
        </p:nvSpPr>
        <p:spPr bwMode="auto">
          <a:xfrm>
            <a:off x="1068388" y="4592638"/>
            <a:ext cx="4176712" cy="579437"/>
          </a:xfrm>
          <a:prstGeom prst="rect">
            <a:avLst/>
          </a:prstGeom>
          <a:noFill/>
          <a:ln>
            <a:noFill/>
          </a:ln>
          <a:effectLst/>
          <a:extLst>
            <a:ext uri="{909E8E84-426E-40DD-AFC4-6F175D3DCCD1}">
              <a14:hiddenFill xmlns:a14="http://schemas.microsoft.com/office/drawing/2010/main">
                <a:solidFill>
                  <a:srgbClr val="99CCFF"/>
                </a:solidFill>
              </a14:hiddenFill>
            </a:ext>
            <a:ext uri="{91240B29-F687-4F45-9708-019B960494DF}">
              <a14:hiddenLine xmlns:a14="http://schemas.microsoft.com/office/drawing/2010/main" w="25400" algn="ctr">
                <a:solidFill>
                  <a:srgbClr val="F8F8F8"/>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defRPr/>
            </a:pPr>
            <a:r>
              <a:rPr lang="zh-CN" altLang="en-US" sz="3200" dirty="0">
                <a:solidFill>
                  <a:srgbClr val="FF0000"/>
                </a:solidFill>
                <a:effectLst>
                  <a:outerShdw blurRad="38100" dist="38100" dir="2700000" algn="tl">
                    <a:srgbClr val="000000"/>
                  </a:outerShdw>
                </a:effectLst>
              </a:rPr>
              <a:t>过渡矩阵</a:t>
            </a:r>
            <a:r>
              <a:rPr lang="zh-CN" altLang="en-US" sz="3200" dirty="0"/>
              <a:t>是可逆的</a:t>
            </a:r>
            <a:r>
              <a:rPr lang="en-US" altLang="zh-CN" sz="3200" dirty="0"/>
              <a:t>.</a:t>
            </a: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left)">
                                      <p:cBhvr>
                                        <p:cTn id="12" dur="500"/>
                                        <p:tgtEl>
                                          <p:spTgt spid="9"/>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left)">
                                      <p:cBhvr>
                                        <p:cTn id="17" dur="500"/>
                                        <p:tgtEl>
                                          <p:spTgt spid="3"/>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wipe(left)">
                                      <p:cBhvr>
                                        <p:cTn id="22" dur="500"/>
                                        <p:tgtEl>
                                          <p:spTgt spid="4"/>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wipe(left)">
                                      <p:cBhvr>
                                        <p:cTn id="27" dur="500"/>
                                        <p:tgtEl>
                                          <p:spTgt spid="10"/>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wipe(left)">
                                      <p:cBhvr>
                                        <p:cTn id="32" dur="500"/>
                                        <p:tgtEl>
                                          <p:spTgt spid="5"/>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wipe(left)">
                                      <p:cBhvr>
                                        <p:cTn id="37" dur="500"/>
                                        <p:tgtEl>
                                          <p:spTgt spid="11"/>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wipe(left)">
                                      <p:cBhvr>
                                        <p:cTn id="4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P spid="10" grpId="0"/>
      <p:bldP spid="11" grpId="0"/>
      <p:bldP spid="12"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灯片编号占位符 1"/>
          <p:cNvSpPr>
            <a:spLocks noGrp="1"/>
          </p:cNvSpPr>
          <p:nvPr>
            <p:ph type="sldNum" sz="quarter" idx="10"/>
          </p:nvPr>
        </p:nvSpPr>
        <p:spPr>
          <a:noFill/>
        </p:spPr>
        <p:txBody>
          <a:bodyP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r>
              <a:rPr lang="en-US" altLang="zh-CN" sz="2000">
                <a:solidFill>
                  <a:srgbClr val="FF0000"/>
                </a:solidFill>
              </a:rPr>
              <a:t>-</a:t>
            </a:r>
            <a:fld id="{E2A7A328-83E9-4BDD-9B24-D17908531FF5}" type="slidenum">
              <a:rPr lang="en-US" altLang="zh-CN" sz="1800" smtClean="0">
                <a:solidFill>
                  <a:srgbClr val="0000FF"/>
                </a:solidFill>
              </a:rPr>
              <a:pPr/>
              <a:t>83</a:t>
            </a:fld>
            <a:r>
              <a:rPr lang="en-US" altLang="zh-CN" sz="2000">
                <a:solidFill>
                  <a:srgbClr val="FF0000"/>
                </a:solidFill>
              </a:rPr>
              <a:t>-</a:t>
            </a:r>
          </a:p>
        </p:txBody>
      </p:sp>
      <p:sp>
        <p:nvSpPr>
          <p:cNvPr id="3" name="Rectangle 2"/>
          <p:cNvSpPr txBox="1">
            <a:spLocks noChangeArrowheads="1"/>
          </p:cNvSpPr>
          <p:nvPr/>
        </p:nvSpPr>
        <p:spPr bwMode="auto">
          <a:xfrm>
            <a:off x="179388" y="269875"/>
            <a:ext cx="828675" cy="490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600">
                <a:solidFill>
                  <a:schemeClr val="tx2"/>
                </a:solidFill>
              </a:rPr>
              <a:t>例</a:t>
            </a:r>
          </a:p>
        </p:txBody>
      </p:sp>
      <p:graphicFrame>
        <p:nvGraphicFramePr>
          <p:cNvPr id="4" name="Object 4"/>
          <p:cNvGraphicFramePr>
            <a:graphicFrameLocks noChangeAspect="1"/>
          </p:cNvGraphicFramePr>
          <p:nvPr/>
        </p:nvGraphicFramePr>
        <p:xfrm>
          <a:off x="20638" y="752475"/>
          <a:ext cx="8748712" cy="1662113"/>
        </p:xfrm>
        <a:graphic>
          <a:graphicData uri="http://schemas.openxmlformats.org/presentationml/2006/ole">
            <mc:AlternateContent xmlns:mc="http://schemas.openxmlformats.org/markup-compatibility/2006">
              <mc:Choice xmlns:v="urn:schemas-microsoft-com:vml" Requires="v">
                <p:oleObj name="Equation" r:id="rId2" imgW="4013200" imgH="762000" progId="Equation.DSMT4">
                  <p:embed/>
                </p:oleObj>
              </mc:Choice>
              <mc:Fallback>
                <p:oleObj name="Equation" r:id="rId2" imgW="4013200" imgH="762000" progId="Equation.DSMT4">
                  <p:embed/>
                  <p:pic>
                    <p:nvPicPr>
                      <p:cNvPr id="0" name="Object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638" y="752475"/>
                        <a:ext cx="8748712" cy="1662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5" name="Group 20"/>
          <p:cNvGrpSpPr>
            <a:grpSpLocks/>
          </p:cNvGrpSpPr>
          <p:nvPr/>
        </p:nvGrpSpPr>
        <p:grpSpPr bwMode="auto">
          <a:xfrm>
            <a:off x="898525" y="2620963"/>
            <a:ext cx="7921625" cy="752475"/>
            <a:chOff x="475" y="1842"/>
            <a:chExt cx="4990" cy="473"/>
          </a:xfrm>
        </p:grpSpPr>
        <p:sp>
          <p:nvSpPr>
            <p:cNvPr id="6" name="Text Box 8"/>
            <p:cNvSpPr txBox="1">
              <a:spLocks noChangeArrowheads="1"/>
            </p:cNvSpPr>
            <p:nvPr/>
          </p:nvSpPr>
          <p:spPr bwMode="auto">
            <a:xfrm>
              <a:off x="475" y="1888"/>
              <a:ext cx="408" cy="365"/>
            </a:xfrm>
            <a:prstGeom prst="rect">
              <a:avLst/>
            </a:prstGeom>
            <a:noFill/>
            <a:ln>
              <a:noFill/>
            </a:ln>
            <a:effectLst/>
            <a:extLst>
              <a:ext uri="{909E8E84-426E-40DD-AFC4-6F175D3DCCD1}">
                <a14:hiddenFill xmlns:a14="http://schemas.microsoft.com/office/drawing/2010/main">
                  <a:solidFill>
                    <a:srgbClr val="99CCFF"/>
                  </a:solidFill>
                </a14:hiddenFill>
              </a:ext>
              <a:ext uri="{91240B29-F687-4F45-9708-019B960494DF}">
                <a14:hiddenLine xmlns:a14="http://schemas.microsoft.com/office/drawing/2010/main" w="25400" algn="ctr">
                  <a:solidFill>
                    <a:srgbClr val="F8F8F8"/>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defRPr/>
              </a:pPr>
              <a:r>
                <a:rPr lang="zh-CN" altLang="en-US" sz="3200">
                  <a:effectLst>
                    <a:outerShdw blurRad="38100" dist="38100" dir="2700000" algn="tl">
                      <a:srgbClr val="FFFFFF"/>
                    </a:outerShdw>
                  </a:effectLst>
                </a:rPr>
                <a:t>由</a:t>
              </a:r>
            </a:p>
          </p:txBody>
        </p:sp>
        <p:graphicFrame>
          <p:nvGraphicFramePr>
            <p:cNvPr id="90123" name="Object 9"/>
            <p:cNvGraphicFramePr>
              <a:graphicFrameLocks noChangeAspect="1"/>
            </p:cNvGraphicFramePr>
            <p:nvPr/>
          </p:nvGraphicFramePr>
          <p:xfrm>
            <a:off x="883" y="1842"/>
            <a:ext cx="862" cy="473"/>
          </p:xfrm>
          <a:graphic>
            <a:graphicData uri="http://schemas.openxmlformats.org/presentationml/2006/ole">
              <mc:AlternateContent xmlns:mc="http://schemas.openxmlformats.org/markup-compatibility/2006">
                <mc:Choice xmlns:v="urn:schemas-microsoft-com:vml" Requires="v">
                  <p:oleObj name="公式" r:id="rId4" imgW="393359" imgH="215713" progId="Equation.3">
                    <p:embed/>
                  </p:oleObj>
                </mc:Choice>
                <mc:Fallback>
                  <p:oleObj name="公式" r:id="rId4" imgW="393359" imgH="215713" progId="Equation.3">
                    <p:embed/>
                    <p:pic>
                      <p:nvPicPr>
                        <p:cNvPr id="0" name="Object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3" y="1842"/>
                          <a:ext cx="862" cy="4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 name="Text Box 11"/>
            <p:cNvSpPr txBox="1">
              <a:spLocks noChangeArrowheads="1"/>
            </p:cNvSpPr>
            <p:nvPr/>
          </p:nvSpPr>
          <p:spPr bwMode="auto">
            <a:xfrm>
              <a:off x="1791" y="1888"/>
              <a:ext cx="408" cy="365"/>
            </a:xfrm>
            <a:prstGeom prst="rect">
              <a:avLst/>
            </a:prstGeom>
            <a:noFill/>
            <a:ln>
              <a:noFill/>
            </a:ln>
            <a:effectLst/>
            <a:extLst>
              <a:ext uri="{909E8E84-426E-40DD-AFC4-6F175D3DCCD1}">
                <a14:hiddenFill xmlns:a14="http://schemas.microsoft.com/office/drawing/2010/main">
                  <a:solidFill>
                    <a:srgbClr val="99CCFF"/>
                  </a:solidFill>
                </a14:hiddenFill>
              </a:ext>
              <a:ext uri="{91240B29-F687-4F45-9708-019B960494DF}">
                <a14:hiddenLine xmlns:a14="http://schemas.microsoft.com/office/drawing/2010/main" w="25400" algn="ctr">
                  <a:solidFill>
                    <a:srgbClr val="F8F8F8"/>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defRPr/>
              </a:pPr>
              <a:r>
                <a:rPr lang="zh-CN" altLang="en-US" sz="3200">
                  <a:effectLst>
                    <a:outerShdw blurRad="38100" dist="38100" dir="2700000" algn="tl">
                      <a:srgbClr val="FFFFFF"/>
                    </a:outerShdw>
                  </a:effectLst>
                </a:rPr>
                <a:t>到</a:t>
              </a:r>
            </a:p>
          </p:txBody>
        </p:sp>
        <p:graphicFrame>
          <p:nvGraphicFramePr>
            <p:cNvPr id="90125" name="Object 12"/>
            <p:cNvGraphicFramePr>
              <a:graphicFrameLocks noChangeAspect="1"/>
            </p:cNvGraphicFramePr>
            <p:nvPr/>
          </p:nvGraphicFramePr>
          <p:xfrm>
            <a:off x="2199" y="1888"/>
            <a:ext cx="726" cy="422"/>
          </p:xfrm>
          <a:graphic>
            <a:graphicData uri="http://schemas.openxmlformats.org/presentationml/2006/ole">
              <mc:AlternateContent xmlns:mc="http://schemas.openxmlformats.org/markup-compatibility/2006">
                <mc:Choice xmlns:v="urn:schemas-microsoft-com:vml" Requires="v">
                  <p:oleObj name="Equation" r:id="rId6" imgW="393529" imgH="228501" progId="Equation.DSMT4">
                    <p:embed/>
                  </p:oleObj>
                </mc:Choice>
                <mc:Fallback>
                  <p:oleObj name="Equation" r:id="rId6" imgW="393529" imgH="228501" progId="Equation.DSMT4">
                    <p:embed/>
                    <p:pic>
                      <p:nvPicPr>
                        <p:cNvPr id="0" name="Object 1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99" y="1888"/>
                          <a:ext cx="726" cy="42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 name="Text Box 15"/>
            <p:cNvSpPr txBox="1">
              <a:spLocks noChangeArrowheads="1"/>
            </p:cNvSpPr>
            <p:nvPr/>
          </p:nvSpPr>
          <p:spPr bwMode="auto">
            <a:xfrm>
              <a:off x="3061" y="1842"/>
              <a:ext cx="2404" cy="365"/>
            </a:xfrm>
            <a:prstGeom prst="rect">
              <a:avLst/>
            </a:prstGeom>
            <a:noFill/>
            <a:ln>
              <a:noFill/>
            </a:ln>
            <a:effectLst/>
            <a:extLst>
              <a:ext uri="{909E8E84-426E-40DD-AFC4-6F175D3DCCD1}">
                <a14:hiddenFill xmlns:a14="http://schemas.microsoft.com/office/drawing/2010/main">
                  <a:solidFill>
                    <a:srgbClr val="99CCFF"/>
                  </a:solidFill>
                </a14:hiddenFill>
              </a:ext>
              <a:ext uri="{91240B29-F687-4F45-9708-019B960494DF}">
                <a14:hiddenLine xmlns:a14="http://schemas.microsoft.com/office/drawing/2010/main" w="25400" algn="ctr">
                  <a:solidFill>
                    <a:srgbClr val="F8F8F8"/>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defRPr/>
              </a:pPr>
              <a:r>
                <a:rPr lang="zh-CN" altLang="en-US" sz="3200">
                  <a:effectLst>
                    <a:outerShdw blurRad="38100" dist="38100" dir="2700000" algn="tl">
                      <a:srgbClr val="FFFFFF"/>
                    </a:outerShdw>
                  </a:effectLst>
                </a:rPr>
                <a:t>的过渡矩阵设为</a:t>
              </a:r>
              <a:r>
                <a:rPr lang="en-US" altLang="zh-CN" sz="3200">
                  <a:effectLst>
                    <a:outerShdw blurRad="38100" dist="38100" dir="2700000" algn="tl">
                      <a:srgbClr val="FFFFFF"/>
                    </a:outerShdw>
                  </a:effectLst>
                </a:rPr>
                <a:t>P</a:t>
              </a:r>
              <a:r>
                <a:rPr lang="zh-CN" altLang="en-US" sz="3200">
                  <a:effectLst>
                    <a:outerShdw blurRad="38100" dist="38100" dir="2700000" algn="tl">
                      <a:srgbClr val="FFFFFF"/>
                    </a:outerShdw>
                  </a:effectLst>
                </a:rPr>
                <a:t>，</a:t>
              </a:r>
            </a:p>
          </p:txBody>
        </p:sp>
      </p:grpSp>
      <p:sp>
        <p:nvSpPr>
          <p:cNvPr id="11" name="Text Box 16"/>
          <p:cNvSpPr txBox="1">
            <a:spLocks noChangeArrowheads="1"/>
          </p:cNvSpPr>
          <p:nvPr/>
        </p:nvSpPr>
        <p:spPr bwMode="auto">
          <a:xfrm>
            <a:off x="0" y="3933825"/>
            <a:ext cx="1008063" cy="579438"/>
          </a:xfrm>
          <a:prstGeom prst="rect">
            <a:avLst/>
          </a:prstGeom>
          <a:noFill/>
          <a:ln>
            <a:noFill/>
          </a:ln>
          <a:effectLst/>
          <a:extLst>
            <a:ext uri="{909E8E84-426E-40DD-AFC4-6F175D3DCCD1}">
              <a14:hiddenFill xmlns:a14="http://schemas.microsoft.com/office/drawing/2010/main">
                <a:solidFill>
                  <a:srgbClr val="99CCFF"/>
                </a:solidFill>
              </a14:hiddenFill>
            </a:ext>
            <a:ext uri="{91240B29-F687-4F45-9708-019B960494DF}">
              <a14:hiddenLine xmlns:a14="http://schemas.microsoft.com/office/drawing/2010/main" w="25400" algn="ctr">
                <a:solidFill>
                  <a:srgbClr val="F8F8F8"/>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defRPr/>
            </a:pPr>
            <a:r>
              <a:rPr lang="zh-CN" altLang="en-US" sz="3200">
                <a:effectLst>
                  <a:outerShdw blurRad="38100" dist="38100" dir="2700000" algn="tl">
                    <a:srgbClr val="FFFFFF"/>
                  </a:outerShdw>
                </a:effectLst>
              </a:rPr>
              <a:t>则有</a:t>
            </a:r>
          </a:p>
        </p:txBody>
      </p:sp>
      <p:graphicFrame>
        <p:nvGraphicFramePr>
          <p:cNvPr id="12" name="Object 17"/>
          <p:cNvGraphicFramePr>
            <a:graphicFrameLocks noChangeAspect="1"/>
          </p:cNvGraphicFramePr>
          <p:nvPr/>
        </p:nvGraphicFramePr>
        <p:xfrm>
          <a:off x="900113" y="3933825"/>
          <a:ext cx="3867150" cy="742950"/>
        </p:xfrm>
        <a:graphic>
          <a:graphicData uri="http://schemas.openxmlformats.org/presentationml/2006/ole">
            <mc:AlternateContent xmlns:mc="http://schemas.openxmlformats.org/markup-compatibility/2006">
              <mc:Choice xmlns:v="urn:schemas-microsoft-com:vml" Requires="v">
                <p:oleObj name="Equation" r:id="rId8" imgW="1320227" imgH="253890" progId="Equation.DSMT4">
                  <p:embed/>
                </p:oleObj>
              </mc:Choice>
              <mc:Fallback>
                <p:oleObj name="Equation" r:id="rId8" imgW="1320227" imgH="253890" progId="Equation.DSMT4">
                  <p:embed/>
                  <p:pic>
                    <p:nvPicPr>
                      <p:cNvPr id="0" name="Object 1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00113" y="3933825"/>
                        <a:ext cx="3867150" cy="742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 name="Object 18"/>
          <p:cNvGraphicFramePr>
            <a:graphicFrameLocks noChangeAspect="1"/>
          </p:cNvGraphicFramePr>
          <p:nvPr/>
        </p:nvGraphicFramePr>
        <p:xfrm>
          <a:off x="4787900" y="3717925"/>
          <a:ext cx="4078288" cy="1128713"/>
        </p:xfrm>
        <a:graphic>
          <a:graphicData uri="http://schemas.openxmlformats.org/presentationml/2006/ole">
            <mc:AlternateContent xmlns:mc="http://schemas.openxmlformats.org/markup-compatibility/2006">
              <mc:Choice xmlns:v="urn:schemas-microsoft-com:vml" Requires="v">
                <p:oleObj name="Equation" r:id="rId10" imgW="1651000" imgH="457200" progId="Equation.DSMT4">
                  <p:embed/>
                </p:oleObj>
              </mc:Choice>
              <mc:Fallback>
                <p:oleObj name="Equation" r:id="rId10" imgW="1651000" imgH="457200" progId="Equation.DSMT4">
                  <p:embed/>
                  <p:pic>
                    <p:nvPicPr>
                      <p:cNvPr id="0" name="Object 18"/>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787900" y="3717925"/>
                        <a:ext cx="4078288" cy="1128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 name="Object 19"/>
          <p:cNvGraphicFramePr>
            <a:graphicFrameLocks noChangeAspect="1"/>
          </p:cNvGraphicFramePr>
          <p:nvPr/>
        </p:nvGraphicFramePr>
        <p:xfrm>
          <a:off x="2268538" y="5084763"/>
          <a:ext cx="2914650" cy="1128712"/>
        </p:xfrm>
        <a:graphic>
          <a:graphicData uri="http://schemas.openxmlformats.org/presentationml/2006/ole">
            <mc:AlternateContent xmlns:mc="http://schemas.openxmlformats.org/markup-compatibility/2006">
              <mc:Choice xmlns:v="urn:schemas-microsoft-com:vml" Requires="v">
                <p:oleObj name="Equation" r:id="rId12" imgW="1181100" imgH="457200" progId="Equation.DSMT4">
                  <p:embed/>
                </p:oleObj>
              </mc:Choice>
              <mc:Fallback>
                <p:oleObj name="Equation" r:id="rId12" imgW="1181100" imgH="457200" progId="Equation.DSMT4">
                  <p:embed/>
                  <p:pic>
                    <p:nvPicPr>
                      <p:cNvPr id="0" name="Object 19"/>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68538" y="5084763"/>
                        <a:ext cx="2914650" cy="11287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horizontal)">
                                      <p:cBhvr>
                                        <p:cTn id="12" dur="500"/>
                                        <p:tgtEl>
                                          <p:spTgt spid="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left)">
                                      <p:cBhvr>
                                        <p:cTn id="17" dur="500"/>
                                        <p:tgtEl>
                                          <p:spTgt spid="5"/>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left)">
                                      <p:cBhvr>
                                        <p:cTn id="22" dur="500"/>
                                        <p:tgtEl>
                                          <p:spTgt spid="11"/>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wipe(left)">
                                      <p:cBhvr>
                                        <p:cTn id="27" dur="500"/>
                                        <p:tgtEl>
                                          <p:spTgt spid="12"/>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wipe(left)">
                                      <p:cBhvr>
                                        <p:cTn id="32" dur="500"/>
                                        <p:tgtEl>
                                          <p:spTgt spid="13"/>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nodeType="click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wipe(left)">
                                      <p:cBhvr>
                                        <p:cTn id="3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1"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灯片编号占位符 3"/>
          <p:cNvSpPr>
            <a:spLocks noGrp="1"/>
          </p:cNvSpPr>
          <p:nvPr>
            <p:ph type="sldNum" sz="quarter" idx="10"/>
          </p:nvPr>
        </p:nvSpPr>
        <p:spPr>
          <a:noFill/>
        </p:spPr>
        <p:txBody>
          <a:bodyP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r>
              <a:rPr lang="en-US" altLang="zh-CN" sz="2000">
                <a:solidFill>
                  <a:srgbClr val="FF0000"/>
                </a:solidFill>
              </a:rPr>
              <a:t>-</a:t>
            </a:r>
            <a:fld id="{53BC6F51-F428-47BE-8D98-7D80F538495A}" type="slidenum">
              <a:rPr lang="en-US" altLang="zh-CN" sz="1800" smtClean="0">
                <a:solidFill>
                  <a:srgbClr val="0000FF"/>
                </a:solidFill>
              </a:rPr>
              <a:pPr/>
              <a:t>84</a:t>
            </a:fld>
            <a:r>
              <a:rPr lang="en-US" altLang="zh-CN" sz="2000">
                <a:solidFill>
                  <a:srgbClr val="FF0000"/>
                </a:solidFill>
              </a:rPr>
              <a:t>-</a:t>
            </a:r>
          </a:p>
        </p:txBody>
      </p:sp>
      <p:sp>
        <p:nvSpPr>
          <p:cNvPr id="91139" name="Rectangle 2"/>
          <p:cNvSpPr>
            <a:spLocks noGrp="1" noChangeArrowheads="1"/>
          </p:cNvSpPr>
          <p:nvPr>
            <p:ph type="title"/>
          </p:nvPr>
        </p:nvSpPr>
        <p:spPr bwMode="auto">
          <a:xfrm>
            <a:off x="179388" y="908050"/>
            <a:ext cx="4176712" cy="1143000"/>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eaLnBrk="1" hangingPunct="1"/>
            <a:r>
              <a:rPr lang="zh-CN" altLang="en-US" sz="5400"/>
              <a:t>作业</a:t>
            </a:r>
          </a:p>
        </p:txBody>
      </p:sp>
      <p:pic>
        <p:nvPicPr>
          <p:cNvPr id="91141"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16216" y="30710"/>
            <a:ext cx="2821028" cy="408429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285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3"/>
          <p:cNvSpPr txBox="1">
            <a:spLocks noChangeArrowheads="1"/>
          </p:cNvSpPr>
          <p:nvPr/>
        </p:nvSpPr>
        <p:spPr bwMode="auto">
          <a:xfrm>
            <a:off x="323528" y="2708920"/>
            <a:ext cx="6552728" cy="18288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b="1">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b="1">
                <a:solidFill>
                  <a:schemeClr val="tx1"/>
                </a:solidFill>
                <a:latin typeface="+mn-lt"/>
                <a:ea typeface="+mn-ea"/>
              </a:defRPr>
            </a:lvl2pPr>
            <a:lvl3pPr marL="1143000" indent="-228600" algn="l" rtl="0" eaLnBrk="0" fontAlgn="base" hangingPunct="0">
              <a:spcBef>
                <a:spcPct val="20000"/>
              </a:spcBef>
              <a:spcAft>
                <a:spcPct val="0"/>
              </a:spcAft>
              <a:buChar char="•"/>
              <a:defRPr sz="2400" b="1">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lnSpc>
                <a:spcPct val="90000"/>
              </a:lnSpc>
              <a:defRPr/>
            </a:pPr>
            <a:r>
              <a:rPr kumimoji="0" lang="en-US" altLang="zh-CN" sz="5400" kern="0" dirty="0"/>
              <a:t>P146-147 3-7,9-12,14-15</a:t>
            </a:r>
          </a:p>
          <a:p>
            <a:pPr eaLnBrk="1" hangingPunct="1">
              <a:lnSpc>
                <a:spcPct val="90000"/>
              </a:lnSpc>
              <a:defRPr/>
            </a:pPr>
            <a:r>
              <a:rPr kumimoji="0" lang="en-US" altLang="zh-CN" sz="5400" kern="0" dirty="0"/>
              <a:t>18-20</a:t>
            </a:r>
            <a:r>
              <a:rPr kumimoji="0" lang="zh-CN" altLang="en-US" sz="5400" kern="0" dirty="0"/>
              <a:t>，</a:t>
            </a:r>
            <a:r>
              <a:rPr kumimoji="0" lang="en-US" altLang="zh-CN" sz="5400" kern="0" dirty="0"/>
              <a:t>22</a:t>
            </a:r>
            <a:r>
              <a:rPr kumimoji="0" lang="zh-CN" altLang="en-US" sz="5400" kern="0" dirty="0"/>
              <a:t>，</a:t>
            </a:r>
            <a:r>
              <a:rPr kumimoji="0" lang="en-US" altLang="zh-CN" sz="5400" kern="0" dirty="0"/>
              <a:t>28-29</a:t>
            </a:r>
          </a:p>
          <a:p>
            <a:pPr marL="0" indent="0" eaLnBrk="1" hangingPunct="1">
              <a:lnSpc>
                <a:spcPct val="90000"/>
              </a:lnSpc>
              <a:buFontTx/>
              <a:buNone/>
              <a:defRPr/>
            </a:pPr>
            <a:endParaRPr kumimoji="0" lang="en-US" altLang="zh-CN" sz="5400" kern="0" dirty="0"/>
          </a:p>
        </p:txBody>
      </p:sp>
    </p:spTree>
  </p:cSld>
  <p:clrMapOvr>
    <a:masterClrMapping/>
  </p:clrMapOvr>
  <p:transition>
    <p:wipe dir="r"/>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pPr>
              <a:defRPr/>
            </a:pPr>
            <a:r>
              <a:rPr lang="en-US" altLang="zh-CN"/>
              <a:t>-</a:t>
            </a:r>
            <a:fld id="{0541C894-9D0E-4769-9954-960E2037CBAD}" type="slidenum">
              <a:rPr lang="en-US" altLang="zh-CN" sz="1800" smtClean="0">
                <a:solidFill>
                  <a:srgbClr val="0000FF"/>
                </a:solidFill>
              </a:rPr>
              <a:pPr>
                <a:defRPr/>
              </a:pPr>
              <a:t>85</a:t>
            </a:fld>
            <a:r>
              <a:rPr lang="en-US" altLang="zh-CN"/>
              <a:t>-</a:t>
            </a:r>
          </a:p>
        </p:txBody>
      </p:sp>
      <p:sp>
        <p:nvSpPr>
          <p:cNvPr id="3" name="矩形 2"/>
          <p:cNvSpPr/>
          <p:nvPr/>
        </p:nvSpPr>
        <p:spPr>
          <a:xfrm>
            <a:off x="1763688" y="908720"/>
            <a:ext cx="5585183" cy="707886"/>
          </a:xfrm>
          <a:prstGeom prst="rect">
            <a:avLst/>
          </a:prstGeom>
        </p:spPr>
        <p:txBody>
          <a:bodyPr wrap="none">
            <a:spAutoFit/>
          </a:bodyPr>
          <a:lstStyle/>
          <a:p>
            <a:r>
              <a:rPr lang="en-US" altLang="zh-CN" sz="4000"/>
              <a:t>3.7 </a:t>
            </a:r>
            <a:r>
              <a:rPr lang="zh-CN" altLang="en-US" sz="4000" dirty="0"/>
              <a:t>线性空间与线性变换</a:t>
            </a:r>
          </a:p>
        </p:txBody>
      </p:sp>
      <p:sp>
        <p:nvSpPr>
          <p:cNvPr id="4" name="矩形 3"/>
          <p:cNvSpPr/>
          <p:nvPr/>
        </p:nvSpPr>
        <p:spPr>
          <a:xfrm>
            <a:off x="611560" y="2060848"/>
            <a:ext cx="8352928" cy="1384995"/>
          </a:xfrm>
          <a:prstGeom prst="rect">
            <a:avLst/>
          </a:prstGeom>
        </p:spPr>
        <p:txBody>
          <a:bodyPr wrap="square">
            <a:spAutoFit/>
          </a:bodyPr>
          <a:lstStyle/>
          <a:p>
            <a:pPr>
              <a:spcBef>
                <a:spcPct val="50000"/>
              </a:spcBef>
            </a:pPr>
            <a:r>
              <a:rPr lang="zh-CN" altLang="en-US" dirty="0">
                <a:solidFill>
                  <a:srgbClr val="3333FF"/>
                </a:solidFill>
                <a:effectLst>
                  <a:outerShdw blurRad="38100" dist="38100" dir="2700000" algn="tl">
                    <a:srgbClr val="000000"/>
                  </a:outerShdw>
                </a:effectLst>
              </a:rPr>
              <a:t>线性空间</a:t>
            </a:r>
            <a:r>
              <a:rPr lang="zh-CN" altLang="en-US" dirty="0"/>
              <a:t>是线性代数最基本的概念之一，是矩阵论中极其重要的概念之一。它是</a:t>
            </a:r>
            <a:r>
              <a:rPr lang="zh-CN" altLang="en-US" dirty="0">
                <a:solidFill>
                  <a:srgbClr val="FF0000"/>
                </a:solidFill>
              </a:rPr>
              <a:t>向量空间</a:t>
            </a:r>
            <a:r>
              <a:rPr lang="zh-CN" altLang="en-US" dirty="0"/>
              <a:t>在</a:t>
            </a:r>
            <a:r>
              <a:rPr lang="zh-CN" altLang="en-US" dirty="0">
                <a:solidFill>
                  <a:srgbClr val="FF0000"/>
                </a:solidFill>
              </a:rPr>
              <a:t>元素</a:t>
            </a:r>
            <a:r>
              <a:rPr lang="zh-CN" altLang="en-US" dirty="0"/>
              <a:t>和</a:t>
            </a:r>
            <a:r>
              <a:rPr lang="zh-CN" altLang="en-US" dirty="0">
                <a:solidFill>
                  <a:srgbClr val="FF0000"/>
                </a:solidFill>
              </a:rPr>
              <a:t>线性运算</a:t>
            </a:r>
            <a:r>
              <a:rPr lang="zh-CN" altLang="en-US" dirty="0"/>
              <a:t>上的推广和抽象。</a:t>
            </a:r>
          </a:p>
        </p:txBody>
      </p:sp>
      <p:sp>
        <p:nvSpPr>
          <p:cNvPr id="14" name="矩形 13"/>
          <p:cNvSpPr/>
          <p:nvPr/>
        </p:nvSpPr>
        <p:spPr>
          <a:xfrm>
            <a:off x="662920" y="4238761"/>
            <a:ext cx="8136904" cy="1384995"/>
          </a:xfrm>
          <a:prstGeom prst="rect">
            <a:avLst/>
          </a:prstGeom>
        </p:spPr>
        <p:txBody>
          <a:bodyPr wrap="square">
            <a:spAutoFit/>
          </a:bodyPr>
          <a:lstStyle/>
          <a:p>
            <a:pPr>
              <a:spcBef>
                <a:spcPct val="50000"/>
              </a:spcBef>
            </a:pPr>
            <a:r>
              <a:rPr lang="zh-CN" altLang="en-US" dirty="0"/>
              <a:t>线性空间中的</a:t>
            </a:r>
            <a:r>
              <a:rPr lang="zh-CN" altLang="en-US" dirty="0">
                <a:solidFill>
                  <a:srgbClr val="FF0000"/>
                </a:solidFill>
              </a:rPr>
              <a:t>元素</a:t>
            </a:r>
            <a:r>
              <a:rPr lang="zh-CN" altLang="en-US" dirty="0"/>
              <a:t>可以是</a:t>
            </a:r>
            <a:r>
              <a:rPr lang="zh-CN" altLang="en-US" dirty="0">
                <a:solidFill>
                  <a:srgbClr val="FF0000"/>
                </a:solidFill>
              </a:rPr>
              <a:t>向量、矩阵</a:t>
            </a:r>
            <a:r>
              <a:rPr lang="zh-CN" altLang="en-US" dirty="0">
                <a:solidFill>
                  <a:srgbClr val="3333FF"/>
                </a:solidFill>
              </a:rPr>
              <a:t>、多项式、函数等</a:t>
            </a:r>
            <a:r>
              <a:rPr lang="zh-CN" altLang="en-US" dirty="0"/>
              <a:t>，</a:t>
            </a:r>
            <a:r>
              <a:rPr lang="zh-CN" altLang="en-US" dirty="0">
                <a:solidFill>
                  <a:srgbClr val="FF0000"/>
                </a:solidFill>
              </a:rPr>
              <a:t>线性运算</a:t>
            </a:r>
            <a:r>
              <a:rPr lang="zh-CN" altLang="en-US" dirty="0"/>
              <a:t>可以是我们熟悉的</a:t>
            </a:r>
            <a:r>
              <a:rPr lang="zh-CN" altLang="en-US" dirty="0">
                <a:solidFill>
                  <a:srgbClr val="3333FF"/>
                </a:solidFill>
              </a:rPr>
              <a:t>一般运算</a:t>
            </a:r>
            <a:r>
              <a:rPr lang="zh-CN" altLang="en-US" dirty="0"/>
              <a:t>，也可以是各种</a:t>
            </a:r>
            <a:r>
              <a:rPr lang="zh-CN" altLang="en-US" dirty="0">
                <a:solidFill>
                  <a:srgbClr val="3333FF"/>
                </a:solidFill>
              </a:rPr>
              <a:t>特殊的运算</a:t>
            </a:r>
            <a:r>
              <a:rPr lang="zh-CN" altLang="en-US" dirty="0"/>
              <a:t>。</a:t>
            </a:r>
          </a:p>
        </p:txBody>
      </p:sp>
    </p:spTree>
    <p:extLst>
      <p:ext uri="{BB962C8B-B14F-4D97-AF65-F5344CB8AC3E}">
        <p14:creationId xmlns:p14="http://schemas.microsoft.com/office/powerpoint/2010/main" val="1865374484"/>
      </p:ext>
    </p:extLst>
  </p:cSld>
  <p:clrMapOvr>
    <a:masterClrMapping/>
  </p:clrMapOvr>
  <p:transition>
    <p:wipe dir="r"/>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pPr>
              <a:defRPr/>
            </a:pPr>
            <a:r>
              <a:rPr lang="en-US" altLang="zh-CN"/>
              <a:t>-</a:t>
            </a:r>
            <a:fld id="{0541C894-9D0E-4769-9954-960E2037CBAD}" type="slidenum">
              <a:rPr lang="en-US" altLang="zh-CN" sz="1800" smtClean="0">
                <a:solidFill>
                  <a:srgbClr val="0000FF"/>
                </a:solidFill>
              </a:rPr>
              <a:pPr>
                <a:defRPr/>
              </a:pPr>
              <a:t>86</a:t>
            </a:fld>
            <a:r>
              <a:rPr lang="en-US" altLang="zh-CN"/>
              <a:t>-</a:t>
            </a:r>
          </a:p>
        </p:txBody>
      </p:sp>
      <p:sp>
        <p:nvSpPr>
          <p:cNvPr id="3" name="Text Box 2"/>
          <p:cNvSpPr txBox="1">
            <a:spLocks noChangeArrowheads="1"/>
          </p:cNvSpPr>
          <p:nvPr/>
        </p:nvSpPr>
        <p:spPr bwMode="auto">
          <a:xfrm>
            <a:off x="228600" y="533400"/>
            <a:ext cx="8458200" cy="576263"/>
          </a:xfrm>
          <a:prstGeom prst="rect">
            <a:avLst/>
          </a:prstGeom>
          <a:solidFill>
            <a:srgbClr val="99CC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sz="3600" dirty="0"/>
              <a:t>一</a:t>
            </a:r>
            <a:r>
              <a:rPr kumimoji="1" lang="zh-CN" altLang="en-US" sz="3600" b="1" dirty="0">
                <a:latin typeface="Times New Roman" panose="02020603050405020304" pitchFamily="18" charset="0"/>
              </a:rPr>
              <a:t>、线性空间</a:t>
            </a:r>
            <a:r>
              <a:rPr kumimoji="1" lang="en-US" altLang="zh-CN" sz="3600" b="1" dirty="0">
                <a:latin typeface="Times New Roman" panose="02020603050405020304" pitchFamily="18" charset="0"/>
              </a:rPr>
              <a:t>(Linear Space)</a:t>
            </a:r>
            <a:r>
              <a:rPr kumimoji="1" lang="zh-CN" altLang="en-US" sz="3600" b="1" dirty="0">
                <a:latin typeface="Times New Roman" panose="02020603050405020304" pitchFamily="18" charset="0"/>
              </a:rPr>
              <a:t>的概念</a:t>
            </a:r>
          </a:p>
        </p:txBody>
      </p:sp>
      <p:grpSp>
        <p:nvGrpSpPr>
          <p:cNvPr id="4" name="Group 21"/>
          <p:cNvGrpSpPr>
            <a:grpSpLocks/>
          </p:cNvGrpSpPr>
          <p:nvPr/>
        </p:nvGrpSpPr>
        <p:grpSpPr bwMode="auto">
          <a:xfrm>
            <a:off x="228600" y="1524000"/>
            <a:ext cx="8497888" cy="1887538"/>
            <a:chOff x="144" y="1296"/>
            <a:chExt cx="5353" cy="1189"/>
          </a:xfrm>
        </p:grpSpPr>
        <p:sp>
          <p:nvSpPr>
            <p:cNvPr id="5" name="Text Box 7"/>
            <p:cNvSpPr txBox="1">
              <a:spLocks noChangeArrowheads="1"/>
            </p:cNvSpPr>
            <p:nvPr/>
          </p:nvSpPr>
          <p:spPr bwMode="auto">
            <a:xfrm>
              <a:off x="144" y="1296"/>
              <a:ext cx="5353" cy="11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40000"/>
                </a:lnSpc>
              </a:pPr>
              <a:r>
                <a:rPr kumimoji="1" lang="zh-CN" altLang="en-US" sz="2800" b="1">
                  <a:solidFill>
                    <a:srgbClr val="0000FF"/>
                  </a:solidFill>
                  <a:effectLst>
                    <a:outerShdw blurRad="38100" dist="38100" dir="2700000" algn="tl">
                      <a:srgbClr val="000000"/>
                    </a:outerShdw>
                  </a:effectLst>
                  <a:latin typeface="黑体" panose="02010609060101010101" pitchFamily="49" charset="-122"/>
                  <a:ea typeface="黑体" panose="02010609060101010101" pitchFamily="49" charset="-122"/>
                </a:rPr>
                <a:t>定义</a:t>
              </a:r>
              <a:r>
                <a:rPr kumimoji="1" lang="en-US" altLang="zh-CN" sz="2800" b="1">
                  <a:solidFill>
                    <a:srgbClr val="0000FF"/>
                  </a:solidFill>
                  <a:effectLst>
                    <a:outerShdw blurRad="38100" dist="38100" dir="2700000" algn="tl">
                      <a:srgbClr val="000000"/>
                    </a:outerShdw>
                  </a:effectLst>
                  <a:latin typeface="黑体" panose="02010609060101010101" pitchFamily="49" charset="-122"/>
                  <a:ea typeface="黑体" panose="02010609060101010101" pitchFamily="49" charset="-122"/>
                </a:rPr>
                <a:t>1</a:t>
              </a:r>
              <a:r>
                <a:rPr kumimoji="1" lang="zh-CN" altLang="en-US" sz="2800" b="1">
                  <a:latin typeface="黑体" panose="02010609060101010101" pitchFamily="49" charset="-122"/>
                  <a:ea typeface="黑体" panose="02010609060101010101" pitchFamily="49" charset="-122"/>
                </a:rPr>
                <a:t>　</a:t>
              </a:r>
              <a:r>
                <a:rPr kumimoji="1" lang="zh-CN" altLang="en-US" sz="2800" b="1">
                  <a:latin typeface="宋体" panose="02010600030101010101" pitchFamily="2" charset="-122"/>
                </a:rPr>
                <a:t>如果非空集合    </a:t>
              </a:r>
              <a:r>
                <a:rPr kumimoji="1" lang="zh-CN" altLang="en-US" sz="2800" b="1">
                  <a:solidFill>
                    <a:srgbClr val="FF0000"/>
                  </a:solidFill>
                  <a:latin typeface="宋体" panose="02010600030101010101" pitchFamily="2" charset="-122"/>
                </a:rPr>
                <a:t>对于</a:t>
              </a:r>
              <a:r>
                <a:rPr kumimoji="1" lang="zh-CN" altLang="en-US" sz="2800" b="1">
                  <a:solidFill>
                    <a:srgbClr val="3333FF"/>
                  </a:solidFill>
                  <a:latin typeface="宋体" panose="02010600030101010101" pitchFamily="2" charset="-122"/>
                </a:rPr>
                <a:t>加法</a:t>
              </a:r>
              <a:r>
                <a:rPr kumimoji="1" lang="zh-CN" altLang="en-US" sz="2800" b="1">
                  <a:solidFill>
                    <a:srgbClr val="FF0000"/>
                  </a:solidFill>
                  <a:latin typeface="宋体" panose="02010600030101010101" pitchFamily="2" charset="-122"/>
                </a:rPr>
                <a:t>及</a:t>
              </a:r>
              <a:r>
                <a:rPr kumimoji="1" lang="zh-CN" altLang="en-US" sz="2800" b="1">
                  <a:solidFill>
                    <a:srgbClr val="3333FF"/>
                  </a:solidFill>
                  <a:latin typeface="宋体" panose="02010600030101010101" pitchFamily="2" charset="-122"/>
                </a:rPr>
                <a:t>数乘</a:t>
              </a:r>
              <a:r>
                <a:rPr kumimoji="1" lang="zh-CN" altLang="en-US" sz="2800" b="1">
                  <a:solidFill>
                    <a:srgbClr val="FF0000"/>
                  </a:solidFill>
                  <a:latin typeface="宋体" panose="02010600030101010101" pitchFamily="2" charset="-122"/>
                </a:rPr>
                <a:t>两种运算封闭</a:t>
              </a:r>
              <a:r>
                <a:rPr kumimoji="1" lang="zh-CN" altLang="en-US" sz="2800" b="1">
                  <a:latin typeface="宋体" panose="02010600030101010101" pitchFamily="2" charset="-122"/>
                </a:rPr>
                <a:t>，并且对于加法和数乘满足下面</a:t>
              </a:r>
              <a:r>
                <a:rPr kumimoji="1" lang="en-US" altLang="zh-CN" sz="2800" b="1">
                  <a:solidFill>
                    <a:schemeClr val="accent2"/>
                  </a:solidFill>
                  <a:latin typeface="黑体" panose="02010609060101010101" pitchFamily="49" charset="-122"/>
                  <a:ea typeface="黑体" panose="02010609060101010101" pitchFamily="49" charset="-122"/>
                </a:rPr>
                <a:t>8</a:t>
              </a:r>
              <a:r>
                <a:rPr kumimoji="1" lang="zh-CN" altLang="en-US" sz="2800" b="1">
                  <a:solidFill>
                    <a:schemeClr val="accent2"/>
                  </a:solidFill>
                  <a:latin typeface="黑体" panose="02010609060101010101" pitchFamily="49" charset="-122"/>
                  <a:ea typeface="黑体" panose="02010609060101010101" pitchFamily="49" charset="-122"/>
                </a:rPr>
                <a:t>条运算律</a:t>
              </a:r>
              <a:r>
                <a:rPr kumimoji="1" lang="zh-CN" altLang="en-US" sz="2800" b="1">
                  <a:latin typeface="宋体" panose="02010600030101010101" pitchFamily="2" charset="-122"/>
                </a:rPr>
                <a:t>，那么就称集合   为数域   上的</a:t>
              </a:r>
              <a:r>
                <a:rPr kumimoji="1" lang="zh-CN" altLang="en-US" sz="2800" b="1">
                  <a:solidFill>
                    <a:srgbClr val="3333FF"/>
                  </a:solidFill>
                  <a:effectLst>
                    <a:outerShdw blurRad="38100" dist="38100" dir="2700000" algn="tl">
                      <a:srgbClr val="000000"/>
                    </a:outerShdw>
                  </a:effectLst>
                  <a:latin typeface="黑体" panose="02010609060101010101" pitchFamily="49" charset="-122"/>
                  <a:ea typeface="黑体" panose="02010609060101010101" pitchFamily="49" charset="-122"/>
                </a:rPr>
                <a:t>线性空间</a:t>
              </a:r>
              <a:r>
                <a:rPr kumimoji="1" lang="zh-CN" altLang="en-US" sz="2800" b="1">
                  <a:latin typeface="宋体" panose="02010600030101010101" pitchFamily="2" charset="-122"/>
                </a:rPr>
                <a:t>或</a:t>
              </a:r>
              <a:r>
                <a:rPr kumimoji="1" lang="zh-CN" altLang="en-US" sz="2800" b="1">
                  <a:solidFill>
                    <a:srgbClr val="3333FF"/>
                  </a:solidFill>
                  <a:effectLst>
                    <a:outerShdw blurRad="38100" dist="38100" dir="2700000" algn="tl">
                      <a:srgbClr val="000000"/>
                    </a:outerShdw>
                  </a:effectLst>
                  <a:latin typeface="黑体" panose="02010609060101010101" pitchFamily="49" charset="-122"/>
                  <a:ea typeface="黑体" panose="02010609060101010101" pitchFamily="49" charset="-122"/>
                </a:rPr>
                <a:t>向量空间：</a:t>
              </a:r>
              <a:endParaRPr kumimoji="1" lang="zh-CN" altLang="en-US" sz="2800" b="1">
                <a:latin typeface="宋体" panose="02010600030101010101" pitchFamily="2" charset="-122"/>
              </a:endParaRPr>
            </a:p>
          </p:txBody>
        </p:sp>
        <p:graphicFrame>
          <p:nvGraphicFramePr>
            <p:cNvPr id="6" name="Object 8"/>
            <p:cNvGraphicFramePr>
              <a:graphicFrameLocks noChangeAspect="1"/>
            </p:cNvGraphicFramePr>
            <p:nvPr/>
          </p:nvGraphicFramePr>
          <p:xfrm>
            <a:off x="1392" y="2208"/>
            <a:ext cx="184" cy="192"/>
          </p:xfrm>
          <a:graphic>
            <a:graphicData uri="http://schemas.openxmlformats.org/presentationml/2006/ole">
              <mc:AlternateContent xmlns:mc="http://schemas.openxmlformats.org/markup-compatibility/2006">
                <mc:Choice xmlns:v="urn:schemas-microsoft-com:vml" Requires="v">
                  <p:oleObj name="Equation" r:id="rId2" imgW="291960" imgH="304560" progId="Equation.DSMT4">
                    <p:embed/>
                  </p:oleObj>
                </mc:Choice>
                <mc:Fallback>
                  <p:oleObj name="Equation" r:id="rId2" imgW="291960" imgH="304560" progId="Equation.DSMT4">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2" y="2208"/>
                          <a:ext cx="184" cy="1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 name="Object 9"/>
            <p:cNvGraphicFramePr>
              <a:graphicFrameLocks noChangeAspect="1"/>
            </p:cNvGraphicFramePr>
            <p:nvPr/>
          </p:nvGraphicFramePr>
          <p:xfrm>
            <a:off x="2456" y="1488"/>
            <a:ext cx="184" cy="192"/>
          </p:xfrm>
          <a:graphic>
            <a:graphicData uri="http://schemas.openxmlformats.org/presentationml/2006/ole">
              <mc:AlternateContent xmlns:mc="http://schemas.openxmlformats.org/markup-compatibility/2006">
                <mc:Choice xmlns:v="urn:schemas-microsoft-com:vml" Requires="v">
                  <p:oleObj name="Equation" r:id="rId4" imgW="291960" imgH="304560" progId="Equation.3">
                    <p:embed/>
                  </p:oleObj>
                </mc:Choice>
                <mc:Fallback>
                  <p:oleObj name="Equation" r:id="rId4" imgW="291960" imgH="30456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56" y="1488"/>
                          <a:ext cx="184" cy="1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 name="Object 10"/>
            <p:cNvGraphicFramePr>
              <a:graphicFrameLocks noChangeAspect="1"/>
            </p:cNvGraphicFramePr>
            <p:nvPr/>
          </p:nvGraphicFramePr>
          <p:xfrm>
            <a:off x="2400" y="2208"/>
            <a:ext cx="248" cy="229"/>
          </p:xfrm>
          <a:graphic>
            <a:graphicData uri="http://schemas.openxmlformats.org/presentationml/2006/ole">
              <mc:AlternateContent xmlns:mc="http://schemas.openxmlformats.org/markup-compatibility/2006">
                <mc:Choice xmlns:v="urn:schemas-microsoft-com:vml" Requires="v">
                  <p:oleObj name="Equation" r:id="rId6" imgW="164880" imgH="152280" progId="Equation.DSMT4">
                    <p:embed/>
                  </p:oleObj>
                </mc:Choice>
                <mc:Fallback>
                  <p:oleObj name="Equation" r:id="rId6" imgW="164880" imgH="152280"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00" y="2208"/>
                          <a:ext cx="248" cy="22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9" name="Object 22"/>
          <p:cNvGraphicFramePr>
            <a:graphicFrameLocks noChangeAspect="1"/>
          </p:cNvGraphicFramePr>
          <p:nvPr/>
        </p:nvGraphicFramePr>
        <p:xfrm>
          <a:off x="381000" y="5334000"/>
          <a:ext cx="7708900" cy="584200"/>
        </p:xfrm>
        <a:graphic>
          <a:graphicData uri="http://schemas.openxmlformats.org/presentationml/2006/ole">
            <mc:AlternateContent xmlns:mc="http://schemas.openxmlformats.org/markup-compatibility/2006">
              <mc:Choice xmlns:v="urn:schemas-microsoft-com:vml" Requires="v">
                <p:oleObj name="Equation" r:id="rId8" imgW="2857320" imgH="215640" progId="Equation.DSMT4">
                  <p:embed/>
                </p:oleObj>
              </mc:Choice>
              <mc:Fallback>
                <p:oleObj name="Equation" r:id="rId8" imgW="2857320" imgH="215640" progId="Equation.DSMT4">
                  <p:embed/>
                  <p:pic>
                    <p:nvPicPr>
                      <p:cNvPr id="0" name=""/>
                      <p:cNvPicPr preferRelativeResize="0">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81000" y="5334000"/>
                        <a:ext cx="7708900" cy="584200"/>
                      </a:xfrm>
                      <a:prstGeom prst="rect">
                        <a:avLst/>
                      </a:prstGeom>
                      <a:noFill/>
                      <a:ln>
                        <a:noFill/>
                      </a:ln>
                      <a:effectLst/>
                      <a:extLst>
                        <a:ext uri="{909E8E84-426E-40DD-AFC4-6F175D3DCCD1}">
                          <a14:hiddenFill xmlns:a14="http://schemas.microsoft.com/office/drawing/2010/main">
                            <a:solidFill>
                              <a:srgbClr val="CCFFCC"/>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 name="Object 23"/>
          <p:cNvGraphicFramePr>
            <a:graphicFrameLocks noChangeAspect="1"/>
          </p:cNvGraphicFramePr>
          <p:nvPr/>
        </p:nvGraphicFramePr>
        <p:xfrm>
          <a:off x="381000" y="4495800"/>
          <a:ext cx="5824538" cy="584200"/>
        </p:xfrm>
        <a:graphic>
          <a:graphicData uri="http://schemas.openxmlformats.org/presentationml/2006/ole">
            <mc:AlternateContent xmlns:mc="http://schemas.openxmlformats.org/markup-compatibility/2006">
              <mc:Choice xmlns:v="urn:schemas-microsoft-com:vml" Requires="v">
                <p:oleObj name="Equation" r:id="rId10" imgW="2158920" imgH="215640" progId="Equation.DSMT4">
                  <p:embed/>
                </p:oleObj>
              </mc:Choice>
              <mc:Fallback>
                <p:oleObj name="Equation" r:id="rId10" imgW="2158920" imgH="215640" progId="Equation.DSMT4">
                  <p:embed/>
                  <p:pic>
                    <p:nvPicPr>
                      <p:cNvPr id="0" name=""/>
                      <p:cNvPicPr preferRelativeResize="0">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81000" y="4495800"/>
                        <a:ext cx="5824538" cy="584200"/>
                      </a:xfrm>
                      <a:prstGeom prst="rect">
                        <a:avLst/>
                      </a:prstGeom>
                      <a:noFill/>
                      <a:ln>
                        <a:noFill/>
                      </a:ln>
                      <a:effectLst/>
                      <a:extLst>
                        <a:ext uri="{909E8E84-426E-40DD-AFC4-6F175D3DCCD1}">
                          <a14:hiddenFill xmlns:a14="http://schemas.microsoft.com/office/drawing/2010/main">
                            <a:solidFill>
                              <a:srgbClr val="CCFFCC"/>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 name="Object 24"/>
          <p:cNvGraphicFramePr>
            <a:graphicFrameLocks noChangeAspect="1"/>
          </p:cNvGraphicFramePr>
          <p:nvPr/>
        </p:nvGraphicFramePr>
        <p:xfrm>
          <a:off x="381000" y="3733800"/>
          <a:ext cx="7953375" cy="561975"/>
        </p:xfrm>
        <a:graphic>
          <a:graphicData uri="http://schemas.openxmlformats.org/presentationml/2006/ole">
            <mc:AlternateContent xmlns:mc="http://schemas.openxmlformats.org/markup-compatibility/2006">
              <mc:Choice xmlns:v="urn:schemas-microsoft-com:vml" Requires="v">
                <p:oleObj name="Equation" r:id="rId12" imgW="3047760" imgH="215640" progId="Equation.DSMT4">
                  <p:embed/>
                </p:oleObj>
              </mc:Choice>
              <mc:Fallback>
                <p:oleObj name="Equation" r:id="rId12" imgW="3047760" imgH="215640" progId="Equation.DSMT4">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1000" y="3733800"/>
                        <a:ext cx="7953375" cy="561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2917675749"/>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1000"/>
                                        <p:tgtEl>
                                          <p:spTgt spid="11"/>
                                        </p:tgtEl>
                                      </p:cBhvr>
                                    </p:animEffect>
                                  </p:childTnLst>
                                </p:cTn>
                              </p:par>
                            </p:childTnLst>
                          </p:cTn>
                        </p:par>
                        <p:par>
                          <p:cTn id="8" fill="hold">
                            <p:stCondLst>
                              <p:cond delay="1000"/>
                            </p:stCondLst>
                            <p:childTnLst>
                              <p:par>
                                <p:cTn id="9" presetID="22" presetClass="entr" presetSubtype="8"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left)">
                                      <p:cBhvr>
                                        <p:cTn id="11" dur="1000"/>
                                        <p:tgtEl>
                                          <p:spTgt spid="9"/>
                                        </p:tgtEl>
                                      </p:cBhvr>
                                    </p:animEffect>
                                  </p:childTnLst>
                                </p:cTn>
                              </p:par>
                            </p:childTnLst>
                          </p:cTn>
                        </p:par>
                        <p:par>
                          <p:cTn id="12" fill="hold">
                            <p:stCondLst>
                              <p:cond delay="2000"/>
                            </p:stCondLst>
                            <p:childTnLst>
                              <p:par>
                                <p:cTn id="13" presetID="22" presetClass="entr" presetSubtype="8" fill="hold"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left)">
                                      <p:cBhvr>
                                        <p:cTn id="15"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pPr>
              <a:defRPr/>
            </a:pPr>
            <a:r>
              <a:rPr lang="en-US" altLang="zh-CN"/>
              <a:t>-</a:t>
            </a:r>
            <a:fld id="{0541C894-9D0E-4769-9954-960E2037CBAD}" type="slidenum">
              <a:rPr lang="en-US" altLang="zh-CN" sz="1800" smtClean="0">
                <a:solidFill>
                  <a:srgbClr val="0000FF"/>
                </a:solidFill>
              </a:rPr>
              <a:pPr>
                <a:defRPr/>
              </a:pPr>
              <a:t>87</a:t>
            </a:fld>
            <a:r>
              <a:rPr lang="en-US" altLang="zh-CN"/>
              <a:t>-</a:t>
            </a:r>
          </a:p>
        </p:txBody>
      </p:sp>
      <p:graphicFrame>
        <p:nvGraphicFramePr>
          <p:cNvPr id="3" name="Object 22"/>
          <p:cNvGraphicFramePr>
            <a:graphicFrameLocks noChangeAspect="1"/>
          </p:cNvGraphicFramePr>
          <p:nvPr>
            <p:extLst>
              <p:ext uri="{D42A27DB-BD31-4B8C-83A1-F6EECF244321}">
                <p14:modId xmlns:p14="http://schemas.microsoft.com/office/powerpoint/2010/main" val="891098341"/>
              </p:ext>
            </p:extLst>
          </p:nvPr>
        </p:nvGraphicFramePr>
        <p:xfrm>
          <a:off x="3342184" y="1594520"/>
          <a:ext cx="1747838" cy="481013"/>
        </p:xfrm>
        <a:graphic>
          <a:graphicData uri="http://schemas.openxmlformats.org/presentationml/2006/ole">
            <mc:AlternateContent xmlns:mc="http://schemas.openxmlformats.org/markup-compatibility/2006">
              <mc:Choice xmlns:v="urn:schemas-microsoft-com:vml" Requires="v">
                <p:oleObj name="Equation" r:id="rId2" imgW="647640" imgH="177480" progId="Equation.DSMT4">
                  <p:embed/>
                </p:oleObj>
              </mc:Choice>
              <mc:Fallback>
                <p:oleObj name="Equation" r:id="rId2" imgW="647640" imgH="177480" progId="Equation.DSMT4">
                  <p:embed/>
                  <p:pic>
                    <p:nvPicPr>
                      <p:cNvPr id="0" name=""/>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42184" y="1594520"/>
                        <a:ext cx="1747838" cy="481013"/>
                      </a:xfrm>
                      <a:prstGeom prst="rect">
                        <a:avLst/>
                      </a:prstGeom>
                      <a:noFill/>
                      <a:ln>
                        <a:noFill/>
                      </a:ln>
                      <a:effectLst/>
                      <a:extLst>
                        <a:ext uri="{909E8E84-426E-40DD-AFC4-6F175D3DCCD1}">
                          <a14:hiddenFill xmlns:a14="http://schemas.microsoft.com/office/drawing/2010/main">
                            <a:solidFill>
                              <a:srgbClr val="CCFFCC"/>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 name="Object 77"/>
          <p:cNvGraphicFramePr>
            <a:graphicFrameLocks noChangeAspect="1"/>
          </p:cNvGraphicFramePr>
          <p:nvPr>
            <p:extLst>
              <p:ext uri="{D42A27DB-BD31-4B8C-83A1-F6EECF244321}">
                <p14:modId xmlns:p14="http://schemas.microsoft.com/office/powerpoint/2010/main" val="777837162"/>
              </p:ext>
            </p:extLst>
          </p:nvPr>
        </p:nvGraphicFramePr>
        <p:xfrm>
          <a:off x="795834" y="5404520"/>
          <a:ext cx="5899150" cy="584200"/>
        </p:xfrm>
        <a:graphic>
          <a:graphicData uri="http://schemas.openxmlformats.org/presentationml/2006/ole">
            <mc:AlternateContent xmlns:mc="http://schemas.openxmlformats.org/markup-compatibility/2006">
              <mc:Choice xmlns:v="urn:schemas-microsoft-com:vml" Requires="v">
                <p:oleObj name="Equation" r:id="rId4" imgW="2184120" imgH="215640" progId="Equation.DSMT4">
                  <p:embed/>
                </p:oleObj>
              </mc:Choice>
              <mc:Fallback>
                <p:oleObj name="Equation" r:id="rId4" imgW="2184120" imgH="215640" progId="Equation.DSMT4">
                  <p:embed/>
                  <p:pic>
                    <p:nvPicPr>
                      <p:cNvPr id="0" name=""/>
                      <p:cNvPicPr preferRelativeResize="0">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5834" y="5404520"/>
                        <a:ext cx="5899150" cy="584200"/>
                      </a:xfrm>
                      <a:prstGeom prst="rect">
                        <a:avLst/>
                      </a:prstGeom>
                      <a:noFill/>
                      <a:ln>
                        <a:noFill/>
                      </a:ln>
                      <a:effectLst/>
                      <a:extLst>
                        <a:ext uri="{909E8E84-426E-40DD-AFC4-6F175D3DCCD1}">
                          <a14:hiddenFill xmlns:a14="http://schemas.microsoft.com/office/drawing/2010/main">
                            <a:solidFill>
                              <a:srgbClr val="CCFFCC"/>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 name="Object 78"/>
          <p:cNvGraphicFramePr>
            <a:graphicFrameLocks noChangeAspect="1"/>
          </p:cNvGraphicFramePr>
          <p:nvPr>
            <p:extLst>
              <p:ext uri="{D42A27DB-BD31-4B8C-83A1-F6EECF244321}">
                <p14:modId xmlns:p14="http://schemas.microsoft.com/office/powerpoint/2010/main" val="1649083543"/>
              </p:ext>
            </p:extLst>
          </p:nvPr>
        </p:nvGraphicFramePr>
        <p:xfrm>
          <a:off x="833934" y="4718720"/>
          <a:ext cx="6242050" cy="584200"/>
        </p:xfrm>
        <a:graphic>
          <a:graphicData uri="http://schemas.openxmlformats.org/presentationml/2006/ole">
            <mc:AlternateContent xmlns:mc="http://schemas.openxmlformats.org/markup-compatibility/2006">
              <mc:Choice xmlns:v="urn:schemas-microsoft-com:vml" Requires="v">
                <p:oleObj name="Equation" r:id="rId6" imgW="2311200" imgH="215640" progId="Equation.DSMT4">
                  <p:embed/>
                </p:oleObj>
              </mc:Choice>
              <mc:Fallback>
                <p:oleObj name="Equation" r:id="rId6" imgW="2311200" imgH="215640" progId="Equation.DSMT4">
                  <p:embed/>
                  <p:pic>
                    <p:nvPicPr>
                      <p:cNvPr id="0" name=""/>
                      <p:cNvPicPr preferRelativeResize="0">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33934" y="4718720"/>
                        <a:ext cx="6242050" cy="584200"/>
                      </a:xfrm>
                      <a:prstGeom prst="rect">
                        <a:avLst/>
                      </a:prstGeom>
                      <a:noFill/>
                      <a:ln>
                        <a:noFill/>
                      </a:ln>
                      <a:effectLst/>
                      <a:extLst>
                        <a:ext uri="{909E8E84-426E-40DD-AFC4-6F175D3DCCD1}">
                          <a14:hiddenFill xmlns:a14="http://schemas.microsoft.com/office/drawing/2010/main">
                            <a:solidFill>
                              <a:srgbClr val="CCFFCC"/>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 name="Object 79"/>
          <p:cNvGraphicFramePr>
            <a:graphicFrameLocks noChangeAspect="1"/>
          </p:cNvGraphicFramePr>
          <p:nvPr>
            <p:extLst>
              <p:ext uri="{D42A27DB-BD31-4B8C-83A1-F6EECF244321}">
                <p14:modId xmlns:p14="http://schemas.microsoft.com/office/powerpoint/2010/main" val="2732721778"/>
              </p:ext>
            </p:extLst>
          </p:nvPr>
        </p:nvGraphicFramePr>
        <p:xfrm>
          <a:off x="751384" y="4032920"/>
          <a:ext cx="5446713" cy="584200"/>
        </p:xfrm>
        <a:graphic>
          <a:graphicData uri="http://schemas.openxmlformats.org/presentationml/2006/ole">
            <mc:AlternateContent xmlns:mc="http://schemas.openxmlformats.org/markup-compatibility/2006">
              <mc:Choice xmlns:v="urn:schemas-microsoft-com:vml" Requires="v">
                <p:oleObj name="Equation" r:id="rId8" imgW="2019240" imgH="215640" progId="Equation.DSMT4">
                  <p:embed/>
                </p:oleObj>
              </mc:Choice>
              <mc:Fallback>
                <p:oleObj name="Equation" r:id="rId8" imgW="2019240" imgH="215640" progId="Equation.DSMT4">
                  <p:embed/>
                  <p:pic>
                    <p:nvPicPr>
                      <p:cNvPr id="0" name=""/>
                      <p:cNvPicPr preferRelativeResize="0">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51384" y="4032920"/>
                        <a:ext cx="5446713" cy="584200"/>
                      </a:xfrm>
                      <a:prstGeom prst="rect">
                        <a:avLst/>
                      </a:prstGeom>
                      <a:noFill/>
                      <a:ln>
                        <a:noFill/>
                      </a:ln>
                      <a:effectLst/>
                      <a:extLst>
                        <a:ext uri="{909E8E84-426E-40DD-AFC4-6F175D3DCCD1}">
                          <a14:hiddenFill xmlns:a14="http://schemas.microsoft.com/office/drawing/2010/main">
                            <a:solidFill>
                              <a:srgbClr val="CCFFCC"/>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 name="Object 80"/>
          <p:cNvGraphicFramePr>
            <a:graphicFrameLocks noChangeAspect="1"/>
          </p:cNvGraphicFramePr>
          <p:nvPr>
            <p:extLst>
              <p:ext uri="{D42A27DB-BD31-4B8C-83A1-F6EECF244321}">
                <p14:modId xmlns:p14="http://schemas.microsoft.com/office/powerpoint/2010/main" val="846211996"/>
              </p:ext>
            </p:extLst>
          </p:nvPr>
        </p:nvGraphicFramePr>
        <p:xfrm>
          <a:off x="751384" y="3347120"/>
          <a:ext cx="6337300" cy="584200"/>
        </p:xfrm>
        <a:graphic>
          <a:graphicData uri="http://schemas.openxmlformats.org/presentationml/2006/ole">
            <mc:AlternateContent xmlns:mc="http://schemas.openxmlformats.org/markup-compatibility/2006">
              <mc:Choice xmlns:v="urn:schemas-microsoft-com:vml" Requires="v">
                <p:oleObj name="Equation" r:id="rId10" imgW="2349360" imgH="215640" progId="Equation.DSMT4">
                  <p:embed/>
                </p:oleObj>
              </mc:Choice>
              <mc:Fallback>
                <p:oleObj name="Equation" r:id="rId10" imgW="2349360" imgH="215640" progId="Equation.DSMT4">
                  <p:embed/>
                  <p:pic>
                    <p:nvPicPr>
                      <p:cNvPr id="0" name=""/>
                      <p:cNvPicPr preferRelativeResize="0">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51384" y="3347120"/>
                        <a:ext cx="6337300" cy="584200"/>
                      </a:xfrm>
                      <a:prstGeom prst="rect">
                        <a:avLst/>
                      </a:prstGeom>
                      <a:noFill/>
                      <a:ln>
                        <a:noFill/>
                      </a:ln>
                      <a:effectLst/>
                      <a:extLst>
                        <a:ext uri="{909E8E84-426E-40DD-AFC4-6F175D3DCCD1}">
                          <a14:hiddenFill xmlns:a14="http://schemas.microsoft.com/office/drawing/2010/main">
                            <a:solidFill>
                              <a:srgbClr val="CCFFCC"/>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8" name="Group 87"/>
          <p:cNvGrpSpPr>
            <a:grpSpLocks/>
          </p:cNvGrpSpPr>
          <p:nvPr/>
        </p:nvGrpSpPr>
        <p:grpSpPr bwMode="auto">
          <a:xfrm>
            <a:off x="827584" y="908720"/>
            <a:ext cx="8458200" cy="585788"/>
            <a:chOff x="146" y="793"/>
            <a:chExt cx="5328" cy="369"/>
          </a:xfrm>
        </p:grpSpPr>
        <p:sp>
          <p:nvSpPr>
            <p:cNvPr id="9" name="Text Box 84"/>
            <p:cNvSpPr txBox="1">
              <a:spLocks noChangeArrowheads="1"/>
            </p:cNvSpPr>
            <p:nvPr/>
          </p:nvSpPr>
          <p:spPr bwMode="auto">
            <a:xfrm>
              <a:off x="768" y="816"/>
              <a:ext cx="4706" cy="327"/>
            </a:xfrm>
            <a:prstGeom prst="rect">
              <a:avLst/>
            </a:prstGeom>
            <a:noFill/>
            <a:ln>
              <a:noFill/>
            </a:ln>
            <a:effectLst/>
            <a:extLst>
              <a:ext uri="{909E8E84-426E-40DD-AFC4-6F175D3DCCD1}">
                <a14:hiddenFill xmlns:a14="http://schemas.microsoft.com/office/drawing/2010/main">
                  <a:solidFill>
                    <a:srgbClr val="99CC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800" b="1">
                  <a:latin typeface="Times New Roman" panose="02020603050405020304" pitchFamily="18" charset="0"/>
                </a:rPr>
                <a:t>具有</a:t>
              </a:r>
              <a:r>
                <a:rPr lang="zh-CN" altLang="en-US" sz="2800" b="1">
                  <a:solidFill>
                    <a:srgbClr val="009900"/>
                  </a:solidFill>
                  <a:latin typeface="Times New Roman" panose="02020603050405020304" pitchFamily="18" charset="0"/>
                  <a:ea typeface="黑体" panose="02010609060101010101" pitchFamily="49" charset="-122"/>
                </a:rPr>
                <a:t>加法单位元（零向量）</a:t>
              </a:r>
              <a:r>
                <a:rPr lang="zh-CN" altLang="en-US" sz="2800" b="1">
                  <a:latin typeface="Times New Roman" panose="02020603050405020304" pitchFamily="18" charset="0"/>
                </a:rPr>
                <a:t>              ，使得</a:t>
              </a:r>
            </a:p>
          </p:txBody>
        </p:sp>
        <p:graphicFrame>
          <p:nvGraphicFramePr>
            <p:cNvPr id="10" name="Object 85"/>
            <p:cNvGraphicFramePr>
              <a:graphicFrameLocks noChangeAspect="1"/>
            </p:cNvGraphicFramePr>
            <p:nvPr/>
          </p:nvGraphicFramePr>
          <p:xfrm>
            <a:off x="146" y="816"/>
            <a:ext cx="756" cy="346"/>
          </p:xfrm>
          <a:graphic>
            <a:graphicData uri="http://schemas.openxmlformats.org/presentationml/2006/ole">
              <mc:AlternateContent xmlns:mc="http://schemas.openxmlformats.org/markup-compatibility/2006">
                <mc:Choice xmlns:v="urn:schemas-microsoft-com:vml" Requires="v">
                  <p:oleObj name="Equation" r:id="rId12" imgW="444240" imgH="203040" progId="Equation.DSMT4">
                    <p:embed/>
                  </p:oleObj>
                </mc:Choice>
                <mc:Fallback>
                  <p:oleObj name="Equation" r:id="rId12" imgW="444240" imgH="203040" progId="Equation.DSMT4">
                    <p:embed/>
                    <p:pic>
                      <p:nvPicPr>
                        <p:cNvPr id="0" name=""/>
                        <p:cNvPicPr preferRelativeResize="0">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6" y="816"/>
                          <a:ext cx="756" cy="346"/>
                        </a:xfrm>
                        <a:prstGeom prst="rect">
                          <a:avLst/>
                        </a:prstGeom>
                        <a:noFill/>
                        <a:ln>
                          <a:noFill/>
                        </a:ln>
                        <a:effectLst/>
                        <a:extLst>
                          <a:ext uri="{909E8E84-426E-40DD-AFC4-6F175D3DCCD1}">
                            <a14:hiddenFill xmlns:a14="http://schemas.microsoft.com/office/drawing/2010/main">
                              <a:solidFill>
                                <a:srgbClr val="CCFFCC"/>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 name="Object 86"/>
            <p:cNvGraphicFramePr>
              <a:graphicFrameLocks noChangeAspect="1"/>
            </p:cNvGraphicFramePr>
            <p:nvPr/>
          </p:nvGraphicFramePr>
          <p:xfrm>
            <a:off x="3514" y="793"/>
            <a:ext cx="755" cy="346"/>
          </p:xfrm>
          <a:graphic>
            <a:graphicData uri="http://schemas.openxmlformats.org/presentationml/2006/ole">
              <mc:AlternateContent xmlns:mc="http://schemas.openxmlformats.org/markup-compatibility/2006">
                <mc:Choice xmlns:v="urn:schemas-microsoft-com:vml" Requires="v">
                  <p:oleObj name="Equation" r:id="rId14" imgW="444240" imgH="203040" progId="Equation.DSMT4">
                    <p:embed/>
                  </p:oleObj>
                </mc:Choice>
                <mc:Fallback>
                  <p:oleObj name="Equation" r:id="rId14" imgW="444240" imgH="203040" progId="Equation.DSMT4">
                    <p:embed/>
                    <p:pic>
                      <p:nvPicPr>
                        <p:cNvPr id="0" name=""/>
                        <p:cNvPicPr preferRelativeResize="0">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514" y="793"/>
                          <a:ext cx="755" cy="346"/>
                        </a:xfrm>
                        <a:prstGeom prst="rect">
                          <a:avLst/>
                        </a:prstGeom>
                        <a:noFill/>
                        <a:ln>
                          <a:noFill/>
                        </a:ln>
                        <a:effectLst/>
                        <a:extLst>
                          <a:ext uri="{909E8E84-426E-40DD-AFC4-6F175D3DCCD1}">
                            <a14:hiddenFill xmlns:a14="http://schemas.microsoft.com/office/drawing/2010/main">
                              <a:solidFill>
                                <a:srgbClr val="CCFFCC"/>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12" name="Group 107"/>
          <p:cNvGrpSpPr>
            <a:grpSpLocks/>
          </p:cNvGrpSpPr>
          <p:nvPr/>
        </p:nvGrpSpPr>
        <p:grpSpPr bwMode="auto">
          <a:xfrm>
            <a:off x="827584" y="2127920"/>
            <a:ext cx="8077200" cy="1176338"/>
            <a:chOff x="144" y="1515"/>
            <a:chExt cx="5088" cy="741"/>
          </a:xfrm>
        </p:grpSpPr>
        <p:sp>
          <p:nvSpPr>
            <p:cNvPr id="13" name="Text Box 103"/>
            <p:cNvSpPr txBox="1">
              <a:spLocks noChangeArrowheads="1"/>
            </p:cNvSpPr>
            <p:nvPr/>
          </p:nvSpPr>
          <p:spPr bwMode="auto">
            <a:xfrm>
              <a:off x="754" y="1545"/>
              <a:ext cx="4478" cy="327"/>
            </a:xfrm>
            <a:prstGeom prst="rect">
              <a:avLst/>
            </a:prstGeom>
            <a:noFill/>
            <a:ln>
              <a:noFill/>
            </a:ln>
            <a:effectLst/>
            <a:extLst>
              <a:ext uri="{909E8E84-426E-40DD-AFC4-6F175D3DCCD1}">
                <a14:hiddenFill xmlns:a14="http://schemas.microsoft.com/office/drawing/2010/main">
                  <a:solidFill>
                    <a:srgbClr val="99CC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800" b="1">
                  <a:latin typeface="Times New Roman" panose="02020603050405020304" pitchFamily="18" charset="0"/>
                </a:rPr>
                <a:t>具有</a:t>
              </a:r>
              <a:r>
                <a:rPr lang="zh-CN" altLang="en-US" sz="2800" b="1">
                  <a:solidFill>
                    <a:srgbClr val="009900"/>
                  </a:solidFill>
                  <a:latin typeface="Times New Roman" panose="02020603050405020304" pitchFamily="18" charset="0"/>
                  <a:ea typeface="黑体" panose="02010609060101010101" pitchFamily="49" charset="-122"/>
                </a:rPr>
                <a:t>加法逆元（负向量）</a:t>
              </a:r>
              <a:r>
                <a:rPr lang="zh-CN" altLang="en-US" sz="2800" b="1">
                  <a:latin typeface="Times New Roman" panose="02020603050405020304" pitchFamily="18" charset="0"/>
                </a:rPr>
                <a:t>                   ，使得</a:t>
              </a:r>
            </a:p>
          </p:txBody>
        </p:sp>
        <p:graphicFrame>
          <p:nvGraphicFramePr>
            <p:cNvPr id="14" name="Object 104"/>
            <p:cNvGraphicFramePr>
              <a:graphicFrameLocks noChangeAspect="1"/>
            </p:cNvGraphicFramePr>
            <p:nvPr/>
          </p:nvGraphicFramePr>
          <p:xfrm>
            <a:off x="144" y="1536"/>
            <a:ext cx="756" cy="346"/>
          </p:xfrm>
          <a:graphic>
            <a:graphicData uri="http://schemas.openxmlformats.org/presentationml/2006/ole">
              <mc:AlternateContent xmlns:mc="http://schemas.openxmlformats.org/markup-compatibility/2006">
                <mc:Choice xmlns:v="urn:schemas-microsoft-com:vml" Requires="v">
                  <p:oleObj name="Equation" r:id="rId16" imgW="444240" imgH="203040" progId="Equation.DSMT4">
                    <p:embed/>
                  </p:oleObj>
                </mc:Choice>
                <mc:Fallback>
                  <p:oleObj name="Equation" r:id="rId16" imgW="444240" imgH="203040" progId="Equation.DSMT4">
                    <p:embed/>
                    <p:pic>
                      <p:nvPicPr>
                        <p:cNvPr id="0" name=""/>
                        <p:cNvPicPr preferRelativeResize="0">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44" y="1536"/>
                          <a:ext cx="756" cy="346"/>
                        </a:xfrm>
                        <a:prstGeom prst="rect">
                          <a:avLst/>
                        </a:prstGeom>
                        <a:noFill/>
                        <a:ln>
                          <a:noFill/>
                        </a:ln>
                        <a:effectLst/>
                        <a:extLst>
                          <a:ext uri="{909E8E84-426E-40DD-AFC4-6F175D3DCCD1}">
                            <a14:hiddenFill xmlns:a14="http://schemas.microsoft.com/office/drawing/2010/main">
                              <a:solidFill>
                                <a:srgbClr val="CCFFCC"/>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 name="Object 105"/>
            <p:cNvGraphicFramePr>
              <a:graphicFrameLocks noChangeAspect="1"/>
            </p:cNvGraphicFramePr>
            <p:nvPr/>
          </p:nvGraphicFramePr>
          <p:xfrm>
            <a:off x="1728" y="1909"/>
            <a:ext cx="1446" cy="347"/>
          </p:xfrm>
          <a:graphic>
            <a:graphicData uri="http://schemas.openxmlformats.org/presentationml/2006/ole">
              <mc:AlternateContent xmlns:mc="http://schemas.openxmlformats.org/markup-compatibility/2006">
                <mc:Choice xmlns:v="urn:schemas-microsoft-com:vml" Requires="v">
                  <p:oleObj name="Equation" r:id="rId18" imgW="850680" imgH="203040" progId="Equation.DSMT4">
                    <p:embed/>
                  </p:oleObj>
                </mc:Choice>
                <mc:Fallback>
                  <p:oleObj name="Equation" r:id="rId18" imgW="850680" imgH="203040" progId="Equation.DSMT4">
                    <p:embed/>
                    <p:pic>
                      <p:nvPicPr>
                        <p:cNvPr id="0" name=""/>
                        <p:cNvPicPr preferRelativeResize="0">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728" y="1909"/>
                          <a:ext cx="1446" cy="347"/>
                        </a:xfrm>
                        <a:prstGeom prst="rect">
                          <a:avLst/>
                        </a:prstGeom>
                        <a:noFill/>
                        <a:ln>
                          <a:noFill/>
                        </a:ln>
                        <a:effectLst/>
                        <a:extLst>
                          <a:ext uri="{909E8E84-426E-40DD-AFC4-6F175D3DCCD1}">
                            <a14:hiddenFill xmlns:a14="http://schemas.microsoft.com/office/drawing/2010/main">
                              <a:solidFill>
                                <a:srgbClr val="CCFFCC"/>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6" name="Object 106"/>
            <p:cNvGraphicFramePr>
              <a:graphicFrameLocks noChangeAspect="1"/>
            </p:cNvGraphicFramePr>
            <p:nvPr/>
          </p:nvGraphicFramePr>
          <p:xfrm>
            <a:off x="3264" y="1515"/>
            <a:ext cx="950" cy="346"/>
          </p:xfrm>
          <a:graphic>
            <a:graphicData uri="http://schemas.openxmlformats.org/presentationml/2006/ole">
              <mc:AlternateContent xmlns:mc="http://schemas.openxmlformats.org/markup-compatibility/2006">
                <mc:Choice xmlns:v="urn:schemas-microsoft-com:vml" Requires="v">
                  <p:oleObj name="Equation" r:id="rId20" imgW="558720" imgH="203040" progId="Equation.DSMT4">
                    <p:embed/>
                  </p:oleObj>
                </mc:Choice>
                <mc:Fallback>
                  <p:oleObj name="Equation" r:id="rId20" imgW="558720" imgH="203040" progId="Equation.DSMT4">
                    <p:embed/>
                    <p:pic>
                      <p:nvPicPr>
                        <p:cNvPr id="0" name=""/>
                        <p:cNvPicPr preferRelativeResize="0">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3264" y="1515"/>
                          <a:ext cx="950" cy="346"/>
                        </a:xfrm>
                        <a:prstGeom prst="rect">
                          <a:avLst/>
                        </a:prstGeom>
                        <a:noFill/>
                        <a:ln>
                          <a:noFill/>
                        </a:ln>
                        <a:effectLst/>
                        <a:extLst>
                          <a:ext uri="{909E8E84-426E-40DD-AFC4-6F175D3DCCD1}">
                            <a14:hiddenFill xmlns:a14="http://schemas.microsoft.com/office/drawing/2010/main">
                              <a:solidFill>
                                <a:srgbClr val="CCFFCC"/>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Tree>
    <p:extLst>
      <p:ext uri="{BB962C8B-B14F-4D97-AF65-F5344CB8AC3E}">
        <p14:creationId xmlns:p14="http://schemas.microsoft.com/office/powerpoint/2010/main" val="1457840745"/>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1000"/>
                                        <p:tgtEl>
                                          <p:spTgt spid="8"/>
                                        </p:tgtEl>
                                      </p:cBhvr>
                                    </p:animEffect>
                                  </p:childTnLst>
                                </p:cTn>
                              </p:par>
                            </p:childTnLst>
                          </p:cTn>
                        </p:par>
                        <p:par>
                          <p:cTn id="8" fill="hold">
                            <p:stCondLst>
                              <p:cond delay="1000"/>
                            </p:stCondLst>
                            <p:childTnLst>
                              <p:par>
                                <p:cTn id="9" presetID="22" presetClass="entr" presetSubtype="8"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left)">
                                      <p:cBhvr>
                                        <p:cTn id="11" dur="1000"/>
                                        <p:tgtEl>
                                          <p:spTgt spid="3"/>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wipe(left)">
                                      <p:cBhvr>
                                        <p:cTn id="16" dur="1000"/>
                                        <p:tgtEl>
                                          <p:spTgt spid="12"/>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wipe(left)">
                                      <p:cBhvr>
                                        <p:cTn id="21" dur="1000"/>
                                        <p:tgtEl>
                                          <p:spTgt spid="7"/>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wipe(left)">
                                      <p:cBhvr>
                                        <p:cTn id="26" dur="1000"/>
                                        <p:tgtEl>
                                          <p:spTgt spid="5"/>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wipe(left)">
                                      <p:cBhvr>
                                        <p:cTn id="31" dur="1000"/>
                                        <p:tgtEl>
                                          <p:spTgt spid="6"/>
                                        </p:tgtEl>
                                      </p:cBhvr>
                                    </p:animEffect>
                                  </p:childTnLst>
                                </p:cTn>
                              </p:par>
                            </p:childTnLst>
                          </p:cTn>
                        </p:par>
                        <p:par>
                          <p:cTn id="32" fill="hold">
                            <p:stCondLst>
                              <p:cond delay="1000"/>
                            </p:stCondLst>
                            <p:childTnLst>
                              <p:par>
                                <p:cTn id="33" presetID="22" presetClass="entr" presetSubtype="8" fill="hold" nodeType="afterEffect">
                                  <p:stCondLst>
                                    <p:cond delay="0"/>
                                  </p:stCondLst>
                                  <p:childTnLst>
                                    <p:set>
                                      <p:cBhvr>
                                        <p:cTn id="34" dur="1" fill="hold">
                                          <p:stCondLst>
                                            <p:cond delay="0"/>
                                          </p:stCondLst>
                                        </p:cTn>
                                        <p:tgtEl>
                                          <p:spTgt spid="4"/>
                                        </p:tgtEl>
                                        <p:attrNameLst>
                                          <p:attrName>style.visibility</p:attrName>
                                        </p:attrNameLst>
                                      </p:cBhvr>
                                      <p:to>
                                        <p:strVal val="visible"/>
                                      </p:to>
                                    </p:set>
                                    <p:animEffect transition="in" filter="wipe(left)">
                                      <p:cBhvr>
                                        <p:cTn id="35"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pPr>
              <a:defRPr/>
            </a:pPr>
            <a:r>
              <a:rPr lang="en-US" altLang="zh-CN"/>
              <a:t>-</a:t>
            </a:r>
            <a:fld id="{0541C894-9D0E-4769-9954-960E2037CBAD}" type="slidenum">
              <a:rPr lang="en-US" altLang="zh-CN" sz="1800" smtClean="0">
                <a:solidFill>
                  <a:srgbClr val="0000FF"/>
                </a:solidFill>
              </a:rPr>
              <a:pPr>
                <a:defRPr/>
              </a:pPr>
              <a:t>88</a:t>
            </a:fld>
            <a:r>
              <a:rPr lang="en-US" altLang="zh-CN"/>
              <a:t>-</a:t>
            </a:r>
          </a:p>
        </p:txBody>
      </p:sp>
      <p:grpSp>
        <p:nvGrpSpPr>
          <p:cNvPr id="11" name="Group 45"/>
          <p:cNvGrpSpPr>
            <a:grpSpLocks/>
          </p:cNvGrpSpPr>
          <p:nvPr/>
        </p:nvGrpSpPr>
        <p:grpSpPr bwMode="auto">
          <a:xfrm>
            <a:off x="479942" y="1916832"/>
            <a:ext cx="8323263" cy="1281113"/>
            <a:chOff x="288" y="2256"/>
            <a:chExt cx="5243" cy="807"/>
          </a:xfrm>
        </p:grpSpPr>
        <p:sp>
          <p:nvSpPr>
            <p:cNvPr id="12" name="Text Box 20"/>
            <p:cNvSpPr txBox="1">
              <a:spLocks noChangeArrowheads="1"/>
            </p:cNvSpPr>
            <p:nvPr/>
          </p:nvSpPr>
          <p:spPr bwMode="auto">
            <a:xfrm>
              <a:off x="288" y="2256"/>
              <a:ext cx="5243" cy="807"/>
            </a:xfrm>
            <a:prstGeom prst="rect">
              <a:avLst/>
            </a:prstGeom>
            <a:noFill/>
            <a:ln>
              <a:noFill/>
            </a:ln>
            <a:effectLst/>
            <a:extLst>
              <a:ext uri="{909E8E84-426E-40DD-AFC4-6F175D3DCCD1}">
                <a14:hiddenFill xmlns:a14="http://schemas.microsoft.com/office/drawing/2010/main">
                  <a:solidFill>
                    <a:srgbClr val="99CC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30000"/>
                </a:lnSpc>
                <a:spcBef>
                  <a:spcPct val="50000"/>
                </a:spcBef>
              </a:pPr>
              <a:r>
                <a:rPr kumimoji="1" lang="zh-CN" altLang="en-US" sz="3200" b="1" dirty="0">
                  <a:solidFill>
                    <a:srgbClr val="3333FF"/>
                  </a:solidFill>
                  <a:latin typeface="黑体" panose="02010609060101010101" pitchFamily="49" charset="-122"/>
                  <a:ea typeface="黑体" panose="02010609060101010101" pitchFamily="49" charset="-122"/>
                </a:rPr>
                <a:t>例</a:t>
              </a:r>
              <a:r>
                <a:rPr lang="en-US" altLang="zh-CN" sz="3200" dirty="0">
                  <a:solidFill>
                    <a:srgbClr val="3333FF"/>
                  </a:solidFill>
                  <a:latin typeface="黑体" panose="02010609060101010101" pitchFamily="49" charset="-122"/>
                  <a:ea typeface="黑体" panose="02010609060101010101" pitchFamily="49" charset="-122"/>
                </a:rPr>
                <a:t>1</a:t>
              </a:r>
              <a:r>
                <a:rPr kumimoji="1" lang="en-US" altLang="zh-CN" sz="3200" b="1" dirty="0">
                  <a:solidFill>
                    <a:srgbClr val="3333FF"/>
                  </a:solidFill>
                  <a:latin typeface="黑体" panose="02010609060101010101" pitchFamily="49" charset="-122"/>
                  <a:ea typeface="黑体" panose="02010609060101010101" pitchFamily="49" charset="-122"/>
                </a:rPr>
                <a:t> </a:t>
              </a:r>
              <a:r>
                <a:rPr lang="zh-CN" altLang="en-US" sz="2800" b="1" dirty="0">
                  <a:latin typeface="Times New Roman" panose="02020603050405020304" pitchFamily="18" charset="0"/>
                </a:rPr>
                <a:t>所有             阶的实（</a:t>
              </a:r>
              <a:r>
                <a:rPr lang="zh-CN" altLang="en-US" sz="2800" b="1" dirty="0">
                  <a:solidFill>
                    <a:schemeClr val="accent2"/>
                  </a:solidFill>
                  <a:latin typeface="Times New Roman" panose="02020603050405020304" pitchFamily="18" charset="0"/>
                </a:rPr>
                <a:t>复</a:t>
              </a:r>
              <a:r>
                <a:rPr lang="zh-CN" altLang="en-US" sz="2800" b="1" dirty="0">
                  <a:latin typeface="Times New Roman" panose="02020603050405020304" pitchFamily="18" charset="0"/>
                </a:rPr>
                <a:t>）矩阵按矩阵的加法和数乘，构成线性空间                             。</a:t>
              </a:r>
            </a:p>
          </p:txBody>
        </p:sp>
        <p:graphicFrame>
          <p:nvGraphicFramePr>
            <p:cNvPr id="13" name="Object 21"/>
            <p:cNvGraphicFramePr>
              <a:graphicFrameLocks noChangeAspect="1"/>
            </p:cNvGraphicFramePr>
            <p:nvPr/>
          </p:nvGraphicFramePr>
          <p:xfrm>
            <a:off x="1296" y="2448"/>
            <a:ext cx="678" cy="226"/>
          </p:xfrm>
          <a:graphic>
            <a:graphicData uri="http://schemas.openxmlformats.org/presentationml/2006/ole">
              <mc:AlternateContent xmlns:mc="http://schemas.openxmlformats.org/markup-compatibility/2006">
                <mc:Choice xmlns:v="urn:schemas-microsoft-com:vml" Requires="v">
                  <p:oleObj name="Equation" r:id="rId2" imgW="380880" imgH="139680" progId="Equation.DSMT4">
                    <p:embed/>
                  </p:oleObj>
                </mc:Choice>
                <mc:Fallback>
                  <p:oleObj name="Equation" r:id="rId2" imgW="380880" imgH="139680" progId="Equation.DSMT4">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6" y="2448"/>
                          <a:ext cx="678" cy="2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 name="Object 36"/>
            <p:cNvGraphicFramePr>
              <a:graphicFrameLocks noChangeAspect="1"/>
            </p:cNvGraphicFramePr>
            <p:nvPr/>
          </p:nvGraphicFramePr>
          <p:xfrm>
            <a:off x="2448" y="2688"/>
            <a:ext cx="1356" cy="370"/>
          </p:xfrm>
          <a:graphic>
            <a:graphicData uri="http://schemas.openxmlformats.org/presentationml/2006/ole">
              <mc:AlternateContent xmlns:mc="http://schemas.openxmlformats.org/markup-compatibility/2006">
                <mc:Choice xmlns:v="urn:schemas-microsoft-com:vml" Requires="v">
                  <p:oleObj name="Equation" r:id="rId4" imgW="761760" imgH="228600" progId="Equation.DSMT4">
                    <p:embed/>
                  </p:oleObj>
                </mc:Choice>
                <mc:Fallback>
                  <p:oleObj name="Equation" r:id="rId4" imgW="761760" imgH="22860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48" y="2688"/>
                          <a:ext cx="1356" cy="370"/>
                        </a:xfrm>
                        <a:prstGeom prst="rect">
                          <a:avLst/>
                        </a:prstGeom>
                        <a:solidFill>
                          <a:srgbClr val="CCFFCC"/>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Tree>
    <p:extLst>
      <p:ext uri="{BB962C8B-B14F-4D97-AF65-F5344CB8AC3E}">
        <p14:creationId xmlns:p14="http://schemas.microsoft.com/office/powerpoint/2010/main" val="344138298"/>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pPr>
              <a:defRPr/>
            </a:pPr>
            <a:r>
              <a:rPr lang="en-US" altLang="zh-CN"/>
              <a:t>-</a:t>
            </a:r>
            <a:fld id="{0541C894-9D0E-4769-9954-960E2037CBAD}" type="slidenum">
              <a:rPr lang="en-US" altLang="zh-CN" sz="1800" smtClean="0">
                <a:solidFill>
                  <a:srgbClr val="0000FF"/>
                </a:solidFill>
              </a:rPr>
              <a:pPr>
                <a:defRPr/>
              </a:pPr>
              <a:t>89</a:t>
            </a:fld>
            <a:r>
              <a:rPr lang="en-US" altLang="zh-CN"/>
              <a:t>-</a:t>
            </a:r>
          </a:p>
        </p:txBody>
      </p:sp>
      <p:sp>
        <p:nvSpPr>
          <p:cNvPr id="3" name="Rectangle 3"/>
          <p:cNvSpPr>
            <a:spLocks noChangeArrowheads="1"/>
          </p:cNvSpPr>
          <p:nvPr/>
        </p:nvSpPr>
        <p:spPr bwMode="auto">
          <a:xfrm>
            <a:off x="755650" y="257682"/>
            <a:ext cx="3868367"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l"/>
            <a:r>
              <a:rPr kumimoji="0" lang="zh-CN" altLang="en-US" sz="3200" dirty="0">
                <a:solidFill>
                  <a:srgbClr val="CC0000"/>
                </a:solidFill>
                <a:latin typeface="Arial" panose="020B0604020202020204" pitchFamily="34" charset="0"/>
                <a:ea typeface="黑体" panose="02010609060101010101" pitchFamily="49" charset="-122"/>
              </a:rPr>
              <a:t>二、线性变换的引入</a:t>
            </a:r>
          </a:p>
        </p:txBody>
      </p:sp>
      <p:sp>
        <p:nvSpPr>
          <p:cNvPr id="4" name="Rectangle 22"/>
          <p:cNvSpPr>
            <a:spLocks noChangeArrowheads="1"/>
          </p:cNvSpPr>
          <p:nvPr/>
        </p:nvSpPr>
        <p:spPr bwMode="auto">
          <a:xfrm>
            <a:off x="592932" y="957233"/>
            <a:ext cx="8208962" cy="56323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l">
              <a:lnSpc>
                <a:spcPct val="125000"/>
              </a:lnSpc>
            </a:pPr>
            <a:r>
              <a:rPr lang="en-US" altLang="zh-CN" b="1" dirty="0"/>
              <a:t>        </a:t>
            </a:r>
            <a:r>
              <a:rPr lang="zh-CN" altLang="en-US" b="1" dirty="0"/>
              <a:t>在技术科学、社会科学和数学的一些分支中，</a:t>
            </a:r>
            <a:r>
              <a:rPr lang="zh-CN" altLang="en-US" b="1" dirty="0">
                <a:solidFill>
                  <a:srgbClr val="FF0000"/>
                </a:solidFill>
              </a:rPr>
              <a:t>不同向量空间之间的线性变换</a:t>
            </a:r>
            <a:r>
              <a:rPr lang="zh-CN" altLang="en-US" b="1" dirty="0"/>
              <a:t>起着重要的作用。因此，为了研究</a:t>
            </a:r>
            <a:r>
              <a:rPr lang="zh-CN" altLang="en-US" sz="3600" b="1" dirty="0">
                <a:solidFill>
                  <a:schemeClr val="accent1">
                    <a:lumMod val="75000"/>
                  </a:schemeClr>
                </a:solidFill>
              </a:rPr>
              <a:t>两个向量空间</a:t>
            </a:r>
            <a:r>
              <a:rPr lang="zh-CN" altLang="en-US" b="1" dirty="0"/>
              <a:t>之间的关系，有必要考虑能够从一个向量空间到另一个向量空间的转换关系的函数。</a:t>
            </a:r>
          </a:p>
          <a:p>
            <a:pPr algn="l">
              <a:lnSpc>
                <a:spcPct val="125000"/>
              </a:lnSpc>
            </a:pPr>
            <a:r>
              <a:rPr lang="zh-CN" altLang="en-US" b="1" dirty="0"/>
              <a:t>       事实上，在我们的日常生活中，也经常遇到这种转换。当我们欲将</a:t>
            </a:r>
            <a:r>
              <a:rPr lang="zh-CN" altLang="en-US" b="1" dirty="0">
                <a:solidFill>
                  <a:srgbClr val="CC0000"/>
                </a:solidFill>
              </a:rPr>
              <a:t>一幅图像</a:t>
            </a:r>
            <a:r>
              <a:rPr lang="zh-CN" altLang="en-US" b="1" dirty="0">
                <a:solidFill>
                  <a:schemeClr val="accent2"/>
                </a:solidFill>
              </a:rPr>
              <a:t>变换为</a:t>
            </a:r>
            <a:r>
              <a:rPr lang="zh-CN" altLang="en-US" b="1" dirty="0">
                <a:solidFill>
                  <a:srgbClr val="CC0000"/>
                </a:solidFill>
              </a:rPr>
              <a:t>另一幅图像</a:t>
            </a:r>
            <a:r>
              <a:rPr lang="zh-CN" altLang="en-US" b="1" dirty="0"/>
              <a:t>时，通常会移动它的位置，或者旋转它。例如，函数就能够将图像的坐标和坐标改变尺度。根据和大于</a:t>
            </a:r>
            <a:r>
              <a:rPr lang="en-US" altLang="zh-CN" b="1" dirty="0"/>
              <a:t>1</a:t>
            </a:r>
            <a:r>
              <a:rPr lang="zh-CN" altLang="en-US" b="1" dirty="0"/>
              <a:t>还是小于</a:t>
            </a:r>
            <a:r>
              <a:rPr lang="en-US" altLang="zh-CN" b="1" dirty="0"/>
              <a:t>1</a:t>
            </a:r>
            <a:r>
              <a:rPr lang="zh-CN" altLang="en-US" b="1" dirty="0"/>
              <a:t>，</a:t>
            </a:r>
            <a:r>
              <a:rPr lang="zh-CN" altLang="en-US" b="1" dirty="0">
                <a:solidFill>
                  <a:srgbClr val="CC0000"/>
                </a:solidFill>
              </a:rPr>
              <a:t>图像就能够被放大或者缩小</a:t>
            </a:r>
            <a:r>
              <a:rPr lang="zh-CN" altLang="en-US" b="1" dirty="0"/>
              <a:t>。</a:t>
            </a:r>
            <a:r>
              <a:rPr lang="zh-CN" altLang="en-US" dirty="0"/>
              <a:t> </a:t>
            </a:r>
          </a:p>
        </p:txBody>
      </p:sp>
    </p:spTree>
    <p:extLst>
      <p:ext uri="{BB962C8B-B14F-4D97-AF65-F5344CB8AC3E}">
        <p14:creationId xmlns:p14="http://schemas.microsoft.com/office/powerpoint/2010/main" val="1626342910"/>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pPr>
              <a:defRPr/>
            </a:pPr>
            <a:r>
              <a:rPr lang="en-US" altLang="zh-CN"/>
              <a:t>-</a:t>
            </a:r>
            <a:fld id="{0541C894-9D0E-4769-9954-960E2037CBAD}" type="slidenum">
              <a:rPr lang="en-US" altLang="zh-CN" sz="1800" smtClean="0">
                <a:solidFill>
                  <a:srgbClr val="0000FF"/>
                </a:solidFill>
              </a:rPr>
              <a:pPr>
                <a:defRPr/>
              </a:pPr>
              <a:t>9</a:t>
            </a:fld>
            <a:r>
              <a:rPr lang="en-US" altLang="zh-CN"/>
              <a:t>-</a:t>
            </a:r>
          </a:p>
        </p:txBody>
      </p:sp>
      <p:grpSp>
        <p:nvGrpSpPr>
          <p:cNvPr id="3" name="Group 2"/>
          <p:cNvGrpSpPr>
            <a:grpSpLocks/>
          </p:cNvGrpSpPr>
          <p:nvPr/>
        </p:nvGrpSpPr>
        <p:grpSpPr bwMode="auto">
          <a:xfrm>
            <a:off x="990600" y="2743200"/>
            <a:ext cx="3886200" cy="3932238"/>
            <a:chOff x="624" y="1728"/>
            <a:chExt cx="2448" cy="2477"/>
          </a:xfrm>
        </p:grpSpPr>
        <p:sp>
          <p:nvSpPr>
            <p:cNvPr id="4" name="Line 3"/>
            <p:cNvSpPr>
              <a:spLocks noChangeShapeType="1"/>
            </p:cNvSpPr>
            <p:nvPr/>
          </p:nvSpPr>
          <p:spPr bwMode="auto">
            <a:xfrm flipH="1">
              <a:off x="1296" y="3456"/>
              <a:ext cx="0"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 name="Line 4"/>
            <p:cNvSpPr>
              <a:spLocks noChangeShapeType="1"/>
            </p:cNvSpPr>
            <p:nvPr/>
          </p:nvSpPr>
          <p:spPr bwMode="auto">
            <a:xfrm flipH="1">
              <a:off x="1536" y="3456"/>
              <a:ext cx="0"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 name="Line 5"/>
            <p:cNvSpPr>
              <a:spLocks noChangeShapeType="1"/>
            </p:cNvSpPr>
            <p:nvPr/>
          </p:nvSpPr>
          <p:spPr bwMode="auto">
            <a:xfrm flipH="1">
              <a:off x="1776" y="3456"/>
              <a:ext cx="0"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 name="Line 6"/>
            <p:cNvSpPr>
              <a:spLocks noChangeShapeType="1"/>
            </p:cNvSpPr>
            <p:nvPr/>
          </p:nvSpPr>
          <p:spPr bwMode="auto">
            <a:xfrm flipH="1">
              <a:off x="2016" y="3456"/>
              <a:ext cx="0"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 name="Line 7"/>
            <p:cNvSpPr>
              <a:spLocks noChangeShapeType="1"/>
            </p:cNvSpPr>
            <p:nvPr/>
          </p:nvSpPr>
          <p:spPr bwMode="auto">
            <a:xfrm flipH="1">
              <a:off x="2256" y="3456"/>
              <a:ext cx="0"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 name="Line 8"/>
            <p:cNvSpPr>
              <a:spLocks noChangeShapeType="1"/>
            </p:cNvSpPr>
            <p:nvPr/>
          </p:nvSpPr>
          <p:spPr bwMode="auto">
            <a:xfrm flipH="1">
              <a:off x="2496" y="3456"/>
              <a:ext cx="0"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 name="Line 9"/>
            <p:cNvSpPr>
              <a:spLocks noChangeShapeType="1"/>
            </p:cNvSpPr>
            <p:nvPr/>
          </p:nvSpPr>
          <p:spPr bwMode="auto">
            <a:xfrm>
              <a:off x="1008" y="3264"/>
              <a:ext cx="9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 name="Line 10"/>
            <p:cNvSpPr>
              <a:spLocks noChangeShapeType="1"/>
            </p:cNvSpPr>
            <p:nvPr/>
          </p:nvSpPr>
          <p:spPr bwMode="auto">
            <a:xfrm>
              <a:off x="1008" y="3024"/>
              <a:ext cx="9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Line 11"/>
            <p:cNvSpPr>
              <a:spLocks noChangeShapeType="1"/>
            </p:cNvSpPr>
            <p:nvPr/>
          </p:nvSpPr>
          <p:spPr bwMode="auto">
            <a:xfrm>
              <a:off x="1008" y="2784"/>
              <a:ext cx="9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Line 12"/>
            <p:cNvSpPr>
              <a:spLocks noChangeShapeType="1"/>
            </p:cNvSpPr>
            <p:nvPr/>
          </p:nvSpPr>
          <p:spPr bwMode="auto">
            <a:xfrm>
              <a:off x="1008" y="2544"/>
              <a:ext cx="9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Line 13"/>
            <p:cNvSpPr>
              <a:spLocks noChangeShapeType="1"/>
            </p:cNvSpPr>
            <p:nvPr/>
          </p:nvSpPr>
          <p:spPr bwMode="auto">
            <a:xfrm>
              <a:off x="1008" y="2304"/>
              <a:ext cx="9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 name="Line 14"/>
            <p:cNvSpPr>
              <a:spLocks noChangeShapeType="1"/>
            </p:cNvSpPr>
            <p:nvPr/>
          </p:nvSpPr>
          <p:spPr bwMode="auto">
            <a:xfrm>
              <a:off x="1008" y="2064"/>
              <a:ext cx="9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6" name="Group 15"/>
            <p:cNvGrpSpPr>
              <a:grpSpLocks/>
            </p:cNvGrpSpPr>
            <p:nvPr/>
          </p:nvGrpSpPr>
          <p:grpSpPr bwMode="auto">
            <a:xfrm>
              <a:off x="624" y="1728"/>
              <a:ext cx="2448" cy="2477"/>
              <a:chOff x="624" y="1728"/>
              <a:chExt cx="2448" cy="2477"/>
            </a:xfrm>
          </p:grpSpPr>
          <p:sp>
            <p:nvSpPr>
              <p:cNvPr id="17" name="Text Box 16"/>
              <p:cNvSpPr txBox="1">
                <a:spLocks noChangeArrowheads="1"/>
              </p:cNvSpPr>
              <p:nvPr/>
            </p:nvSpPr>
            <p:spPr bwMode="auto">
              <a:xfrm>
                <a:off x="1104" y="1728"/>
                <a:ext cx="240"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i="1"/>
                  <a:t>Y</a:t>
                </a:r>
                <a:endParaRPr lang="en-US" altLang="zh-CN"/>
              </a:p>
            </p:txBody>
          </p:sp>
          <p:sp>
            <p:nvSpPr>
              <p:cNvPr id="18" name="Line 17"/>
              <p:cNvSpPr>
                <a:spLocks noChangeShapeType="1"/>
              </p:cNvSpPr>
              <p:nvPr/>
            </p:nvSpPr>
            <p:spPr bwMode="auto">
              <a:xfrm>
                <a:off x="624" y="3504"/>
                <a:ext cx="2352"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 name="Line 18"/>
              <p:cNvSpPr>
                <a:spLocks noChangeShapeType="1"/>
              </p:cNvSpPr>
              <p:nvPr/>
            </p:nvSpPr>
            <p:spPr bwMode="auto">
              <a:xfrm flipV="1">
                <a:off x="1056" y="1872"/>
                <a:ext cx="0" cy="2112"/>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 name="Text Box 19"/>
              <p:cNvSpPr txBox="1">
                <a:spLocks noChangeArrowheads="1"/>
              </p:cNvSpPr>
              <p:nvPr/>
            </p:nvSpPr>
            <p:spPr bwMode="auto">
              <a:xfrm>
                <a:off x="816" y="3456"/>
                <a:ext cx="192"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a:t>O</a:t>
                </a:r>
              </a:p>
            </p:txBody>
          </p:sp>
          <p:sp>
            <p:nvSpPr>
              <p:cNvPr id="21" name="Text Box 20"/>
              <p:cNvSpPr txBox="1">
                <a:spLocks noChangeArrowheads="1"/>
              </p:cNvSpPr>
              <p:nvPr/>
            </p:nvSpPr>
            <p:spPr bwMode="auto">
              <a:xfrm>
                <a:off x="2832" y="3504"/>
                <a:ext cx="240"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i="1"/>
                  <a:t>X</a:t>
                </a:r>
                <a:endParaRPr lang="en-US" altLang="zh-CN"/>
              </a:p>
            </p:txBody>
          </p:sp>
          <p:sp>
            <p:nvSpPr>
              <p:cNvPr id="22" name="Text Box 21"/>
              <p:cNvSpPr txBox="1">
                <a:spLocks noChangeArrowheads="1"/>
              </p:cNvSpPr>
              <p:nvPr/>
            </p:nvSpPr>
            <p:spPr bwMode="auto">
              <a:xfrm>
                <a:off x="1200" y="3456"/>
                <a:ext cx="24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400" b="0"/>
                  <a:t>1</a:t>
                </a:r>
                <a:endParaRPr lang="en-US" altLang="zh-CN"/>
              </a:p>
            </p:txBody>
          </p:sp>
          <p:sp>
            <p:nvSpPr>
              <p:cNvPr id="23" name="Text Box 22"/>
              <p:cNvSpPr txBox="1">
                <a:spLocks noChangeArrowheads="1"/>
              </p:cNvSpPr>
              <p:nvPr/>
            </p:nvSpPr>
            <p:spPr bwMode="auto">
              <a:xfrm>
                <a:off x="1440" y="345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400" b="0"/>
                  <a:t>2</a:t>
                </a:r>
                <a:endParaRPr lang="en-US" altLang="zh-CN"/>
              </a:p>
            </p:txBody>
          </p:sp>
          <p:sp>
            <p:nvSpPr>
              <p:cNvPr id="24" name="Text Box 23"/>
              <p:cNvSpPr txBox="1">
                <a:spLocks noChangeArrowheads="1"/>
              </p:cNvSpPr>
              <p:nvPr/>
            </p:nvSpPr>
            <p:spPr bwMode="auto">
              <a:xfrm>
                <a:off x="1680" y="345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400" b="0"/>
                  <a:t>3</a:t>
                </a:r>
                <a:endParaRPr lang="en-US" altLang="zh-CN"/>
              </a:p>
            </p:txBody>
          </p:sp>
          <p:sp>
            <p:nvSpPr>
              <p:cNvPr id="25" name="Text Box 24"/>
              <p:cNvSpPr txBox="1">
                <a:spLocks noChangeArrowheads="1"/>
              </p:cNvSpPr>
              <p:nvPr/>
            </p:nvSpPr>
            <p:spPr bwMode="auto">
              <a:xfrm>
                <a:off x="1920" y="3456"/>
                <a:ext cx="33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400" b="0"/>
                  <a:t>4</a:t>
                </a:r>
                <a:endParaRPr lang="en-US" altLang="zh-CN"/>
              </a:p>
            </p:txBody>
          </p:sp>
          <p:sp>
            <p:nvSpPr>
              <p:cNvPr id="26" name="Text Box 25"/>
              <p:cNvSpPr txBox="1">
                <a:spLocks noChangeArrowheads="1"/>
              </p:cNvSpPr>
              <p:nvPr/>
            </p:nvSpPr>
            <p:spPr bwMode="auto">
              <a:xfrm>
                <a:off x="2160" y="3456"/>
                <a:ext cx="24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400" b="0"/>
                  <a:t>5</a:t>
                </a:r>
                <a:endParaRPr lang="en-US" altLang="zh-CN"/>
              </a:p>
            </p:txBody>
          </p:sp>
          <p:sp>
            <p:nvSpPr>
              <p:cNvPr id="27" name="Text Box 26"/>
              <p:cNvSpPr txBox="1">
                <a:spLocks noChangeArrowheads="1"/>
              </p:cNvSpPr>
              <p:nvPr/>
            </p:nvSpPr>
            <p:spPr bwMode="auto">
              <a:xfrm>
                <a:off x="2400" y="3456"/>
                <a:ext cx="24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400" b="0"/>
                  <a:t>6</a:t>
                </a:r>
                <a:endParaRPr lang="en-US" altLang="zh-CN"/>
              </a:p>
            </p:txBody>
          </p:sp>
          <p:sp>
            <p:nvSpPr>
              <p:cNvPr id="28" name="Text Box 27"/>
              <p:cNvSpPr txBox="1">
                <a:spLocks noChangeArrowheads="1"/>
              </p:cNvSpPr>
              <p:nvPr/>
            </p:nvSpPr>
            <p:spPr bwMode="auto">
              <a:xfrm>
                <a:off x="816" y="3072"/>
                <a:ext cx="24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400" b="0"/>
                  <a:t>1</a:t>
                </a:r>
                <a:endParaRPr lang="en-US" altLang="zh-CN"/>
              </a:p>
            </p:txBody>
          </p:sp>
          <p:sp>
            <p:nvSpPr>
              <p:cNvPr id="29" name="Text Box 28"/>
              <p:cNvSpPr txBox="1">
                <a:spLocks noChangeArrowheads="1"/>
              </p:cNvSpPr>
              <p:nvPr/>
            </p:nvSpPr>
            <p:spPr bwMode="auto">
              <a:xfrm>
                <a:off x="816" y="2832"/>
                <a:ext cx="19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400" b="0"/>
                  <a:t>2</a:t>
                </a:r>
                <a:endParaRPr lang="en-US" altLang="zh-CN"/>
              </a:p>
            </p:txBody>
          </p:sp>
          <p:sp>
            <p:nvSpPr>
              <p:cNvPr id="30" name="Text Box 29"/>
              <p:cNvSpPr txBox="1">
                <a:spLocks noChangeArrowheads="1"/>
              </p:cNvSpPr>
              <p:nvPr/>
            </p:nvSpPr>
            <p:spPr bwMode="auto">
              <a:xfrm>
                <a:off x="816" y="2592"/>
                <a:ext cx="24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400" b="0"/>
                  <a:t>3</a:t>
                </a:r>
                <a:endParaRPr lang="en-US" altLang="zh-CN"/>
              </a:p>
            </p:txBody>
          </p:sp>
          <p:sp>
            <p:nvSpPr>
              <p:cNvPr id="31" name="Text Box 30"/>
              <p:cNvSpPr txBox="1">
                <a:spLocks noChangeArrowheads="1"/>
              </p:cNvSpPr>
              <p:nvPr/>
            </p:nvSpPr>
            <p:spPr bwMode="auto">
              <a:xfrm>
                <a:off x="816" y="2352"/>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400" b="0"/>
                  <a:t>4</a:t>
                </a:r>
                <a:endParaRPr lang="en-US" altLang="zh-CN"/>
              </a:p>
            </p:txBody>
          </p:sp>
          <p:sp>
            <p:nvSpPr>
              <p:cNvPr id="32" name="Line 31"/>
              <p:cNvSpPr>
                <a:spLocks noChangeShapeType="1"/>
              </p:cNvSpPr>
              <p:nvPr/>
            </p:nvSpPr>
            <p:spPr bwMode="auto">
              <a:xfrm flipV="1">
                <a:off x="1056" y="1776"/>
                <a:ext cx="864" cy="1728"/>
              </a:xfrm>
              <a:prstGeom prst="line">
                <a:avLst/>
              </a:prstGeom>
              <a:noFill/>
              <a:ln w="28575">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 name="Text Box 32"/>
              <p:cNvSpPr txBox="1">
                <a:spLocks noChangeArrowheads="1"/>
              </p:cNvSpPr>
              <p:nvPr/>
            </p:nvSpPr>
            <p:spPr bwMode="auto">
              <a:xfrm>
                <a:off x="816" y="2160"/>
                <a:ext cx="24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400" b="0"/>
                  <a:t>5</a:t>
                </a:r>
                <a:endParaRPr lang="en-US" altLang="zh-CN"/>
              </a:p>
            </p:txBody>
          </p:sp>
          <p:sp>
            <p:nvSpPr>
              <p:cNvPr id="34" name="Text Box 33"/>
              <p:cNvSpPr txBox="1">
                <a:spLocks noChangeArrowheads="1"/>
              </p:cNvSpPr>
              <p:nvPr/>
            </p:nvSpPr>
            <p:spPr bwMode="auto">
              <a:xfrm>
                <a:off x="816" y="1872"/>
                <a:ext cx="19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400" b="0"/>
                  <a:t>6</a:t>
                </a:r>
                <a:endParaRPr lang="en-US" altLang="zh-CN"/>
              </a:p>
            </p:txBody>
          </p:sp>
          <p:sp>
            <p:nvSpPr>
              <p:cNvPr id="35" name="Text Box 34"/>
              <p:cNvSpPr txBox="1">
                <a:spLocks noChangeArrowheads="1"/>
              </p:cNvSpPr>
              <p:nvPr/>
            </p:nvSpPr>
            <p:spPr bwMode="auto">
              <a:xfrm>
                <a:off x="1200" y="3840"/>
                <a:ext cx="768"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3200">
                    <a:solidFill>
                      <a:schemeClr val="accent2"/>
                    </a:solidFill>
                    <a:effectLst>
                      <a:outerShdw blurRad="38100" dist="38100" dir="2700000" algn="tl">
                        <a:srgbClr val="C0C0C0"/>
                      </a:outerShdw>
                    </a:effectLst>
                  </a:rPr>
                  <a:t>图</a:t>
                </a:r>
                <a:r>
                  <a:rPr lang="en-US" altLang="zh-CN" sz="3200">
                    <a:solidFill>
                      <a:schemeClr val="accent2"/>
                    </a:solidFill>
                    <a:effectLst>
                      <a:outerShdw blurRad="38100" dist="38100" dir="2700000" algn="tl">
                        <a:srgbClr val="C0C0C0"/>
                      </a:outerShdw>
                    </a:effectLst>
                  </a:rPr>
                  <a:t>3-6</a:t>
                </a:r>
              </a:p>
            </p:txBody>
          </p:sp>
        </p:grpSp>
      </p:grpSp>
      <p:sp>
        <p:nvSpPr>
          <p:cNvPr id="36" name="Line 35"/>
          <p:cNvSpPr>
            <a:spLocks noChangeShapeType="1"/>
          </p:cNvSpPr>
          <p:nvPr/>
        </p:nvSpPr>
        <p:spPr bwMode="auto">
          <a:xfrm flipV="1">
            <a:off x="1676400" y="4800600"/>
            <a:ext cx="381000" cy="76200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 name="Text Box 36"/>
          <p:cNvSpPr txBox="1">
            <a:spLocks noChangeArrowheads="1"/>
          </p:cNvSpPr>
          <p:nvPr/>
        </p:nvSpPr>
        <p:spPr bwMode="auto">
          <a:xfrm>
            <a:off x="990600" y="149225"/>
            <a:ext cx="7924800" cy="1220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dirty="0"/>
              <a:t>        </a:t>
            </a:r>
            <a:r>
              <a:rPr lang="en-US" altLang="zh-CN" sz="3200" dirty="0">
                <a:solidFill>
                  <a:schemeClr val="accent2"/>
                </a:solidFill>
                <a:effectLst>
                  <a:outerShdw blurRad="38100" dist="38100" dir="2700000" algn="tl">
                    <a:srgbClr val="C0C0C0"/>
                  </a:outerShdw>
                </a:effectLst>
              </a:rPr>
              <a:t>4.   </a:t>
            </a:r>
            <a:r>
              <a:rPr lang="zh-CN" altLang="en-US" sz="3200" dirty="0">
                <a:solidFill>
                  <a:schemeClr val="accent2"/>
                </a:solidFill>
                <a:effectLst>
                  <a:outerShdw blurRad="38100" dist="38100" dir="2700000" algn="tl">
                    <a:srgbClr val="C0C0C0"/>
                  </a:outerShdw>
                </a:effectLst>
              </a:rPr>
              <a:t>向量组线性相关的几何意义</a:t>
            </a:r>
            <a:endParaRPr lang="zh-CN" altLang="en-US" dirty="0"/>
          </a:p>
          <a:p>
            <a:pPr algn="dist">
              <a:spcBef>
                <a:spcPct val="50000"/>
              </a:spcBef>
            </a:pPr>
            <a:r>
              <a:rPr lang="zh-CN" altLang="en-US" dirty="0"/>
              <a:t>        </a:t>
            </a:r>
            <a:r>
              <a:rPr lang="en-US" altLang="zh-CN" dirty="0">
                <a:solidFill>
                  <a:schemeClr val="accent2"/>
                </a:solidFill>
                <a:effectLst>
                  <a:outerShdw blurRad="38100" dist="38100" dir="2700000" algn="tl">
                    <a:srgbClr val="C0C0C0"/>
                  </a:outerShdw>
                </a:effectLst>
              </a:rPr>
              <a:t>1)</a:t>
            </a:r>
            <a:r>
              <a:rPr lang="en-US" altLang="zh-CN" dirty="0"/>
              <a:t>   </a:t>
            </a:r>
            <a:r>
              <a:rPr lang="zh-CN" altLang="en-US" dirty="0">
                <a:solidFill>
                  <a:srgbClr val="006600"/>
                </a:solidFill>
                <a:effectLst>
                  <a:outerShdw blurRad="38100" dist="38100" dir="2700000" algn="tl">
                    <a:srgbClr val="C0C0C0"/>
                  </a:outerShdw>
                </a:effectLst>
              </a:rPr>
              <a:t>由两个 </a:t>
            </a:r>
            <a:r>
              <a:rPr lang="en-US" altLang="zh-CN" dirty="0">
                <a:solidFill>
                  <a:srgbClr val="006600"/>
                </a:solidFill>
                <a:effectLst>
                  <a:outerShdw blurRad="38100" dist="38100" dir="2700000" algn="tl">
                    <a:srgbClr val="C0C0C0"/>
                  </a:outerShdw>
                </a:effectLst>
              </a:rPr>
              <a:t>2 </a:t>
            </a:r>
            <a:r>
              <a:rPr lang="zh-CN" altLang="en-US" dirty="0">
                <a:solidFill>
                  <a:srgbClr val="006600"/>
                </a:solidFill>
                <a:effectLst>
                  <a:outerShdw blurRad="38100" dist="38100" dir="2700000" algn="tl">
                    <a:srgbClr val="C0C0C0"/>
                  </a:outerShdw>
                </a:effectLst>
              </a:rPr>
              <a:t>维向量构成的向量组 </a:t>
            </a:r>
            <a:r>
              <a:rPr lang="en-US" altLang="zh-CN" i="1" dirty="0">
                <a:solidFill>
                  <a:srgbClr val="006600"/>
                </a:solidFill>
                <a:effectLst>
                  <a:outerShdw blurRad="38100" dist="38100" dir="2700000" algn="tl">
                    <a:srgbClr val="C0C0C0"/>
                  </a:outerShdw>
                </a:effectLst>
              </a:rPr>
              <a:t>A</a:t>
            </a:r>
            <a:r>
              <a:rPr lang="en-US" altLang="zh-CN" dirty="0">
                <a:solidFill>
                  <a:srgbClr val="006600"/>
                </a:solidFill>
                <a:effectLst>
                  <a:outerShdw blurRad="38100" dist="38100" dir="2700000" algn="tl">
                    <a:srgbClr val="C0C0C0"/>
                  </a:outerShdw>
                </a:effectLst>
              </a:rPr>
              <a:t>: </a:t>
            </a:r>
            <a:r>
              <a:rPr lang="en-US" altLang="zh-CN" i="1" dirty="0">
                <a:solidFill>
                  <a:srgbClr val="006600"/>
                </a:solidFill>
                <a:effectLst>
                  <a:outerShdw blurRad="38100" dist="38100" dir="2700000" algn="tl">
                    <a:srgbClr val="C0C0C0"/>
                  </a:outerShdw>
                </a:effectLst>
              </a:rPr>
              <a:t>a</a:t>
            </a:r>
            <a:r>
              <a:rPr lang="en-US" altLang="zh-CN" baseline="-25000" dirty="0">
                <a:solidFill>
                  <a:srgbClr val="006600"/>
                </a:solidFill>
                <a:effectLst>
                  <a:outerShdw blurRad="38100" dist="38100" dir="2700000" algn="tl">
                    <a:srgbClr val="C0C0C0"/>
                  </a:outerShdw>
                </a:effectLst>
              </a:rPr>
              <a:t>1</a:t>
            </a:r>
            <a:r>
              <a:rPr lang="en-US" altLang="zh-CN" dirty="0">
                <a:solidFill>
                  <a:srgbClr val="006600"/>
                </a:solidFill>
                <a:effectLst>
                  <a:outerShdw blurRad="38100" dist="38100" dir="2700000" algn="tl">
                    <a:srgbClr val="C0C0C0"/>
                  </a:outerShdw>
                </a:effectLst>
              </a:rPr>
              <a:t> , </a:t>
            </a:r>
            <a:r>
              <a:rPr lang="en-US" altLang="zh-CN" i="1" dirty="0">
                <a:solidFill>
                  <a:srgbClr val="006600"/>
                </a:solidFill>
                <a:effectLst>
                  <a:outerShdw blurRad="38100" dist="38100" dir="2700000" algn="tl">
                    <a:srgbClr val="C0C0C0"/>
                  </a:outerShdw>
                </a:effectLst>
              </a:rPr>
              <a:t>a</a:t>
            </a:r>
            <a:r>
              <a:rPr lang="en-US" altLang="zh-CN" baseline="-25000" dirty="0">
                <a:solidFill>
                  <a:srgbClr val="006600"/>
                </a:solidFill>
                <a:effectLst>
                  <a:outerShdw blurRad="38100" dist="38100" dir="2700000" algn="tl">
                    <a:srgbClr val="C0C0C0"/>
                  </a:outerShdw>
                </a:effectLst>
              </a:rPr>
              <a:t>2</a:t>
            </a:r>
            <a:r>
              <a:rPr lang="en-US" altLang="zh-CN" dirty="0">
                <a:solidFill>
                  <a:srgbClr val="006600"/>
                </a:solidFill>
                <a:effectLst>
                  <a:outerShdw blurRad="38100" dist="38100" dir="2700000" algn="tl">
                    <a:srgbClr val="C0C0C0"/>
                  </a:outerShdw>
                </a:effectLst>
              </a:rPr>
              <a:t> </a:t>
            </a:r>
          </a:p>
        </p:txBody>
      </p:sp>
      <p:sp>
        <p:nvSpPr>
          <p:cNvPr id="38" name="Line 37"/>
          <p:cNvSpPr>
            <a:spLocks noChangeShapeType="1"/>
          </p:cNvSpPr>
          <p:nvPr/>
        </p:nvSpPr>
        <p:spPr bwMode="auto">
          <a:xfrm flipV="1">
            <a:off x="1676400" y="4800600"/>
            <a:ext cx="381000" cy="76200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 name="Line 38"/>
          <p:cNvSpPr>
            <a:spLocks noChangeShapeType="1"/>
          </p:cNvSpPr>
          <p:nvPr/>
        </p:nvSpPr>
        <p:spPr bwMode="auto">
          <a:xfrm flipV="1">
            <a:off x="1676400" y="4038600"/>
            <a:ext cx="762000" cy="1524000"/>
          </a:xfrm>
          <a:prstGeom prst="line">
            <a:avLst/>
          </a:prstGeom>
          <a:noFill/>
          <a:ln w="3810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 name="Line 39"/>
          <p:cNvSpPr>
            <a:spLocks noChangeShapeType="1"/>
          </p:cNvSpPr>
          <p:nvPr/>
        </p:nvSpPr>
        <p:spPr bwMode="auto">
          <a:xfrm flipV="1">
            <a:off x="1676400" y="3276600"/>
            <a:ext cx="1143000" cy="228600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 name="Text Box 40"/>
          <p:cNvSpPr txBox="1">
            <a:spLocks noChangeArrowheads="1"/>
          </p:cNvSpPr>
          <p:nvPr/>
        </p:nvSpPr>
        <p:spPr bwMode="auto">
          <a:xfrm>
            <a:off x="1981200" y="4648200"/>
            <a:ext cx="14478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i="1"/>
              <a:t>M</a:t>
            </a:r>
            <a:r>
              <a:rPr lang="en-US" altLang="zh-CN" baseline="-25000"/>
              <a:t>1</a:t>
            </a:r>
            <a:r>
              <a:rPr lang="en-US" altLang="zh-CN"/>
              <a:t>(1,2)</a:t>
            </a:r>
          </a:p>
        </p:txBody>
      </p:sp>
      <p:sp>
        <p:nvSpPr>
          <p:cNvPr id="42" name="Text Box 41"/>
          <p:cNvSpPr txBox="1">
            <a:spLocks noChangeArrowheads="1"/>
          </p:cNvSpPr>
          <p:nvPr/>
        </p:nvSpPr>
        <p:spPr bwMode="auto">
          <a:xfrm>
            <a:off x="2362200" y="3886200"/>
            <a:ext cx="15240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i="1"/>
              <a:t>M</a:t>
            </a:r>
            <a:r>
              <a:rPr lang="en-US" altLang="zh-CN" baseline="-25000"/>
              <a:t>2</a:t>
            </a:r>
            <a:r>
              <a:rPr lang="en-US" altLang="zh-CN"/>
              <a:t>(2,4)</a:t>
            </a:r>
          </a:p>
        </p:txBody>
      </p:sp>
      <p:sp>
        <p:nvSpPr>
          <p:cNvPr id="43" name="Text Box 42"/>
          <p:cNvSpPr txBox="1">
            <a:spLocks noChangeArrowheads="1"/>
          </p:cNvSpPr>
          <p:nvPr/>
        </p:nvSpPr>
        <p:spPr bwMode="auto">
          <a:xfrm>
            <a:off x="2743200" y="3124200"/>
            <a:ext cx="15240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i="1"/>
              <a:t>M</a:t>
            </a:r>
            <a:r>
              <a:rPr lang="en-US" altLang="zh-CN" baseline="-25000"/>
              <a:t>3</a:t>
            </a:r>
            <a:r>
              <a:rPr lang="en-US" altLang="zh-CN"/>
              <a:t>(3,6)</a:t>
            </a:r>
          </a:p>
        </p:txBody>
      </p:sp>
      <p:sp>
        <p:nvSpPr>
          <p:cNvPr id="44" name="Oval 43"/>
          <p:cNvSpPr>
            <a:spLocks noChangeArrowheads="1"/>
          </p:cNvSpPr>
          <p:nvPr/>
        </p:nvSpPr>
        <p:spPr bwMode="auto">
          <a:xfrm flipH="1">
            <a:off x="1981200" y="4800600"/>
            <a:ext cx="76200" cy="76200"/>
          </a:xfrm>
          <a:prstGeom prst="ellipse">
            <a:avLst/>
          </a:prstGeom>
          <a:solidFill>
            <a:srgbClr val="66FF33"/>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5" name="Oval 44"/>
          <p:cNvSpPr>
            <a:spLocks noChangeArrowheads="1"/>
          </p:cNvSpPr>
          <p:nvPr/>
        </p:nvSpPr>
        <p:spPr bwMode="auto">
          <a:xfrm flipH="1">
            <a:off x="2362200" y="4038600"/>
            <a:ext cx="76200" cy="76200"/>
          </a:xfrm>
          <a:prstGeom prst="ellipse">
            <a:avLst/>
          </a:prstGeom>
          <a:solidFill>
            <a:srgbClr val="66FF33"/>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 name="Oval 45"/>
          <p:cNvSpPr>
            <a:spLocks noChangeArrowheads="1"/>
          </p:cNvSpPr>
          <p:nvPr/>
        </p:nvSpPr>
        <p:spPr bwMode="auto">
          <a:xfrm flipH="1">
            <a:off x="2743200" y="3276600"/>
            <a:ext cx="76200" cy="76200"/>
          </a:xfrm>
          <a:prstGeom prst="ellipse">
            <a:avLst/>
          </a:prstGeom>
          <a:solidFill>
            <a:srgbClr val="66FF33"/>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 name="Text Box 46"/>
          <p:cNvSpPr txBox="1">
            <a:spLocks noChangeArrowheads="1"/>
          </p:cNvSpPr>
          <p:nvPr/>
        </p:nvSpPr>
        <p:spPr bwMode="auto">
          <a:xfrm>
            <a:off x="914400" y="2057400"/>
            <a:ext cx="82296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a:t>      </a:t>
            </a:r>
            <a:r>
              <a:rPr lang="zh-CN" altLang="en-US"/>
              <a:t>在直线 </a:t>
            </a:r>
            <a:r>
              <a:rPr lang="en-US" altLang="zh-CN" i="1"/>
              <a:t>y</a:t>
            </a:r>
            <a:r>
              <a:rPr lang="en-US" altLang="zh-CN"/>
              <a:t> =2</a:t>
            </a:r>
            <a:r>
              <a:rPr lang="en-US" altLang="zh-CN" i="1"/>
              <a:t>x</a:t>
            </a:r>
            <a:r>
              <a:rPr lang="en-US" altLang="zh-CN"/>
              <a:t> </a:t>
            </a:r>
            <a:r>
              <a:rPr lang="zh-CN" altLang="en-US"/>
              <a:t>取三点</a:t>
            </a:r>
            <a:r>
              <a:rPr lang="en-US" altLang="zh-CN" i="1"/>
              <a:t>M</a:t>
            </a:r>
            <a:r>
              <a:rPr lang="en-US" altLang="zh-CN" baseline="-25000"/>
              <a:t>1</a:t>
            </a:r>
            <a:r>
              <a:rPr lang="en-US" altLang="zh-CN"/>
              <a:t>, </a:t>
            </a:r>
            <a:r>
              <a:rPr lang="en-US" altLang="zh-CN" i="1"/>
              <a:t>M</a:t>
            </a:r>
            <a:r>
              <a:rPr lang="en-US" altLang="zh-CN" baseline="-25000"/>
              <a:t>2</a:t>
            </a:r>
            <a:r>
              <a:rPr lang="en-US" altLang="zh-CN"/>
              <a:t> , </a:t>
            </a:r>
            <a:r>
              <a:rPr lang="en-US" altLang="zh-CN" i="1"/>
              <a:t>M</a:t>
            </a:r>
            <a:r>
              <a:rPr lang="en-US" altLang="zh-CN" baseline="-25000"/>
              <a:t>3</a:t>
            </a:r>
            <a:r>
              <a:rPr lang="en-US" altLang="zh-CN"/>
              <a:t> , </a:t>
            </a:r>
            <a:r>
              <a:rPr lang="zh-CN" altLang="en-US"/>
              <a:t>作三个向量</a:t>
            </a:r>
            <a:r>
              <a:rPr lang="en-US" altLang="zh-CN"/>
              <a:t>: </a:t>
            </a:r>
          </a:p>
        </p:txBody>
      </p:sp>
      <p:graphicFrame>
        <p:nvGraphicFramePr>
          <p:cNvPr id="48" name="Object 47"/>
          <p:cNvGraphicFramePr>
            <a:graphicFrameLocks noChangeAspect="1"/>
          </p:cNvGraphicFramePr>
          <p:nvPr/>
        </p:nvGraphicFramePr>
        <p:xfrm>
          <a:off x="5743575" y="2667000"/>
          <a:ext cx="2590800" cy="612775"/>
        </p:xfrm>
        <a:graphic>
          <a:graphicData uri="http://schemas.openxmlformats.org/presentationml/2006/ole">
            <mc:AlternateContent xmlns:mc="http://schemas.openxmlformats.org/markup-compatibility/2006">
              <mc:Choice xmlns:v="urn:schemas-microsoft-com:vml" Requires="v">
                <p:oleObj name="公式" r:id="rId3" imgW="1066680" imgH="253800" progId="Equation.3">
                  <p:embed/>
                </p:oleObj>
              </mc:Choice>
              <mc:Fallback>
                <p:oleObj name="公式" r:id="rId3" imgW="1066680" imgH="2538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43575" y="2667000"/>
                        <a:ext cx="2590800" cy="612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9" name="Object 48"/>
          <p:cNvGraphicFramePr>
            <a:graphicFrameLocks noChangeAspect="1"/>
          </p:cNvGraphicFramePr>
          <p:nvPr/>
        </p:nvGraphicFramePr>
        <p:xfrm>
          <a:off x="5713413" y="3429000"/>
          <a:ext cx="2744787" cy="612775"/>
        </p:xfrm>
        <a:graphic>
          <a:graphicData uri="http://schemas.openxmlformats.org/presentationml/2006/ole">
            <mc:AlternateContent xmlns:mc="http://schemas.openxmlformats.org/markup-compatibility/2006">
              <mc:Choice xmlns:v="urn:schemas-microsoft-com:vml" Requires="v">
                <p:oleObj name="公式" r:id="rId5" imgW="1130040" imgH="253800" progId="Equation.3">
                  <p:embed/>
                </p:oleObj>
              </mc:Choice>
              <mc:Fallback>
                <p:oleObj name="公式" r:id="rId5" imgW="1130040" imgH="2538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13413" y="3429000"/>
                        <a:ext cx="2744787" cy="612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0" name="Object 49"/>
          <p:cNvGraphicFramePr>
            <a:graphicFrameLocks noChangeAspect="1"/>
          </p:cNvGraphicFramePr>
          <p:nvPr/>
        </p:nvGraphicFramePr>
        <p:xfrm>
          <a:off x="5713413" y="4191000"/>
          <a:ext cx="2682875" cy="642938"/>
        </p:xfrm>
        <a:graphic>
          <a:graphicData uri="http://schemas.openxmlformats.org/presentationml/2006/ole">
            <mc:AlternateContent xmlns:mc="http://schemas.openxmlformats.org/markup-compatibility/2006">
              <mc:Choice xmlns:v="urn:schemas-microsoft-com:vml" Requires="v">
                <p:oleObj name="公式" r:id="rId7" imgW="1104840" imgH="266400" progId="Equation.3">
                  <p:embed/>
                </p:oleObj>
              </mc:Choice>
              <mc:Fallback>
                <p:oleObj name="公式" r:id="rId7" imgW="1104840" imgH="2664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713413" y="4191000"/>
                        <a:ext cx="2682875" cy="6429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1" name="Line 50"/>
          <p:cNvSpPr>
            <a:spLocks noChangeShapeType="1"/>
          </p:cNvSpPr>
          <p:nvPr/>
        </p:nvSpPr>
        <p:spPr bwMode="auto">
          <a:xfrm flipV="1">
            <a:off x="1676400" y="4800600"/>
            <a:ext cx="381000" cy="762000"/>
          </a:xfrm>
          <a:prstGeom prst="line">
            <a:avLst/>
          </a:prstGeom>
          <a:noFill/>
          <a:ln w="38100">
            <a:solidFill>
              <a:srgbClr val="3399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 name="Line 51"/>
          <p:cNvSpPr>
            <a:spLocks noChangeShapeType="1"/>
          </p:cNvSpPr>
          <p:nvPr/>
        </p:nvSpPr>
        <p:spPr bwMode="auto">
          <a:xfrm flipV="1">
            <a:off x="1676400" y="4038600"/>
            <a:ext cx="762000" cy="1524000"/>
          </a:xfrm>
          <a:prstGeom prst="line">
            <a:avLst/>
          </a:prstGeom>
          <a:noFill/>
          <a:ln w="38100">
            <a:pattFill prst="solidDmnd">
              <a:fgClr>
                <a:srgbClr val="66FF33"/>
              </a:fgClr>
              <a:bgClr>
                <a:srgbClr val="FFFFFF"/>
              </a:bgClr>
            </a:patt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 name="Line 52"/>
          <p:cNvSpPr>
            <a:spLocks noChangeShapeType="1"/>
          </p:cNvSpPr>
          <p:nvPr/>
        </p:nvSpPr>
        <p:spPr bwMode="auto">
          <a:xfrm flipV="1">
            <a:off x="1676400" y="3276600"/>
            <a:ext cx="1143000" cy="2286000"/>
          </a:xfrm>
          <a:prstGeom prst="line">
            <a:avLst/>
          </a:prstGeom>
          <a:noFill/>
          <a:ln w="38100">
            <a:pattFill prst="pct80">
              <a:fgClr>
                <a:srgbClr val="FF0000"/>
              </a:fgClr>
              <a:bgClr>
                <a:srgbClr val="FFFFFF"/>
              </a:bgClr>
            </a:patt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 name="Text Box 53" descr="轮廓式菱形"/>
          <p:cNvSpPr txBox="1">
            <a:spLocks noChangeArrowheads="1"/>
          </p:cNvSpPr>
          <p:nvPr/>
        </p:nvSpPr>
        <p:spPr bwMode="auto">
          <a:xfrm>
            <a:off x="5410200" y="4876800"/>
            <a:ext cx="3276600" cy="1196975"/>
          </a:xfrm>
          <a:prstGeom prst="rect">
            <a:avLst/>
          </a:prstGeom>
          <a:pattFill prst="openDmnd">
            <a:fgClr>
              <a:schemeClr val="accent1"/>
            </a:fgClr>
            <a:bgClr>
              <a:schemeClr val="bg1"/>
            </a:bgClr>
          </a:pattFill>
          <a:ln w="9525">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400">
                <a:solidFill>
                  <a:schemeClr val="accent2"/>
                </a:solidFill>
                <a:effectLst>
                  <a:outerShdw blurRad="38100" dist="38100" dir="2700000" algn="tl">
                    <a:srgbClr val="C0C0C0"/>
                  </a:outerShdw>
                </a:effectLst>
              </a:rPr>
              <a:t>显然</a:t>
            </a:r>
            <a:r>
              <a:rPr lang="en-US" altLang="zh-CN" sz="2400">
                <a:solidFill>
                  <a:schemeClr val="accent2"/>
                </a:solidFill>
                <a:effectLst>
                  <a:outerShdw blurRad="38100" dist="38100" dir="2700000" algn="tl">
                    <a:srgbClr val="C0C0C0"/>
                  </a:outerShdw>
                </a:effectLst>
              </a:rPr>
              <a:t>, </a:t>
            </a:r>
            <a:r>
              <a:rPr lang="zh-CN" altLang="en-US" sz="2400">
                <a:solidFill>
                  <a:schemeClr val="accent2"/>
                </a:solidFill>
                <a:effectLst>
                  <a:outerShdw blurRad="38100" dist="38100" dir="2700000" algn="tl">
                    <a:srgbClr val="C0C0C0"/>
                  </a:outerShdw>
                </a:effectLst>
              </a:rPr>
              <a:t>这三个向量中的任意两个向量构成的向量组都是线性相关的</a:t>
            </a:r>
            <a:r>
              <a:rPr lang="en-US" altLang="zh-CN" sz="2400">
                <a:solidFill>
                  <a:schemeClr val="accent2"/>
                </a:solidFill>
                <a:effectLst>
                  <a:outerShdw blurRad="38100" dist="38100" dir="2700000" algn="tl">
                    <a:srgbClr val="C0C0C0"/>
                  </a:outerShdw>
                </a:effectLst>
              </a:rPr>
              <a:t>.</a:t>
            </a:r>
          </a:p>
        </p:txBody>
      </p:sp>
      <p:sp>
        <p:nvSpPr>
          <p:cNvPr id="55" name="Rectangle 54"/>
          <p:cNvSpPr>
            <a:spLocks noChangeArrowheads="1"/>
          </p:cNvSpPr>
          <p:nvPr/>
        </p:nvSpPr>
        <p:spPr bwMode="auto">
          <a:xfrm>
            <a:off x="990600" y="1462088"/>
            <a:ext cx="60198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a:solidFill>
                  <a:srgbClr val="006600"/>
                </a:solidFill>
                <a:effectLst>
                  <a:outerShdw blurRad="38100" dist="38100" dir="2700000" algn="tl">
                    <a:srgbClr val="C0C0C0"/>
                  </a:outerShdw>
                </a:effectLst>
              </a:rPr>
              <a:t>线性相关的几何意义是</a:t>
            </a:r>
            <a:r>
              <a:rPr lang="en-US" altLang="zh-CN">
                <a:solidFill>
                  <a:srgbClr val="006600"/>
                </a:solidFill>
                <a:effectLst>
                  <a:outerShdw blurRad="38100" dist="38100" dir="2700000" algn="tl">
                    <a:srgbClr val="C0C0C0"/>
                  </a:outerShdw>
                </a:effectLst>
              </a:rPr>
              <a:t>: </a:t>
            </a:r>
            <a:r>
              <a:rPr lang="en-US" altLang="zh-CN" i="1">
                <a:solidFill>
                  <a:srgbClr val="006600"/>
                </a:solidFill>
                <a:effectLst>
                  <a:outerShdw blurRad="38100" dist="38100" dir="2700000" algn="tl">
                    <a:srgbClr val="C0C0C0"/>
                  </a:outerShdw>
                </a:effectLst>
              </a:rPr>
              <a:t>a</a:t>
            </a:r>
            <a:r>
              <a:rPr lang="en-US" altLang="zh-CN" baseline="-25000">
                <a:solidFill>
                  <a:srgbClr val="006600"/>
                </a:solidFill>
                <a:effectLst>
                  <a:outerShdw blurRad="38100" dist="38100" dir="2700000" algn="tl">
                    <a:srgbClr val="C0C0C0"/>
                  </a:outerShdw>
                </a:effectLst>
              </a:rPr>
              <a:t>1</a:t>
            </a:r>
            <a:r>
              <a:rPr lang="en-US" altLang="zh-CN">
                <a:solidFill>
                  <a:srgbClr val="006600"/>
                </a:solidFill>
                <a:effectLst>
                  <a:outerShdw blurRad="38100" dist="38100" dir="2700000" algn="tl">
                    <a:srgbClr val="C0C0C0"/>
                  </a:outerShdw>
                </a:effectLst>
              </a:rPr>
              <a:t> , </a:t>
            </a:r>
            <a:r>
              <a:rPr lang="en-US" altLang="zh-CN" i="1">
                <a:solidFill>
                  <a:srgbClr val="006600"/>
                </a:solidFill>
                <a:effectLst>
                  <a:outerShdw blurRad="38100" dist="38100" dir="2700000" algn="tl">
                    <a:srgbClr val="C0C0C0"/>
                  </a:outerShdw>
                </a:effectLst>
              </a:rPr>
              <a:t>a</a:t>
            </a:r>
            <a:r>
              <a:rPr lang="en-US" altLang="zh-CN" baseline="-25000">
                <a:solidFill>
                  <a:srgbClr val="006600"/>
                </a:solidFill>
                <a:effectLst>
                  <a:outerShdw blurRad="38100" dist="38100" dir="2700000" algn="tl">
                    <a:srgbClr val="C0C0C0"/>
                  </a:outerShdw>
                </a:effectLst>
              </a:rPr>
              <a:t>2</a:t>
            </a:r>
            <a:r>
              <a:rPr lang="en-US" altLang="zh-CN">
                <a:solidFill>
                  <a:srgbClr val="006600"/>
                </a:solidFill>
                <a:effectLst>
                  <a:outerShdw blurRad="38100" dist="38100" dir="2700000" algn="tl">
                    <a:srgbClr val="C0C0C0"/>
                  </a:outerShdw>
                </a:effectLst>
              </a:rPr>
              <a:t> </a:t>
            </a:r>
            <a:r>
              <a:rPr lang="zh-CN" altLang="en-US">
                <a:solidFill>
                  <a:srgbClr val="006600"/>
                </a:solidFill>
                <a:effectLst>
                  <a:outerShdw blurRad="38100" dist="38100" dir="2700000" algn="tl">
                    <a:srgbClr val="C0C0C0"/>
                  </a:outerShdw>
                </a:effectLst>
              </a:rPr>
              <a:t>共线</a:t>
            </a:r>
            <a:r>
              <a:rPr lang="en-US" altLang="zh-CN"/>
              <a:t>. </a:t>
            </a:r>
          </a:p>
        </p:txBody>
      </p:sp>
    </p:spTree>
    <p:extLst>
      <p:ext uri="{BB962C8B-B14F-4D97-AF65-F5344CB8AC3E}">
        <p14:creationId xmlns:p14="http://schemas.microsoft.com/office/powerpoint/2010/main" val="770715743"/>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7">
                                            <p:txEl>
                                              <p:pRg st="0" end="0"/>
                                            </p:txEl>
                                          </p:spTgt>
                                        </p:tgtEl>
                                        <p:attrNameLst>
                                          <p:attrName>style.visibility</p:attrName>
                                        </p:attrNameLst>
                                      </p:cBhvr>
                                      <p:to>
                                        <p:strVal val="visible"/>
                                      </p:to>
                                    </p:set>
                                    <p:animEffect transition="in" filter="wipe(left)">
                                      <p:cBhvr>
                                        <p:cTn id="7" dur="500"/>
                                        <p:tgtEl>
                                          <p:spTgt spid="3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7">
                                            <p:txEl>
                                              <p:pRg st="1" end="1"/>
                                            </p:txEl>
                                          </p:spTgt>
                                        </p:tgtEl>
                                        <p:attrNameLst>
                                          <p:attrName>style.visibility</p:attrName>
                                        </p:attrNameLst>
                                      </p:cBhvr>
                                      <p:to>
                                        <p:strVal val="visible"/>
                                      </p:to>
                                    </p:set>
                                    <p:animEffect transition="in" filter="wipe(left)">
                                      <p:cBhvr>
                                        <p:cTn id="12" dur="500"/>
                                        <p:tgtEl>
                                          <p:spTgt spid="37">
                                            <p:txEl>
                                              <p:pRg st="1" end="1"/>
                                            </p:txEl>
                                          </p:spTgt>
                                        </p:tgtEl>
                                      </p:cBhvr>
                                    </p:animEffect>
                                  </p:childTnLst>
                                </p:cTn>
                              </p:par>
                            </p:childTnLst>
                          </p:cTn>
                        </p:par>
                        <p:par>
                          <p:cTn id="13" fill="hold">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55">
                                            <p:txEl>
                                              <p:pRg st="0" end="0"/>
                                            </p:txEl>
                                          </p:spTgt>
                                        </p:tgtEl>
                                        <p:attrNameLst>
                                          <p:attrName>style.visibility</p:attrName>
                                        </p:attrNameLst>
                                      </p:cBhvr>
                                      <p:to>
                                        <p:strVal val="visible"/>
                                      </p:to>
                                    </p:set>
                                    <p:animEffect transition="in" filter="wipe(left)">
                                      <p:cBhvr>
                                        <p:cTn id="16" dur="500"/>
                                        <p:tgtEl>
                                          <p:spTgt spid="55">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47"/>
                                        </p:tgtEl>
                                        <p:attrNameLst>
                                          <p:attrName>style.visibility</p:attrName>
                                        </p:attrNameLst>
                                      </p:cBhvr>
                                      <p:to>
                                        <p:strVal val="visible"/>
                                      </p:to>
                                    </p:set>
                                    <p:animEffect transition="in" filter="wipe(left)">
                                      <p:cBhvr>
                                        <p:cTn id="21" dur="500"/>
                                        <p:tgtEl>
                                          <p:spTgt spid="47"/>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wipe(left)">
                                      <p:cBhvr>
                                        <p:cTn id="26" dur="500"/>
                                        <p:tgtEl>
                                          <p:spTgt spid="3"/>
                                        </p:tgtEl>
                                      </p:cBhvr>
                                    </p:animEffect>
                                  </p:childTnLst>
                                </p:cTn>
                              </p:par>
                            </p:childTnLst>
                          </p:cTn>
                        </p:par>
                      </p:childTnLst>
                    </p:cTn>
                  </p:par>
                  <p:par>
                    <p:cTn id="27" fill="hold">
                      <p:stCondLst>
                        <p:cond delay="indefinite"/>
                      </p:stCondLst>
                      <p:childTnLst>
                        <p:par>
                          <p:cTn id="28" fill="hold">
                            <p:stCondLst>
                              <p:cond delay="0"/>
                            </p:stCondLst>
                            <p:childTnLst>
                              <p:par>
                                <p:cTn id="29" presetID="11" presetClass="entr" presetSubtype="0" fill="hold" grpId="0" nodeType="clickEffect">
                                  <p:stCondLst>
                                    <p:cond delay="0"/>
                                  </p:stCondLst>
                                  <p:childTnLst>
                                    <p:set>
                                      <p:cBhvr>
                                        <p:cTn id="30" dur="1000">
                                          <p:stCondLst>
                                            <p:cond delay="0"/>
                                          </p:stCondLst>
                                        </p:cTn>
                                        <p:tgtEl>
                                          <p:spTgt spid="44"/>
                                        </p:tgtEl>
                                        <p:attrNameLst>
                                          <p:attrName>style.visibility</p:attrName>
                                        </p:attrNameLst>
                                      </p:cBhvr>
                                      <p:to>
                                        <p:strVal val="visible"/>
                                      </p:to>
                                    </p:set>
                                  </p:childTnLst>
                                  <p:subTnLst>
                                    <p:set>
                                      <p:cBhvr override="childStyle">
                                        <p:cTn dur="1" fill="hold" display="0" masterRel="nextClick" afterEffect="1"/>
                                        <p:tgtEl>
                                          <p:spTgt spid="44"/>
                                        </p:tgtEl>
                                        <p:attrNameLst>
                                          <p:attrName>style.visibility</p:attrName>
                                        </p:attrNameLst>
                                      </p:cBhvr>
                                      <p:to>
                                        <p:strVal val="hidden"/>
                                      </p:to>
                                    </p:set>
                                  </p:subTnLst>
                                </p:cTn>
                              </p:par>
                            </p:childTnLst>
                          </p:cTn>
                        </p:par>
                        <p:par>
                          <p:cTn id="31" fill="hold">
                            <p:stCondLst>
                              <p:cond delay="1000"/>
                            </p:stCondLst>
                            <p:childTnLst>
                              <p:par>
                                <p:cTn id="32" presetID="22" presetClass="entr" presetSubtype="8" fill="hold" grpId="0" nodeType="afterEffect">
                                  <p:stCondLst>
                                    <p:cond delay="0"/>
                                  </p:stCondLst>
                                  <p:childTnLst>
                                    <p:set>
                                      <p:cBhvr>
                                        <p:cTn id="33" dur="1" fill="hold">
                                          <p:stCondLst>
                                            <p:cond delay="0"/>
                                          </p:stCondLst>
                                        </p:cTn>
                                        <p:tgtEl>
                                          <p:spTgt spid="41"/>
                                        </p:tgtEl>
                                        <p:attrNameLst>
                                          <p:attrName>style.visibility</p:attrName>
                                        </p:attrNameLst>
                                      </p:cBhvr>
                                      <p:to>
                                        <p:strVal val="visible"/>
                                      </p:to>
                                    </p:set>
                                    <p:animEffect transition="in" filter="wipe(left)">
                                      <p:cBhvr>
                                        <p:cTn id="34" dur="500"/>
                                        <p:tgtEl>
                                          <p:spTgt spid="41"/>
                                        </p:tgtEl>
                                      </p:cBhvr>
                                    </p:animEffect>
                                  </p:childTnLst>
                                </p:cTn>
                              </p:par>
                            </p:childTnLst>
                          </p:cTn>
                        </p:par>
                        <p:par>
                          <p:cTn id="35" fill="hold">
                            <p:stCondLst>
                              <p:cond delay="1500"/>
                            </p:stCondLst>
                            <p:childTnLst>
                              <p:par>
                                <p:cTn id="36" presetID="18" presetClass="entr" presetSubtype="3" fill="hold" grpId="0" nodeType="afterEffect">
                                  <p:stCondLst>
                                    <p:cond delay="0"/>
                                  </p:stCondLst>
                                  <p:childTnLst>
                                    <p:set>
                                      <p:cBhvr>
                                        <p:cTn id="37" dur="1" fill="hold">
                                          <p:stCondLst>
                                            <p:cond delay="0"/>
                                          </p:stCondLst>
                                        </p:cTn>
                                        <p:tgtEl>
                                          <p:spTgt spid="36"/>
                                        </p:tgtEl>
                                        <p:attrNameLst>
                                          <p:attrName>style.visibility</p:attrName>
                                        </p:attrNameLst>
                                      </p:cBhvr>
                                      <p:to>
                                        <p:strVal val="visible"/>
                                      </p:to>
                                    </p:set>
                                    <p:animEffect transition="in" filter="strips(upRight)">
                                      <p:cBhvr>
                                        <p:cTn id="38" dur="500"/>
                                        <p:tgtEl>
                                          <p:spTgt spid="36"/>
                                        </p:tgtEl>
                                      </p:cBhvr>
                                    </p:animEffect>
                                  </p:childTnLst>
                                </p:cTn>
                              </p:par>
                            </p:childTnLst>
                          </p:cTn>
                        </p:par>
                        <p:par>
                          <p:cTn id="39" fill="hold">
                            <p:stCondLst>
                              <p:cond delay="2000"/>
                            </p:stCondLst>
                            <p:childTnLst>
                              <p:par>
                                <p:cTn id="40" presetID="18" presetClass="entr" presetSubtype="3" fill="hold" grpId="0" nodeType="afterEffect">
                                  <p:stCondLst>
                                    <p:cond delay="0"/>
                                  </p:stCondLst>
                                  <p:childTnLst>
                                    <p:set>
                                      <p:cBhvr>
                                        <p:cTn id="41" dur="1" fill="hold">
                                          <p:stCondLst>
                                            <p:cond delay="0"/>
                                          </p:stCondLst>
                                        </p:cTn>
                                        <p:tgtEl>
                                          <p:spTgt spid="38"/>
                                        </p:tgtEl>
                                        <p:attrNameLst>
                                          <p:attrName>style.visibility</p:attrName>
                                        </p:attrNameLst>
                                      </p:cBhvr>
                                      <p:to>
                                        <p:strVal val="visible"/>
                                      </p:to>
                                    </p:set>
                                    <p:animEffect transition="in" filter="strips(upRight)">
                                      <p:cBhvr>
                                        <p:cTn id="42" dur="500"/>
                                        <p:tgtEl>
                                          <p:spTgt spid="38"/>
                                        </p:tgtEl>
                                      </p:cBhvr>
                                    </p:animEffect>
                                  </p:childTnLst>
                                </p:cTn>
                              </p:par>
                            </p:childTnLst>
                          </p:cTn>
                        </p:par>
                        <p:par>
                          <p:cTn id="43" fill="hold">
                            <p:stCondLst>
                              <p:cond delay="2500"/>
                            </p:stCondLst>
                            <p:childTnLst>
                              <p:par>
                                <p:cTn id="44" presetID="11" presetClass="entr" presetSubtype="0" fill="hold" grpId="0" nodeType="afterEffect">
                                  <p:stCondLst>
                                    <p:cond delay="0"/>
                                  </p:stCondLst>
                                  <p:childTnLst>
                                    <p:set>
                                      <p:cBhvr>
                                        <p:cTn id="45" dur="1000">
                                          <p:stCondLst>
                                            <p:cond delay="0"/>
                                          </p:stCondLst>
                                        </p:cTn>
                                        <p:tgtEl>
                                          <p:spTgt spid="51"/>
                                        </p:tgtEl>
                                        <p:attrNameLst>
                                          <p:attrName>style.visibility</p:attrName>
                                        </p:attrNameLst>
                                      </p:cBhvr>
                                      <p:to>
                                        <p:strVal val="visible"/>
                                      </p:to>
                                    </p:set>
                                  </p:childTnLst>
                                </p:cTn>
                              </p:par>
                            </p:childTnLst>
                          </p:cTn>
                        </p:par>
                        <p:par>
                          <p:cTn id="46" fill="hold">
                            <p:stCondLst>
                              <p:cond delay="3500"/>
                            </p:stCondLst>
                            <p:childTnLst>
                              <p:par>
                                <p:cTn id="47" presetID="22" presetClass="entr" presetSubtype="8" fill="hold" nodeType="afterEffect">
                                  <p:stCondLst>
                                    <p:cond delay="1000"/>
                                  </p:stCondLst>
                                  <p:childTnLst>
                                    <p:set>
                                      <p:cBhvr>
                                        <p:cTn id="48" dur="1" fill="hold">
                                          <p:stCondLst>
                                            <p:cond delay="0"/>
                                          </p:stCondLst>
                                        </p:cTn>
                                        <p:tgtEl>
                                          <p:spTgt spid="48"/>
                                        </p:tgtEl>
                                        <p:attrNameLst>
                                          <p:attrName>style.visibility</p:attrName>
                                        </p:attrNameLst>
                                      </p:cBhvr>
                                      <p:to>
                                        <p:strVal val="visible"/>
                                      </p:to>
                                    </p:set>
                                    <p:animEffect transition="in" filter="wipe(left)">
                                      <p:cBhvr>
                                        <p:cTn id="49" dur="500"/>
                                        <p:tgtEl>
                                          <p:spTgt spid="48"/>
                                        </p:tgtEl>
                                      </p:cBhvr>
                                    </p:animEffect>
                                  </p:childTnLst>
                                </p:cTn>
                              </p:par>
                            </p:childTnLst>
                          </p:cTn>
                        </p:par>
                        <p:par>
                          <p:cTn id="50" fill="hold">
                            <p:stCondLst>
                              <p:cond delay="5000"/>
                            </p:stCondLst>
                            <p:childTnLst>
                              <p:par>
                                <p:cTn id="51" presetID="11" presetClass="entr" presetSubtype="0" fill="hold" grpId="0" nodeType="afterEffect">
                                  <p:stCondLst>
                                    <p:cond delay="0"/>
                                  </p:stCondLst>
                                  <p:childTnLst>
                                    <p:set>
                                      <p:cBhvr>
                                        <p:cTn id="52" dur="1000">
                                          <p:stCondLst>
                                            <p:cond delay="0"/>
                                          </p:stCondLst>
                                        </p:cTn>
                                        <p:tgtEl>
                                          <p:spTgt spid="45"/>
                                        </p:tgtEl>
                                        <p:attrNameLst>
                                          <p:attrName>style.visibility</p:attrName>
                                        </p:attrNameLst>
                                      </p:cBhvr>
                                      <p:to>
                                        <p:strVal val="visible"/>
                                      </p:to>
                                    </p:set>
                                  </p:childTnLst>
                                  <p:subTnLst>
                                    <p:set>
                                      <p:cBhvr override="childStyle">
                                        <p:cTn dur="1" fill="hold" display="0" masterRel="nextClick" afterEffect="1"/>
                                        <p:tgtEl>
                                          <p:spTgt spid="45"/>
                                        </p:tgtEl>
                                        <p:attrNameLst>
                                          <p:attrName>style.visibility</p:attrName>
                                        </p:attrNameLst>
                                      </p:cBhvr>
                                      <p:to>
                                        <p:strVal val="hidden"/>
                                      </p:to>
                                    </p:set>
                                  </p:subTnLst>
                                </p:cTn>
                              </p:par>
                            </p:childTnLst>
                          </p:cTn>
                        </p:par>
                        <p:par>
                          <p:cTn id="53" fill="hold">
                            <p:stCondLst>
                              <p:cond delay="6000"/>
                            </p:stCondLst>
                            <p:childTnLst>
                              <p:par>
                                <p:cTn id="54" presetID="22" presetClass="entr" presetSubtype="8" fill="hold" grpId="0" nodeType="afterEffect">
                                  <p:stCondLst>
                                    <p:cond delay="0"/>
                                  </p:stCondLst>
                                  <p:childTnLst>
                                    <p:set>
                                      <p:cBhvr>
                                        <p:cTn id="55" dur="1" fill="hold">
                                          <p:stCondLst>
                                            <p:cond delay="0"/>
                                          </p:stCondLst>
                                        </p:cTn>
                                        <p:tgtEl>
                                          <p:spTgt spid="42">
                                            <p:txEl>
                                              <p:pRg st="0" end="0"/>
                                            </p:txEl>
                                          </p:spTgt>
                                        </p:tgtEl>
                                        <p:attrNameLst>
                                          <p:attrName>style.visibility</p:attrName>
                                        </p:attrNameLst>
                                      </p:cBhvr>
                                      <p:to>
                                        <p:strVal val="visible"/>
                                      </p:to>
                                    </p:set>
                                    <p:animEffect transition="in" filter="wipe(left)">
                                      <p:cBhvr>
                                        <p:cTn id="56" dur="500"/>
                                        <p:tgtEl>
                                          <p:spTgt spid="42">
                                            <p:txEl>
                                              <p:pRg st="0" end="0"/>
                                            </p:txEl>
                                          </p:spTgt>
                                        </p:tgtEl>
                                      </p:cBhvr>
                                    </p:animEffect>
                                  </p:childTnLst>
                                </p:cTn>
                              </p:par>
                            </p:childTnLst>
                          </p:cTn>
                        </p:par>
                        <p:par>
                          <p:cTn id="57" fill="hold">
                            <p:stCondLst>
                              <p:cond delay="6500"/>
                            </p:stCondLst>
                            <p:childTnLst>
                              <p:par>
                                <p:cTn id="58" presetID="18" presetClass="entr" presetSubtype="3" fill="hold" grpId="0" nodeType="afterEffect">
                                  <p:stCondLst>
                                    <p:cond delay="0"/>
                                  </p:stCondLst>
                                  <p:childTnLst>
                                    <p:set>
                                      <p:cBhvr>
                                        <p:cTn id="59" dur="1" fill="hold">
                                          <p:stCondLst>
                                            <p:cond delay="0"/>
                                          </p:stCondLst>
                                        </p:cTn>
                                        <p:tgtEl>
                                          <p:spTgt spid="39"/>
                                        </p:tgtEl>
                                        <p:attrNameLst>
                                          <p:attrName>style.visibility</p:attrName>
                                        </p:attrNameLst>
                                      </p:cBhvr>
                                      <p:to>
                                        <p:strVal val="visible"/>
                                      </p:to>
                                    </p:set>
                                    <p:animEffect transition="in" filter="strips(upRight)">
                                      <p:cBhvr>
                                        <p:cTn id="60" dur="500"/>
                                        <p:tgtEl>
                                          <p:spTgt spid="39"/>
                                        </p:tgtEl>
                                      </p:cBhvr>
                                    </p:animEffect>
                                  </p:childTnLst>
                                </p:cTn>
                              </p:par>
                            </p:childTnLst>
                          </p:cTn>
                        </p:par>
                        <p:par>
                          <p:cTn id="61" fill="hold">
                            <p:stCondLst>
                              <p:cond delay="7000"/>
                            </p:stCondLst>
                            <p:childTnLst>
                              <p:par>
                                <p:cTn id="62" presetID="11" presetClass="entr" presetSubtype="0" fill="hold" grpId="0" nodeType="afterEffect">
                                  <p:stCondLst>
                                    <p:cond delay="0"/>
                                  </p:stCondLst>
                                  <p:childTnLst>
                                    <p:set>
                                      <p:cBhvr>
                                        <p:cTn id="63" dur="1000">
                                          <p:stCondLst>
                                            <p:cond delay="0"/>
                                          </p:stCondLst>
                                        </p:cTn>
                                        <p:tgtEl>
                                          <p:spTgt spid="52"/>
                                        </p:tgtEl>
                                        <p:attrNameLst>
                                          <p:attrName>style.visibility</p:attrName>
                                        </p:attrNameLst>
                                      </p:cBhvr>
                                      <p:to>
                                        <p:strVal val="visible"/>
                                      </p:to>
                                    </p:set>
                                  </p:childTnLst>
                                  <p:subTnLst>
                                    <p:set>
                                      <p:cBhvr override="childStyle">
                                        <p:cTn dur="1" fill="hold" display="0" masterRel="nextClick" afterEffect="1"/>
                                        <p:tgtEl>
                                          <p:spTgt spid="52"/>
                                        </p:tgtEl>
                                        <p:attrNameLst>
                                          <p:attrName>style.visibility</p:attrName>
                                        </p:attrNameLst>
                                      </p:cBhvr>
                                      <p:to>
                                        <p:strVal val="hidden"/>
                                      </p:to>
                                    </p:set>
                                  </p:subTnLst>
                                </p:cTn>
                              </p:par>
                            </p:childTnLst>
                          </p:cTn>
                        </p:par>
                        <p:par>
                          <p:cTn id="64" fill="hold">
                            <p:stCondLst>
                              <p:cond delay="8000"/>
                            </p:stCondLst>
                            <p:childTnLst>
                              <p:par>
                                <p:cTn id="65" presetID="22" presetClass="entr" presetSubtype="8" fill="hold" nodeType="afterEffect">
                                  <p:stCondLst>
                                    <p:cond delay="1000"/>
                                  </p:stCondLst>
                                  <p:childTnLst>
                                    <p:set>
                                      <p:cBhvr>
                                        <p:cTn id="66" dur="1" fill="hold">
                                          <p:stCondLst>
                                            <p:cond delay="0"/>
                                          </p:stCondLst>
                                        </p:cTn>
                                        <p:tgtEl>
                                          <p:spTgt spid="49"/>
                                        </p:tgtEl>
                                        <p:attrNameLst>
                                          <p:attrName>style.visibility</p:attrName>
                                        </p:attrNameLst>
                                      </p:cBhvr>
                                      <p:to>
                                        <p:strVal val="visible"/>
                                      </p:to>
                                    </p:set>
                                    <p:animEffect transition="in" filter="wipe(left)">
                                      <p:cBhvr>
                                        <p:cTn id="67" dur="500"/>
                                        <p:tgtEl>
                                          <p:spTgt spid="49"/>
                                        </p:tgtEl>
                                      </p:cBhvr>
                                    </p:animEffect>
                                  </p:childTnLst>
                                </p:cTn>
                              </p:par>
                            </p:childTnLst>
                          </p:cTn>
                        </p:par>
                        <p:par>
                          <p:cTn id="68" fill="hold">
                            <p:stCondLst>
                              <p:cond delay="9500"/>
                            </p:stCondLst>
                            <p:childTnLst>
                              <p:par>
                                <p:cTn id="69" presetID="11" presetClass="entr" presetSubtype="0" fill="hold" grpId="0" nodeType="afterEffect">
                                  <p:stCondLst>
                                    <p:cond delay="0"/>
                                  </p:stCondLst>
                                  <p:childTnLst>
                                    <p:set>
                                      <p:cBhvr>
                                        <p:cTn id="70" dur="1000">
                                          <p:stCondLst>
                                            <p:cond delay="0"/>
                                          </p:stCondLst>
                                        </p:cTn>
                                        <p:tgtEl>
                                          <p:spTgt spid="46"/>
                                        </p:tgtEl>
                                        <p:attrNameLst>
                                          <p:attrName>style.visibility</p:attrName>
                                        </p:attrNameLst>
                                      </p:cBhvr>
                                      <p:to>
                                        <p:strVal val="visible"/>
                                      </p:to>
                                    </p:set>
                                  </p:childTnLst>
                                  <p:subTnLst>
                                    <p:set>
                                      <p:cBhvr override="childStyle">
                                        <p:cTn dur="1" fill="hold" display="0" masterRel="nextClick" afterEffect="1"/>
                                        <p:tgtEl>
                                          <p:spTgt spid="46"/>
                                        </p:tgtEl>
                                        <p:attrNameLst>
                                          <p:attrName>style.visibility</p:attrName>
                                        </p:attrNameLst>
                                      </p:cBhvr>
                                      <p:to>
                                        <p:strVal val="hidden"/>
                                      </p:to>
                                    </p:set>
                                  </p:subTnLst>
                                </p:cTn>
                              </p:par>
                            </p:childTnLst>
                          </p:cTn>
                        </p:par>
                        <p:par>
                          <p:cTn id="71" fill="hold">
                            <p:stCondLst>
                              <p:cond delay="10500"/>
                            </p:stCondLst>
                            <p:childTnLst>
                              <p:par>
                                <p:cTn id="72" presetID="22" presetClass="entr" presetSubtype="8" fill="hold" grpId="0" nodeType="afterEffect">
                                  <p:stCondLst>
                                    <p:cond delay="0"/>
                                  </p:stCondLst>
                                  <p:childTnLst>
                                    <p:set>
                                      <p:cBhvr>
                                        <p:cTn id="73" dur="1" fill="hold">
                                          <p:stCondLst>
                                            <p:cond delay="0"/>
                                          </p:stCondLst>
                                        </p:cTn>
                                        <p:tgtEl>
                                          <p:spTgt spid="43">
                                            <p:txEl>
                                              <p:pRg st="0" end="0"/>
                                            </p:txEl>
                                          </p:spTgt>
                                        </p:tgtEl>
                                        <p:attrNameLst>
                                          <p:attrName>style.visibility</p:attrName>
                                        </p:attrNameLst>
                                      </p:cBhvr>
                                      <p:to>
                                        <p:strVal val="visible"/>
                                      </p:to>
                                    </p:set>
                                    <p:animEffect transition="in" filter="wipe(left)">
                                      <p:cBhvr>
                                        <p:cTn id="74" dur="500"/>
                                        <p:tgtEl>
                                          <p:spTgt spid="43">
                                            <p:txEl>
                                              <p:pRg st="0" end="0"/>
                                            </p:txEl>
                                          </p:spTgt>
                                        </p:tgtEl>
                                      </p:cBhvr>
                                    </p:animEffect>
                                  </p:childTnLst>
                                </p:cTn>
                              </p:par>
                            </p:childTnLst>
                          </p:cTn>
                        </p:par>
                        <p:par>
                          <p:cTn id="75" fill="hold">
                            <p:stCondLst>
                              <p:cond delay="11000"/>
                            </p:stCondLst>
                            <p:childTnLst>
                              <p:par>
                                <p:cTn id="76" presetID="18" presetClass="entr" presetSubtype="3" fill="hold" grpId="0" nodeType="afterEffect">
                                  <p:stCondLst>
                                    <p:cond delay="0"/>
                                  </p:stCondLst>
                                  <p:childTnLst>
                                    <p:set>
                                      <p:cBhvr>
                                        <p:cTn id="77" dur="1" fill="hold">
                                          <p:stCondLst>
                                            <p:cond delay="0"/>
                                          </p:stCondLst>
                                        </p:cTn>
                                        <p:tgtEl>
                                          <p:spTgt spid="40"/>
                                        </p:tgtEl>
                                        <p:attrNameLst>
                                          <p:attrName>style.visibility</p:attrName>
                                        </p:attrNameLst>
                                      </p:cBhvr>
                                      <p:to>
                                        <p:strVal val="visible"/>
                                      </p:to>
                                    </p:set>
                                    <p:animEffect transition="in" filter="strips(upRight)">
                                      <p:cBhvr>
                                        <p:cTn id="78" dur="500"/>
                                        <p:tgtEl>
                                          <p:spTgt spid="40"/>
                                        </p:tgtEl>
                                      </p:cBhvr>
                                    </p:animEffect>
                                  </p:childTnLst>
                                </p:cTn>
                              </p:par>
                            </p:childTnLst>
                          </p:cTn>
                        </p:par>
                        <p:par>
                          <p:cTn id="79" fill="hold">
                            <p:stCondLst>
                              <p:cond delay="11500"/>
                            </p:stCondLst>
                            <p:childTnLst>
                              <p:par>
                                <p:cTn id="80" presetID="11" presetClass="entr" presetSubtype="0" fill="hold" grpId="0" nodeType="afterEffect">
                                  <p:stCondLst>
                                    <p:cond delay="0"/>
                                  </p:stCondLst>
                                  <p:childTnLst>
                                    <p:set>
                                      <p:cBhvr>
                                        <p:cTn id="81" dur="1000">
                                          <p:stCondLst>
                                            <p:cond delay="0"/>
                                          </p:stCondLst>
                                        </p:cTn>
                                        <p:tgtEl>
                                          <p:spTgt spid="53"/>
                                        </p:tgtEl>
                                        <p:attrNameLst>
                                          <p:attrName>style.visibility</p:attrName>
                                        </p:attrNameLst>
                                      </p:cBhvr>
                                      <p:to>
                                        <p:strVal val="visible"/>
                                      </p:to>
                                    </p:set>
                                  </p:childTnLst>
                                  <p:subTnLst>
                                    <p:set>
                                      <p:cBhvr override="childStyle">
                                        <p:cTn dur="1" fill="hold" display="0" masterRel="nextClick" afterEffect="1"/>
                                        <p:tgtEl>
                                          <p:spTgt spid="53"/>
                                        </p:tgtEl>
                                        <p:attrNameLst>
                                          <p:attrName>style.visibility</p:attrName>
                                        </p:attrNameLst>
                                      </p:cBhvr>
                                      <p:to>
                                        <p:strVal val="hidden"/>
                                      </p:to>
                                    </p:set>
                                  </p:subTnLst>
                                </p:cTn>
                              </p:par>
                            </p:childTnLst>
                          </p:cTn>
                        </p:par>
                        <p:par>
                          <p:cTn id="82" fill="hold">
                            <p:stCondLst>
                              <p:cond delay="12500"/>
                            </p:stCondLst>
                            <p:childTnLst>
                              <p:par>
                                <p:cTn id="83" presetID="22" presetClass="entr" presetSubtype="8" fill="hold" nodeType="afterEffect">
                                  <p:stCondLst>
                                    <p:cond delay="1000"/>
                                  </p:stCondLst>
                                  <p:childTnLst>
                                    <p:set>
                                      <p:cBhvr>
                                        <p:cTn id="84" dur="1" fill="hold">
                                          <p:stCondLst>
                                            <p:cond delay="0"/>
                                          </p:stCondLst>
                                        </p:cTn>
                                        <p:tgtEl>
                                          <p:spTgt spid="50"/>
                                        </p:tgtEl>
                                        <p:attrNameLst>
                                          <p:attrName>style.visibility</p:attrName>
                                        </p:attrNameLst>
                                      </p:cBhvr>
                                      <p:to>
                                        <p:strVal val="visible"/>
                                      </p:to>
                                    </p:set>
                                    <p:animEffect transition="in" filter="wipe(left)">
                                      <p:cBhvr>
                                        <p:cTn id="85" dur="500"/>
                                        <p:tgtEl>
                                          <p:spTgt spid="50"/>
                                        </p:tgtEl>
                                      </p:cBhvr>
                                    </p:animEffect>
                                  </p:childTnLst>
                                </p:cTn>
                              </p:par>
                            </p:childTnLst>
                          </p:cTn>
                        </p:par>
                      </p:childTnLst>
                    </p:cTn>
                  </p:par>
                  <p:par>
                    <p:cTn id="86" fill="hold">
                      <p:stCondLst>
                        <p:cond delay="indefinite"/>
                      </p:stCondLst>
                      <p:childTnLst>
                        <p:par>
                          <p:cTn id="87" fill="hold">
                            <p:stCondLst>
                              <p:cond delay="0"/>
                            </p:stCondLst>
                            <p:childTnLst>
                              <p:par>
                                <p:cTn id="88" presetID="2" presetClass="entr" presetSubtype="4" fill="hold" grpId="0" nodeType="clickEffect">
                                  <p:stCondLst>
                                    <p:cond delay="0"/>
                                  </p:stCondLst>
                                  <p:childTnLst>
                                    <p:set>
                                      <p:cBhvr>
                                        <p:cTn id="89" dur="1" fill="hold">
                                          <p:stCondLst>
                                            <p:cond delay="0"/>
                                          </p:stCondLst>
                                        </p:cTn>
                                        <p:tgtEl>
                                          <p:spTgt spid="54"/>
                                        </p:tgtEl>
                                        <p:attrNameLst>
                                          <p:attrName>style.visibility</p:attrName>
                                        </p:attrNameLst>
                                      </p:cBhvr>
                                      <p:to>
                                        <p:strVal val="visible"/>
                                      </p:to>
                                    </p:set>
                                    <p:anim calcmode="lin" valueType="num">
                                      <p:cBhvr additive="base">
                                        <p:cTn id="90" dur="500" fill="hold"/>
                                        <p:tgtEl>
                                          <p:spTgt spid="54"/>
                                        </p:tgtEl>
                                        <p:attrNameLst>
                                          <p:attrName>ppt_x</p:attrName>
                                        </p:attrNameLst>
                                      </p:cBhvr>
                                      <p:tavLst>
                                        <p:tav tm="0">
                                          <p:val>
                                            <p:strVal val="#ppt_x"/>
                                          </p:val>
                                        </p:tav>
                                        <p:tav tm="100000">
                                          <p:val>
                                            <p:strVal val="#ppt_x"/>
                                          </p:val>
                                        </p:tav>
                                      </p:tavLst>
                                    </p:anim>
                                    <p:anim calcmode="lin" valueType="num">
                                      <p:cBhvr additive="base">
                                        <p:cTn id="91" dur="500" fill="hold"/>
                                        <p:tgtEl>
                                          <p:spTgt spid="5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build="p" autoUpdateAnimBg="0"/>
      <p:bldP spid="38" grpId="0" animBg="1"/>
      <p:bldP spid="39" grpId="0" animBg="1"/>
      <p:bldP spid="40" grpId="0" animBg="1"/>
      <p:bldP spid="41" grpId="0" autoUpdateAnimBg="0"/>
      <p:bldP spid="42" grpId="0" build="p" autoUpdateAnimBg="0" advAuto="0"/>
      <p:bldP spid="43" grpId="0" build="p" autoUpdateAnimBg="0" advAuto="0"/>
      <p:bldP spid="44" grpId="0" animBg="1"/>
      <p:bldP spid="45" grpId="0" animBg="1"/>
      <p:bldP spid="46" grpId="0" animBg="1"/>
      <p:bldP spid="47" grpId="0" autoUpdateAnimBg="0"/>
      <p:bldP spid="51" grpId="0" animBg="1"/>
      <p:bldP spid="52" grpId="0" animBg="1"/>
      <p:bldP spid="53" grpId="0" animBg="1"/>
      <p:bldP spid="54" grpId="0" animBg="1" autoUpdateAnimBg="0"/>
      <p:bldP spid="55" grpId="0" build="p" autoUpdateAnimBg="0" advAuto="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pPr>
              <a:defRPr/>
            </a:pPr>
            <a:r>
              <a:rPr lang="en-US" altLang="zh-CN"/>
              <a:t>-</a:t>
            </a:r>
            <a:fld id="{0541C894-9D0E-4769-9954-960E2037CBAD}" type="slidenum">
              <a:rPr lang="en-US" altLang="zh-CN" sz="1800" smtClean="0">
                <a:solidFill>
                  <a:srgbClr val="0000FF"/>
                </a:solidFill>
              </a:rPr>
              <a:pPr>
                <a:defRPr/>
              </a:pPr>
              <a:t>90</a:t>
            </a:fld>
            <a:r>
              <a:rPr lang="en-US" altLang="zh-CN"/>
              <a:t>-</a:t>
            </a:r>
          </a:p>
        </p:txBody>
      </p:sp>
      <p:sp>
        <p:nvSpPr>
          <p:cNvPr id="3" name="立方体 2">
            <a:extLst>
              <a:ext uri="{FF2B5EF4-FFF2-40B4-BE49-F238E27FC236}">
                <a16:creationId xmlns:a16="http://schemas.microsoft.com/office/drawing/2014/main" id="{A29554CD-E7BA-56A6-51E5-1D903D3B9472}"/>
              </a:ext>
            </a:extLst>
          </p:cNvPr>
          <p:cNvSpPr/>
          <p:nvPr/>
        </p:nvSpPr>
        <p:spPr>
          <a:xfrm>
            <a:off x="2988049" y="2320673"/>
            <a:ext cx="1872208" cy="1278087"/>
          </a:xfrm>
          <a:prstGeom prst="cube">
            <a:avLst/>
          </a:prstGeom>
        </p:spPr>
        <p:style>
          <a:lnRef idx="0">
            <a:schemeClr val="dk1"/>
          </a:lnRef>
          <a:fillRef idx="3">
            <a:schemeClr val="dk1"/>
          </a:fillRef>
          <a:effectRef idx="3">
            <a:schemeClr val="dk1"/>
          </a:effectRef>
          <a:fontRef idx="minor">
            <a:schemeClr val="lt1"/>
          </a:fontRef>
        </p:style>
        <p:txBody>
          <a:bodyPr rtlCol="0" anchor="ctr"/>
          <a:lstStyle/>
          <a:p>
            <a:pPr algn="ctr"/>
            <a:r>
              <a:rPr lang="zh-CN" altLang="en-US" sz="3200" dirty="0">
                <a:latin typeface="微软雅黑" panose="020B0503020204020204" pitchFamily="34" charset="-122"/>
                <a:ea typeface="微软雅黑" panose="020B0503020204020204" pitchFamily="34" charset="-122"/>
              </a:rPr>
              <a:t>线性变换 </a:t>
            </a:r>
            <a:r>
              <a:rPr lang="en-US" altLang="zh-CN" sz="3600" i="1" dirty="0">
                <a:latin typeface="Times New Roman" panose="02020603050405020304" pitchFamily="18" charset="0"/>
                <a:ea typeface="微软雅黑" panose="020B0503020204020204" pitchFamily="34" charset="-122"/>
                <a:cs typeface="Times New Roman" panose="02020603050405020304" pitchFamily="18" charset="0"/>
              </a:rPr>
              <a:t>T</a:t>
            </a:r>
            <a:r>
              <a:rPr lang="en-US" altLang="zh-CN" sz="3600" dirty="0">
                <a:latin typeface="Times New Roman" panose="02020603050405020304" pitchFamily="18" charset="0"/>
                <a:ea typeface="微软雅黑" panose="020B0503020204020204" pitchFamily="34" charset="-122"/>
                <a:cs typeface="Times New Roman" panose="02020603050405020304" pitchFamily="18" charset="0"/>
              </a:rPr>
              <a:t>( )</a:t>
            </a:r>
            <a:endParaRPr lang="zh-CN" altLang="en-US" sz="36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 name="箭头: 右 7">
            <a:extLst>
              <a:ext uri="{FF2B5EF4-FFF2-40B4-BE49-F238E27FC236}">
                <a16:creationId xmlns:a16="http://schemas.microsoft.com/office/drawing/2014/main" id="{142F17F3-7272-75DD-F97E-54EDA939AF7A}"/>
              </a:ext>
            </a:extLst>
          </p:cNvPr>
          <p:cNvSpPr/>
          <p:nvPr/>
        </p:nvSpPr>
        <p:spPr>
          <a:xfrm>
            <a:off x="1884767" y="2835517"/>
            <a:ext cx="794353" cy="469127"/>
          </a:xfrm>
          <a:prstGeom prst="rightArrow">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箭头: 右 9">
            <a:extLst>
              <a:ext uri="{FF2B5EF4-FFF2-40B4-BE49-F238E27FC236}">
                <a16:creationId xmlns:a16="http://schemas.microsoft.com/office/drawing/2014/main" id="{59DBD18F-B332-2437-A466-BFC15433B3D0}"/>
              </a:ext>
            </a:extLst>
          </p:cNvPr>
          <p:cNvSpPr/>
          <p:nvPr/>
        </p:nvSpPr>
        <p:spPr>
          <a:xfrm>
            <a:off x="5119579" y="2698861"/>
            <a:ext cx="799617" cy="469127"/>
          </a:xfrm>
          <a:prstGeom prst="rightArrow">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0" name="矩形 9"/>
              <p:cNvSpPr/>
              <p:nvPr/>
            </p:nvSpPr>
            <p:spPr>
              <a:xfrm>
                <a:off x="757913" y="2638305"/>
                <a:ext cx="92865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i="1">
                          <a:latin typeface="Cambria Math" panose="02040503050406030204" pitchFamily="18" charset="0"/>
                        </a:rPr>
                        <m:t>𝛼</m:t>
                      </m:r>
                      <m:r>
                        <m:rPr>
                          <m:nor/>
                        </m:rPr>
                        <a:rPr lang="zh-CN" altLang="en-US" i="1">
                          <a:latin typeface="Cambria Math" panose="02040503050406030204" pitchFamily="18" charset="0"/>
                        </a:rPr>
                        <m:t> </m:t>
                      </m:r>
                      <m:r>
                        <a:rPr lang="zh-CN" altLang="en-US" i="0">
                          <a:latin typeface="Cambria Math" panose="02040503050406030204" pitchFamily="18" charset="0"/>
                        </a:rPr>
                        <m:t>,</m:t>
                      </m:r>
                      <m:r>
                        <a:rPr lang="zh-CN" altLang="en-US" i="1">
                          <a:latin typeface="Cambria Math" panose="02040503050406030204" pitchFamily="18" charset="0"/>
                        </a:rPr>
                        <m:t>𝛽</m:t>
                      </m:r>
                    </m:oMath>
                  </m:oMathPara>
                </a14:m>
                <a:endParaRPr lang="zh-CN" altLang="en-US" dirty="0"/>
              </a:p>
            </p:txBody>
          </p:sp>
        </mc:Choice>
        <mc:Fallback xmlns="">
          <p:sp>
            <p:nvSpPr>
              <p:cNvPr id="10" name="矩形 9"/>
              <p:cNvSpPr>
                <a:spLocks noRot="1" noChangeAspect="1" noMove="1" noResize="1" noEditPoints="1" noAdjustHandles="1" noChangeArrowheads="1" noChangeShapeType="1" noTextEdit="1"/>
              </p:cNvSpPr>
              <p:nvPr/>
            </p:nvSpPr>
            <p:spPr>
              <a:xfrm>
                <a:off x="757913" y="2638305"/>
                <a:ext cx="928652" cy="523220"/>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p:cNvSpPr/>
              <p:nvPr/>
            </p:nvSpPr>
            <p:spPr>
              <a:xfrm>
                <a:off x="6193656" y="2555612"/>
                <a:ext cx="219476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𝑇</m:t>
                      </m:r>
                      <m:r>
                        <a:rPr lang="en-US" altLang="zh-CN" b="1" i="1" smtClean="0">
                          <a:latin typeface="Cambria Math" panose="02040503050406030204" pitchFamily="18" charset="0"/>
                        </a:rPr>
                        <m:t>(</m:t>
                      </m:r>
                      <m:r>
                        <a:rPr lang="zh-CN" altLang="en-US" i="1">
                          <a:latin typeface="Cambria Math" panose="02040503050406030204" pitchFamily="18" charset="0"/>
                        </a:rPr>
                        <m:t>𝛼</m:t>
                      </m:r>
                      <m:r>
                        <a:rPr lang="en-US" altLang="zh-CN" b="1" i="0" smtClean="0">
                          <a:latin typeface="Cambria Math" panose="02040503050406030204" pitchFamily="18" charset="0"/>
                        </a:rPr>
                        <m:t>)</m:t>
                      </m:r>
                      <m:r>
                        <a:rPr lang="zh-CN" altLang="en-US" i="0">
                          <a:latin typeface="Cambria Math" panose="02040503050406030204" pitchFamily="18" charset="0"/>
                        </a:rPr>
                        <m:t>+</m:t>
                      </m:r>
                      <m:r>
                        <a:rPr lang="zh-CN" altLang="en-US" i="1">
                          <a:latin typeface="Cambria Math" panose="02040503050406030204" pitchFamily="18" charset="0"/>
                        </a:rPr>
                        <m:t>𝑇</m:t>
                      </m:r>
                      <m:r>
                        <a:rPr lang="en-US" altLang="zh-CN" b="1" i="1" smtClean="0">
                          <a:latin typeface="Cambria Math" panose="02040503050406030204" pitchFamily="18" charset="0"/>
                        </a:rPr>
                        <m:t>(</m:t>
                      </m:r>
                      <m:r>
                        <a:rPr lang="zh-CN" altLang="en-US" i="1">
                          <a:latin typeface="Cambria Math" panose="02040503050406030204" pitchFamily="18" charset="0"/>
                        </a:rPr>
                        <m:t>𝛽</m:t>
                      </m:r>
                      <m:r>
                        <a:rPr lang="en-US" altLang="zh-CN" b="1" i="1" smtClean="0">
                          <a:latin typeface="Cambria Math" panose="02040503050406030204" pitchFamily="18" charset="0"/>
                        </a:rPr>
                        <m:t>)</m:t>
                      </m:r>
                    </m:oMath>
                  </m:oMathPara>
                </a14:m>
                <a:endParaRPr lang="zh-CN" altLang="en-US" dirty="0"/>
              </a:p>
            </p:txBody>
          </p:sp>
        </mc:Choice>
        <mc:Fallback xmlns="">
          <p:sp>
            <p:nvSpPr>
              <p:cNvPr id="11" name="矩形 10"/>
              <p:cNvSpPr>
                <a:spLocks noRot="1" noChangeAspect="1" noMove="1" noResize="1" noEditPoints="1" noAdjustHandles="1" noChangeArrowheads="1" noChangeShapeType="1" noTextEdit="1"/>
              </p:cNvSpPr>
              <p:nvPr/>
            </p:nvSpPr>
            <p:spPr>
              <a:xfrm>
                <a:off x="6193656" y="2555612"/>
                <a:ext cx="2194768" cy="523220"/>
              </a:xfrm>
              <a:prstGeom prst="rect">
                <a:avLst/>
              </a:prstGeom>
              <a:blipFill>
                <a:blip r:embed="rId4"/>
                <a:stretch>
                  <a:fillRect/>
                </a:stretch>
              </a:blipFill>
            </p:spPr>
            <p:txBody>
              <a:bodyPr/>
              <a:lstStyle/>
              <a:p>
                <a:r>
                  <a:rPr lang="zh-CN" altLang="en-US">
                    <a:noFill/>
                  </a:rPr>
                  <a:t> </a:t>
                </a:r>
              </a:p>
            </p:txBody>
          </p:sp>
        </mc:Fallback>
      </mc:AlternateContent>
      <p:sp>
        <p:nvSpPr>
          <p:cNvPr id="12" name="Text Box 5"/>
          <p:cNvSpPr txBox="1">
            <a:spLocks noChangeArrowheads="1"/>
          </p:cNvSpPr>
          <p:nvPr/>
        </p:nvSpPr>
        <p:spPr bwMode="auto">
          <a:xfrm>
            <a:off x="-3902" y="32048"/>
            <a:ext cx="3201987"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defTabSz="873125">
              <a:defRPr kumimoji="1" sz="2400">
                <a:solidFill>
                  <a:schemeClr val="tx1"/>
                </a:solidFill>
                <a:latin typeface="Times New Roman" panose="02020603050405020304" pitchFamily="18" charset="0"/>
                <a:ea typeface="宋体" panose="02010600030101010101" pitchFamily="2" charset="-122"/>
              </a:defRPr>
            </a:lvl1pPr>
            <a:lvl2pPr algn="l" defTabSz="873125">
              <a:defRPr kumimoji="1" sz="2400">
                <a:solidFill>
                  <a:schemeClr val="tx1"/>
                </a:solidFill>
                <a:latin typeface="Times New Roman" panose="02020603050405020304" pitchFamily="18" charset="0"/>
                <a:ea typeface="宋体" panose="02010600030101010101" pitchFamily="2" charset="-122"/>
              </a:defRPr>
            </a:lvl2pPr>
            <a:lvl3pPr algn="l" defTabSz="873125">
              <a:defRPr kumimoji="1" sz="2400">
                <a:solidFill>
                  <a:schemeClr val="tx1"/>
                </a:solidFill>
                <a:latin typeface="Times New Roman" panose="02020603050405020304" pitchFamily="18" charset="0"/>
                <a:ea typeface="宋体" panose="02010600030101010101" pitchFamily="2" charset="-122"/>
              </a:defRPr>
            </a:lvl3pPr>
            <a:lvl4pPr algn="l" defTabSz="873125">
              <a:defRPr kumimoji="1" sz="2400">
                <a:solidFill>
                  <a:schemeClr val="tx1"/>
                </a:solidFill>
                <a:latin typeface="Times New Roman" panose="02020603050405020304" pitchFamily="18" charset="0"/>
                <a:ea typeface="宋体" panose="02010600030101010101" pitchFamily="2" charset="-122"/>
              </a:defRPr>
            </a:lvl4pPr>
            <a:lvl5pPr algn="l" defTabSz="873125">
              <a:defRPr kumimoji="1" sz="2400">
                <a:solidFill>
                  <a:schemeClr val="tx1"/>
                </a:solidFill>
                <a:latin typeface="Times New Roman" panose="02020603050405020304" pitchFamily="18" charset="0"/>
                <a:ea typeface="宋体" panose="02010600030101010101" pitchFamily="2" charset="-122"/>
              </a:defRPr>
            </a:lvl5pPr>
            <a:lvl6pPr defTabSz="873125"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defTabSz="873125"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defTabSz="873125"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defTabSz="873125"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lang="zh-CN" altLang="en-US" sz="3200" b="1" dirty="0">
                <a:solidFill>
                  <a:srgbClr val="CC0000"/>
                </a:solidFill>
              </a:rPr>
              <a:t>线性变换的定义</a:t>
            </a:r>
          </a:p>
        </p:txBody>
      </p:sp>
      <p:graphicFrame>
        <p:nvGraphicFramePr>
          <p:cNvPr id="13" name="对象 12"/>
          <p:cNvGraphicFramePr>
            <a:graphicFrameLocks noChangeAspect="1"/>
          </p:cNvGraphicFramePr>
          <p:nvPr>
            <p:extLst>
              <p:ext uri="{D42A27DB-BD31-4B8C-83A1-F6EECF244321}">
                <p14:modId xmlns:p14="http://schemas.microsoft.com/office/powerpoint/2010/main" val="819807176"/>
              </p:ext>
            </p:extLst>
          </p:nvPr>
        </p:nvGraphicFramePr>
        <p:xfrm>
          <a:off x="2008872" y="903410"/>
          <a:ext cx="706953" cy="468588"/>
        </p:xfrm>
        <a:graphic>
          <a:graphicData uri="http://schemas.openxmlformats.org/presentationml/2006/ole">
            <mc:AlternateContent xmlns:mc="http://schemas.openxmlformats.org/markup-compatibility/2006">
              <mc:Choice xmlns:v="urn:schemas-microsoft-com:vml" Requires="v">
                <p:oleObj name="Equation" r:id="rId5" imgW="342751" imgH="203112" progId="Equation.DSMT4">
                  <p:embed/>
                </p:oleObj>
              </mc:Choice>
              <mc:Fallback>
                <p:oleObj name="Equation" r:id="rId5" imgW="342751" imgH="203112" progId="Equation.DSMT4">
                  <p:embed/>
                  <p:pic>
                    <p:nvPicPr>
                      <p:cNvPr id="0" name="Object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08872" y="903410"/>
                        <a:ext cx="706953" cy="468588"/>
                      </a:xfrm>
                      <a:prstGeom prst="rect">
                        <a:avLst/>
                      </a:prstGeom>
                      <a:noFill/>
                    </p:spPr>
                  </p:pic>
                </p:oleObj>
              </mc:Fallback>
            </mc:AlternateContent>
          </a:graphicData>
        </a:graphic>
      </p:graphicFrame>
      <p:graphicFrame>
        <p:nvGraphicFramePr>
          <p:cNvPr id="14" name="对象 13"/>
          <p:cNvGraphicFramePr>
            <a:graphicFrameLocks noChangeAspect="1"/>
          </p:cNvGraphicFramePr>
          <p:nvPr>
            <p:extLst>
              <p:ext uri="{D42A27DB-BD31-4B8C-83A1-F6EECF244321}">
                <p14:modId xmlns:p14="http://schemas.microsoft.com/office/powerpoint/2010/main" val="848881403"/>
              </p:ext>
            </p:extLst>
          </p:nvPr>
        </p:nvGraphicFramePr>
        <p:xfrm>
          <a:off x="683568" y="1501977"/>
          <a:ext cx="8118326" cy="711752"/>
        </p:xfrm>
        <a:graphic>
          <a:graphicData uri="http://schemas.openxmlformats.org/presentationml/2006/ole">
            <mc:AlternateContent xmlns:mc="http://schemas.openxmlformats.org/markup-compatibility/2006">
              <mc:Choice xmlns:v="urn:schemas-microsoft-com:vml" Requires="v">
                <p:oleObj name="Equation" r:id="rId7" imgW="2666880" imgH="203040" progId="Equation.DSMT4">
                  <p:embed/>
                </p:oleObj>
              </mc:Choice>
              <mc:Fallback>
                <p:oleObj name="Equation" r:id="rId7" imgW="2666880" imgH="203040" progId="Equation.DSMT4">
                  <p:embed/>
                  <p:pic>
                    <p:nvPicPr>
                      <p:cNvPr id="0" name="Object 6"/>
                      <p:cNvPicPr>
                        <a:picLocks noChangeAspect="1" noChangeArrowheads="1"/>
                      </p:cNvPicPr>
                      <p:nvPr/>
                    </p:nvPicPr>
                    <p:blipFill>
                      <a:blip r:embed="rId8"/>
                      <a:srcRect/>
                      <a:stretch>
                        <a:fillRect/>
                      </a:stretch>
                    </p:blipFill>
                    <p:spPr bwMode="auto">
                      <a:xfrm>
                        <a:off x="683568" y="1501977"/>
                        <a:ext cx="8118326" cy="711752"/>
                      </a:xfrm>
                      <a:prstGeom prst="rect">
                        <a:avLst/>
                      </a:prstGeom>
                      <a:noFill/>
                    </p:spPr>
                  </p:pic>
                </p:oleObj>
              </mc:Fallback>
            </mc:AlternateContent>
          </a:graphicData>
        </a:graphic>
      </p:graphicFrame>
      <p:sp>
        <p:nvSpPr>
          <p:cNvPr id="15" name="Rectangle 8"/>
          <p:cNvSpPr>
            <a:spLocks noChangeArrowheads="1"/>
          </p:cNvSpPr>
          <p:nvPr/>
        </p:nvSpPr>
        <p:spPr bwMode="auto">
          <a:xfrm>
            <a:off x="223052" y="536015"/>
            <a:ext cx="7699779"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457200" algn="l" defTabSz="914400" rtl="0" eaLnBrk="0" fontAlgn="base" latinLnBrk="0" hangingPunct="0">
              <a:lnSpc>
                <a:spcPct val="100000"/>
              </a:lnSpc>
              <a:spcBef>
                <a:spcPct val="0"/>
              </a:spcBef>
              <a:spcAft>
                <a:spcPct val="0"/>
              </a:spcAft>
              <a:buClrTx/>
              <a:buSzTx/>
              <a:buFontTx/>
              <a:buNone/>
              <a:tabLst/>
            </a:pPr>
            <a:r>
              <a:rPr kumimoji="0" lang="zh-CN" altLang="zh-CN" sz="2400" b="1" i="0" u="none" strike="noStrike" cap="none" normalizeH="0" baseline="0" dirty="0">
                <a:ln>
                  <a:noFill/>
                </a:ln>
                <a:solidFill>
                  <a:schemeClr val="tx1"/>
                </a:solidFill>
                <a:effectLst/>
                <a:cs typeface="Times New Roman" panose="02020603050405020304" pitchFamily="18" charset="0"/>
              </a:rPr>
              <a:t>设</a:t>
            </a:r>
            <a:r>
              <a:rPr kumimoji="0" lang="en-US" altLang="zh-CN" sz="2400" b="1" i="1" u="none" strike="noStrike" cap="none" normalizeH="0" baseline="0" dirty="0" err="1" bmk="OLE_LINK6">
                <a:ln>
                  <a:noFill/>
                </a:ln>
                <a:solidFill>
                  <a:schemeClr val="tx1"/>
                </a:solidFill>
                <a:effectLst/>
                <a:cs typeface="Times New Roman" panose="02020603050405020304" pitchFamily="18" charset="0"/>
              </a:rPr>
              <a:t>V</a:t>
            </a:r>
            <a:r>
              <a:rPr kumimoji="0" lang="en-US" altLang="zh-CN" sz="2400" b="1" i="1" u="none" strike="noStrike" cap="none" normalizeH="0" baseline="30000" dirty="0" err="1" bmk="OLE_LINK6">
                <a:ln>
                  <a:noFill/>
                </a:ln>
                <a:solidFill>
                  <a:schemeClr val="tx1"/>
                </a:solidFill>
                <a:effectLst/>
                <a:cs typeface="Times New Roman" panose="02020603050405020304" pitchFamily="18" charset="0"/>
              </a:rPr>
              <a:t>n</a:t>
            </a:r>
            <a:r>
              <a:rPr kumimoji="0" lang="zh-CN" altLang="en-US" sz="2400" b="1" i="0" u="none" strike="noStrike" cap="none" normalizeH="0" baseline="0" dirty="0">
                <a:ln>
                  <a:noFill/>
                </a:ln>
                <a:solidFill>
                  <a:schemeClr val="tx1"/>
                </a:solidFill>
                <a:effectLst/>
                <a:cs typeface="Times New Roman" panose="02020603050405020304" pitchFamily="18" charset="0"/>
              </a:rPr>
              <a:t>到</a:t>
            </a:r>
            <a:r>
              <a:rPr kumimoji="0" lang="en-US" altLang="zh-CN" sz="2400" b="1" i="1" u="none" strike="noStrike" cap="none" normalizeH="0" baseline="0" dirty="0" err="1">
                <a:ln>
                  <a:noFill/>
                </a:ln>
                <a:solidFill>
                  <a:schemeClr val="tx1"/>
                </a:solidFill>
                <a:effectLst/>
                <a:cs typeface="Times New Roman" panose="02020603050405020304" pitchFamily="18" charset="0"/>
              </a:rPr>
              <a:t>V</a:t>
            </a:r>
            <a:r>
              <a:rPr kumimoji="0" lang="en-US" altLang="zh-CN" sz="2400" b="1" i="1" u="none" strike="noStrike" cap="none" normalizeH="0" baseline="30000" dirty="0" err="1">
                <a:ln>
                  <a:noFill/>
                </a:ln>
                <a:solidFill>
                  <a:schemeClr val="tx1"/>
                </a:solidFill>
                <a:effectLst/>
                <a:cs typeface="Times New Roman" panose="02020603050405020304" pitchFamily="18" charset="0"/>
              </a:rPr>
              <a:t>m</a:t>
            </a:r>
            <a:r>
              <a:rPr kumimoji="0" lang="zh-CN" altLang="en-US" sz="2400" b="1" i="0" u="none" strike="noStrike" cap="none" normalizeH="0" baseline="0" dirty="0">
                <a:ln>
                  <a:noFill/>
                </a:ln>
                <a:solidFill>
                  <a:schemeClr val="tx1"/>
                </a:solidFill>
                <a:effectLst/>
                <a:cs typeface="Times New Roman" panose="02020603050405020304" pitchFamily="18" charset="0"/>
              </a:rPr>
              <a:t>的变换</a:t>
            </a:r>
            <a:r>
              <a:rPr kumimoji="0" lang="en-US" altLang="zh-CN" sz="2400" b="1" i="1" u="none" strike="noStrike" cap="none" normalizeH="0" baseline="0" dirty="0">
                <a:ln>
                  <a:noFill/>
                </a:ln>
                <a:solidFill>
                  <a:schemeClr val="tx1"/>
                </a:solidFill>
                <a:effectLst/>
                <a:cs typeface="Times New Roman" panose="02020603050405020304" pitchFamily="18" charset="0"/>
              </a:rPr>
              <a:t>T</a:t>
            </a:r>
            <a:r>
              <a:rPr kumimoji="0" lang="zh-CN" altLang="en-US" sz="2400" b="1" i="0" u="none" strike="noStrike" cap="none" normalizeH="0" baseline="0" dirty="0">
                <a:ln>
                  <a:noFill/>
                </a:ln>
                <a:solidFill>
                  <a:schemeClr val="tx1"/>
                </a:solidFill>
                <a:effectLst/>
                <a:cs typeface="Times New Roman" panose="02020603050405020304" pitchFamily="18" charset="0"/>
              </a:rPr>
              <a:t>称为线性的，如果对任意数</a:t>
            </a:r>
            <a:r>
              <a:rPr kumimoji="0" lang="en-US" altLang="zh-CN" sz="2400" b="1" i="1" u="none" strike="noStrike" cap="none" normalizeH="0" baseline="0" dirty="0">
                <a:ln>
                  <a:noFill/>
                </a:ln>
                <a:solidFill>
                  <a:schemeClr val="tx1"/>
                </a:solidFill>
                <a:effectLst/>
                <a:cs typeface="Times New Roman" panose="02020603050405020304" pitchFamily="18" charset="0"/>
              </a:rPr>
              <a:t>k</a:t>
            </a:r>
            <a:r>
              <a:rPr kumimoji="0" lang="zh-CN" altLang="en-US" sz="2400" b="1" i="0" u="none" strike="noStrike" cap="none" normalizeH="0" baseline="0" dirty="0">
                <a:ln>
                  <a:noFill/>
                </a:ln>
                <a:solidFill>
                  <a:schemeClr val="tx1"/>
                </a:solidFill>
                <a:effectLst/>
                <a:cs typeface="Times New Roman" panose="02020603050405020304" pitchFamily="18" charset="0"/>
              </a:rPr>
              <a:t>及</a:t>
            </a:r>
            <a:r>
              <a:rPr kumimoji="0" lang="en-US" altLang="zh-CN" sz="2400" b="1" i="1" u="none" strike="noStrike" cap="none" normalizeH="0" baseline="0" dirty="0" err="1">
                <a:ln>
                  <a:noFill/>
                </a:ln>
                <a:solidFill>
                  <a:schemeClr val="tx1"/>
                </a:solidFill>
                <a:effectLst/>
                <a:cs typeface="Times New Roman" panose="02020603050405020304" pitchFamily="18" charset="0"/>
              </a:rPr>
              <a:t>V</a:t>
            </a:r>
            <a:r>
              <a:rPr kumimoji="0" lang="en-US" altLang="zh-CN" sz="2400" b="1" i="1" u="none" strike="noStrike" cap="none" normalizeH="0" baseline="30000" dirty="0" err="1">
                <a:ln>
                  <a:noFill/>
                </a:ln>
                <a:solidFill>
                  <a:schemeClr val="tx1"/>
                </a:solidFill>
                <a:effectLst/>
                <a:cs typeface="Times New Roman" panose="02020603050405020304" pitchFamily="18" charset="0"/>
              </a:rPr>
              <a:t>n</a:t>
            </a:r>
            <a:r>
              <a:rPr kumimoji="0" lang="zh-CN" altLang="en-US" sz="2400" b="1" i="0" u="none" strike="noStrike" cap="none" normalizeH="0" baseline="0" dirty="0">
                <a:ln>
                  <a:noFill/>
                </a:ln>
                <a:solidFill>
                  <a:schemeClr val="tx1"/>
                </a:solidFill>
                <a:effectLst/>
                <a:cs typeface="Times New Roman" panose="02020603050405020304" pitchFamily="18" charset="0"/>
              </a:rPr>
              <a:t>中任意向量</a:t>
            </a:r>
            <a:endParaRPr kumimoji="0" lang="zh-CN" altLang="en-US" sz="2400" b="0" i="0" u="none" strike="noStrike" cap="none" normalizeH="0" baseline="0" dirty="0">
              <a:ln>
                <a:noFill/>
              </a:ln>
              <a:solidFill>
                <a:schemeClr val="tx1"/>
              </a:solidFill>
              <a:effectLst/>
              <a:latin typeface="Arial" panose="020B0604020202020204" pitchFamily="34" charset="0"/>
            </a:endParaRPr>
          </a:p>
        </p:txBody>
      </p:sp>
      <p:sp>
        <p:nvSpPr>
          <p:cNvPr id="16" name="Rectangle 9"/>
          <p:cNvSpPr>
            <a:spLocks noChangeArrowheads="1"/>
          </p:cNvSpPr>
          <p:nvPr/>
        </p:nvSpPr>
        <p:spPr bwMode="auto">
          <a:xfrm>
            <a:off x="2212559" y="869282"/>
            <a:ext cx="3672408"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676275">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457200" algn="l" defTabSz="914400" rtl="0" eaLnBrk="0" fontAlgn="base" latinLnBrk="0" hangingPunct="0">
              <a:lnSpc>
                <a:spcPct val="100000"/>
              </a:lnSpc>
              <a:spcBef>
                <a:spcPct val="0"/>
              </a:spcBef>
              <a:spcAft>
                <a:spcPct val="0"/>
              </a:spcAft>
              <a:buClrTx/>
              <a:buSzTx/>
              <a:buFontTx/>
              <a:buNone/>
              <a:tabLst/>
            </a:pPr>
            <a:r>
              <a:rPr kumimoji="0" lang="zh-CN" altLang="zh-CN" sz="18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r>
              <a:rPr kumimoji="0" lang="zh-CN" altLang="zh-CN" sz="24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恒有</a:t>
            </a:r>
            <a:r>
              <a:rPr kumimoji="0" lang="zh-CN" altLang="en-US" sz="18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endParaRPr kumimoji="0" lang="zh-CN" altLang="en-US" sz="600" b="0" i="0" u="none" strike="noStrike" cap="none" normalizeH="0" baseline="0" dirty="0">
              <a:ln>
                <a:noFill/>
              </a:ln>
              <a:solidFill>
                <a:schemeClr val="tx1"/>
              </a:solidFill>
              <a:effectLst/>
            </a:endParaRPr>
          </a:p>
          <a:p>
            <a:pPr marL="0" marR="0" lvl="0" indent="45720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dirty="0">
              <a:ln>
                <a:noFill/>
              </a:ln>
              <a:solidFill>
                <a:schemeClr val="tx1"/>
              </a:solidFill>
              <a:effectLst/>
              <a:latin typeface="Arial" panose="020B0604020202020204" pitchFamily="34" charset="0"/>
            </a:endParaRPr>
          </a:p>
        </p:txBody>
      </p:sp>
      <mc:AlternateContent xmlns:mc="http://schemas.openxmlformats.org/markup-compatibility/2006" xmlns:a14="http://schemas.microsoft.com/office/drawing/2010/main">
        <mc:Choice Requires="a14">
          <p:sp>
            <p:nvSpPr>
              <p:cNvPr id="17" name="矩形 16"/>
              <p:cNvSpPr/>
              <p:nvPr/>
            </p:nvSpPr>
            <p:spPr>
              <a:xfrm>
                <a:off x="959814" y="3223412"/>
                <a:ext cx="69890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i="1">
                          <a:latin typeface="Cambria Math" panose="02040503050406030204" pitchFamily="18" charset="0"/>
                        </a:rPr>
                        <m:t>𝑘</m:t>
                      </m:r>
                      <m:r>
                        <a:rPr lang="zh-CN" altLang="en-US" i="1">
                          <a:latin typeface="Cambria Math" panose="02040503050406030204" pitchFamily="18" charset="0"/>
                        </a:rPr>
                        <m:t>𝛼</m:t>
                      </m:r>
                    </m:oMath>
                  </m:oMathPara>
                </a14:m>
                <a:endParaRPr lang="zh-CN" altLang="en-US" dirty="0"/>
              </a:p>
            </p:txBody>
          </p:sp>
        </mc:Choice>
        <mc:Fallback xmlns="">
          <p:sp>
            <p:nvSpPr>
              <p:cNvPr id="17" name="矩形 16"/>
              <p:cNvSpPr>
                <a:spLocks noRot="1" noChangeAspect="1" noMove="1" noResize="1" noEditPoints="1" noAdjustHandles="1" noChangeArrowheads="1" noChangeShapeType="1" noTextEdit="1"/>
              </p:cNvSpPr>
              <p:nvPr/>
            </p:nvSpPr>
            <p:spPr>
              <a:xfrm>
                <a:off x="959814" y="3223412"/>
                <a:ext cx="698909" cy="523220"/>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矩形 17"/>
              <p:cNvSpPr/>
              <p:nvPr/>
            </p:nvSpPr>
            <p:spPr>
              <a:xfrm>
                <a:off x="6681995" y="3129195"/>
                <a:ext cx="121808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ctrlPr>
                            <a:rPr lang="zh-CN" altLang="en-US" i="1">
                              <a:latin typeface="Cambria Math" panose="02040503050406030204" pitchFamily="18" charset="0"/>
                            </a:rPr>
                          </m:ctrlPr>
                        </m:dPr>
                        <m:e>
                          <m:r>
                            <a:rPr lang="zh-CN" altLang="en-US" i="1">
                              <a:latin typeface="Cambria Math" panose="02040503050406030204" pitchFamily="18" charset="0"/>
                            </a:rPr>
                            <m:t>𝑘𝑇</m:t>
                          </m:r>
                          <m:r>
                            <a:rPr lang="zh-CN" altLang="en-US" i="0">
                              <a:latin typeface="Cambria Math" panose="02040503050406030204" pitchFamily="18" charset="0"/>
                            </a:rPr>
                            <m:t>(</m:t>
                          </m:r>
                          <m:r>
                            <a:rPr lang="zh-CN" altLang="en-US" i="1">
                              <a:latin typeface="Cambria Math" panose="02040503050406030204" pitchFamily="18" charset="0"/>
                            </a:rPr>
                            <m:t>𝛼</m:t>
                          </m:r>
                        </m:e>
                      </m:d>
                    </m:oMath>
                  </m:oMathPara>
                </a14:m>
                <a:endParaRPr lang="zh-CN" altLang="en-US" dirty="0"/>
              </a:p>
            </p:txBody>
          </p:sp>
        </mc:Choice>
        <mc:Fallback xmlns="">
          <p:sp>
            <p:nvSpPr>
              <p:cNvPr id="18" name="矩形 17"/>
              <p:cNvSpPr>
                <a:spLocks noRot="1" noChangeAspect="1" noMove="1" noResize="1" noEditPoints="1" noAdjustHandles="1" noChangeArrowheads="1" noChangeShapeType="1" noTextEdit="1"/>
              </p:cNvSpPr>
              <p:nvPr/>
            </p:nvSpPr>
            <p:spPr>
              <a:xfrm>
                <a:off x="6681995" y="3129195"/>
                <a:ext cx="1218089" cy="523220"/>
              </a:xfrm>
              <a:prstGeom prst="rect">
                <a:avLst/>
              </a:prstGeom>
              <a:blipFill>
                <a:blip r:embed="rId10"/>
                <a:stretch>
                  <a:fillRect/>
                </a:stretch>
              </a:blipFill>
            </p:spPr>
            <p:txBody>
              <a:bodyPr/>
              <a:lstStyle/>
              <a:p>
                <a:r>
                  <a:rPr lang="zh-CN" altLang="en-US">
                    <a:noFill/>
                  </a:rPr>
                  <a:t> </a:t>
                </a:r>
              </a:p>
            </p:txBody>
          </p:sp>
        </mc:Fallback>
      </mc:AlternateContent>
      <p:sp>
        <p:nvSpPr>
          <p:cNvPr id="19" name="Line 10"/>
          <p:cNvSpPr>
            <a:spLocks noChangeShapeType="1"/>
          </p:cNvSpPr>
          <p:nvPr/>
        </p:nvSpPr>
        <p:spPr bwMode="auto">
          <a:xfrm flipH="1" flipV="1">
            <a:off x="4234555" y="2213728"/>
            <a:ext cx="1135706" cy="1877041"/>
          </a:xfrm>
          <a:prstGeom prst="line">
            <a:avLst/>
          </a:prstGeom>
          <a:noFill/>
          <a:ln w="88900">
            <a:solidFill>
              <a:srgbClr val="FF00FF"/>
            </a:solidFill>
            <a:prstDash val="sysDot"/>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 name="Line 10"/>
          <p:cNvSpPr>
            <a:spLocks noChangeShapeType="1"/>
          </p:cNvSpPr>
          <p:nvPr/>
        </p:nvSpPr>
        <p:spPr bwMode="auto">
          <a:xfrm flipV="1">
            <a:off x="5629583" y="2132855"/>
            <a:ext cx="814625" cy="1957913"/>
          </a:xfrm>
          <a:prstGeom prst="line">
            <a:avLst/>
          </a:prstGeom>
          <a:noFill/>
          <a:ln w="88900">
            <a:solidFill>
              <a:srgbClr val="FF00FF"/>
            </a:solidFill>
            <a:prstDash val="sysDot"/>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21" name="Object 6"/>
          <p:cNvGraphicFramePr>
            <a:graphicFrameLocks noChangeAspect="1"/>
          </p:cNvGraphicFramePr>
          <p:nvPr>
            <p:extLst>
              <p:ext uri="{D42A27DB-BD31-4B8C-83A1-F6EECF244321}">
                <p14:modId xmlns:p14="http://schemas.microsoft.com/office/powerpoint/2010/main" val="3610488548"/>
              </p:ext>
            </p:extLst>
          </p:nvPr>
        </p:nvGraphicFramePr>
        <p:xfrm>
          <a:off x="2930174" y="4080130"/>
          <a:ext cx="5178425" cy="627063"/>
        </p:xfrm>
        <a:graphic>
          <a:graphicData uri="http://schemas.openxmlformats.org/presentationml/2006/ole">
            <mc:AlternateContent xmlns:mc="http://schemas.openxmlformats.org/markup-compatibility/2006">
              <mc:Choice xmlns:v="urn:schemas-microsoft-com:vml" Requires="v">
                <p:oleObj name="Equation" r:id="rId11" imgW="1917360" imgH="228600" progId="Equation.DSMT4">
                  <p:embed/>
                </p:oleObj>
              </mc:Choice>
              <mc:Fallback>
                <p:oleObj name="Equation" r:id="rId11" imgW="1917360" imgH="228600" progId="Equation.DSMT4">
                  <p:embed/>
                  <p:pic>
                    <p:nvPicPr>
                      <p:cNvPr id="7" name="Object 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930174" y="4080130"/>
                        <a:ext cx="5178425" cy="627063"/>
                      </a:xfrm>
                      <a:prstGeom prst="rect">
                        <a:avLst/>
                      </a:prstGeom>
                      <a:solidFill>
                        <a:schemeClr val="accent1"/>
                      </a:solidFill>
                      <a:ln w="9525">
                        <a:solidFill>
                          <a:schemeClr val="accent1"/>
                        </a:solidFill>
                        <a:miter lim="800000"/>
                        <a:headEnd/>
                        <a:tailEnd/>
                      </a:ln>
                    </p:spPr>
                  </p:pic>
                </p:oleObj>
              </mc:Fallback>
            </mc:AlternateContent>
          </a:graphicData>
        </a:graphic>
      </p:graphicFrame>
      <p:pic>
        <p:nvPicPr>
          <p:cNvPr id="22" name="图片 21"/>
          <p:cNvPicPr>
            <a:picLocks noChangeAspect="1"/>
          </p:cNvPicPr>
          <p:nvPr/>
        </p:nvPicPr>
        <p:blipFill>
          <a:blip r:embed="rId13"/>
          <a:stretch>
            <a:fillRect/>
          </a:stretch>
        </p:blipFill>
        <p:spPr>
          <a:xfrm>
            <a:off x="227173" y="804645"/>
            <a:ext cx="3857625" cy="3286125"/>
          </a:xfrm>
          <a:prstGeom prst="rect">
            <a:avLst/>
          </a:prstGeom>
        </p:spPr>
      </p:pic>
      <p:pic>
        <p:nvPicPr>
          <p:cNvPr id="34" name="图片 33"/>
          <p:cNvPicPr>
            <a:picLocks noChangeAspect="1"/>
          </p:cNvPicPr>
          <p:nvPr/>
        </p:nvPicPr>
        <p:blipFill>
          <a:blip r:embed="rId14"/>
          <a:stretch>
            <a:fillRect/>
          </a:stretch>
        </p:blipFill>
        <p:spPr>
          <a:xfrm>
            <a:off x="0" y="4721646"/>
            <a:ext cx="9069345" cy="1288686"/>
          </a:xfrm>
          <a:prstGeom prst="rect">
            <a:avLst/>
          </a:prstGeom>
        </p:spPr>
      </p:pic>
      <p:pic>
        <p:nvPicPr>
          <p:cNvPr id="35" name="图片 34"/>
          <p:cNvPicPr>
            <a:picLocks noChangeAspect="1"/>
          </p:cNvPicPr>
          <p:nvPr/>
        </p:nvPicPr>
        <p:blipFill>
          <a:blip r:embed="rId15"/>
          <a:stretch>
            <a:fillRect/>
          </a:stretch>
        </p:blipFill>
        <p:spPr>
          <a:xfrm>
            <a:off x="1187624" y="5722060"/>
            <a:ext cx="6712460" cy="989836"/>
          </a:xfrm>
          <a:prstGeom prst="rect">
            <a:avLst/>
          </a:prstGeom>
        </p:spPr>
      </p:pic>
    </p:spTree>
    <p:extLst>
      <p:ext uri="{BB962C8B-B14F-4D97-AF65-F5344CB8AC3E}">
        <p14:creationId xmlns:p14="http://schemas.microsoft.com/office/powerpoint/2010/main" val="3358265010"/>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19"/>
                                        </p:tgtEl>
                                        <p:attrNameLst>
                                          <p:attrName>style.visibility</p:attrName>
                                        </p:attrNameLst>
                                      </p:cBhvr>
                                      <p:to>
                                        <p:strVal val="visible"/>
                                      </p:to>
                                    </p:set>
                                    <p:animEffect transition="in" filter="wipe(down)">
                                      <p:cBhvr>
                                        <p:cTn id="47" dur="500"/>
                                        <p:tgtEl>
                                          <p:spTgt spid="19"/>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grpId="0" nodeType="clickEffect">
                                  <p:stCondLst>
                                    <p:cond delay="0"/>
                                  </p:stCondLst>
                                  <p:childTnLst>
                                    <p:set>
                                      <p:cBhvr>
                                        <p:cTn id="51" dur="1" fill="hold">
                                          <p:stCondLst>
                                            <p:cond delay="0"/>
                                          </p:stCondLst>
                                        </p:cTn>
                                        <p:tgtEl>
                                          <p:spTgt spid="20"/>
                                        </p:tgtEl>
                                        <p:attrNameLst>
                                          <p:attrName>style.visibility</p:attrName>
                                        </p:attrNameLst>
                                      </p:cBhvr>
                                      <p:to>
                                        <p:strVal val="visible"/>
                                      </p:to>
                                    </p:set>
                                    <p:animEffect transition="in" filter="wipe(down)">
                                      <p:cBhvr>
                                        <p:cTn id="52" dur="500"/>
                                        <p:tgtEl>
                                          <p:spTgt spid="20"/>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nodeType="clickEffect">
                                  <p:stCondLst>
                                    <p:cond delay="0"/>
                                  </p:stCondLst>
                                  <p:childTnLst>
                                    <p:set>
                                      <p:cBhvr>
                                        <p:cTn id="56" dur="1" fill="hold">
                                          <p:stCondLst>
                                            <p:cond delay="0"/>
                                          </p:stCondLst>
                                        </p:cTn>
                                        <p:tgtEl>
                                          <p:spTgt spid="21"/>
                                        </p:tgtEl>
                                        <p:attrNameLst>
                                          <p:attrName>style.visibility</p:attrName>
                                        </p:attrNameLst>
                                      </p:cBhvr>
                                      <p:to>
                                        <p:strVal val="visible"/>
                                      </p:to>
                                    </p:set>
                                    <p:animEffect transition="in" filter="wipe(down)">
                                      <p:cBhvr>
                                        <p:cTn id="57" dur="500"/>
                                        <p:tgtEl>
                                          <p:spTgt spid="21"/>
                                        </p:tgtEl>
                                      </p:cBhvr>
                                    </p:animEffec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nodeType="clickEffect">
                                  <p:stCondLst>
                                    <p:cond delay="0"/>
                                  </p:stCondLst>
                                  <p:childTnLst>
                                    <p:set>
                                      <p:cBhvr>
                                        <p:cTn id="61" dur="1" fill="hold">
                                          <p:stCondLst>
                                            <p:cond delay="0"/>
                                          </p:stCondLst>
                                        </p:cTn>
                                        <p:tgtEl>
                                          <p:spTgt spid="22"/>
                                        </p:tgtEl>
                                        <p:attrNameLst>
                                          <p:attrName>style.visibility</p:attrName>
                                        </p:attrNameLst>
                                      </p:cBhvr>
                                      <p:to>
                                        <p:strVal val="visible"/>
                                      </p:to>
                                    </p:set>
                                  </p:childTnLst>
                                </p:cTn>
                              </p:par>
                            </p:childTnLst>
                          </p:cTn>
                        </p:par>
                      </p:childTnLst>
                    </p:cTn>
                  </p:par>
                  <p:par>
                    <p:cTn id="62" fill="hold">
                      <p:stCondLst>
                        <p:cond delay="indefinite"/>
                      </p:stCondLst>
                      <p:childTnLst>
                        <p:par>
                          <p:cTn id="63" fill="hold">
                            <p:stCondLst>
                              <p:cond delay="0"/>
                            </p:stCondLst>
                            <p:childTnLst>
                              <p:par>
                                <p:cTn id="64" presetID="1" presetClass="exit" presetSubtype="0" fill="hold" nodeType="clickEffect">
                                  <p:stCondLst>
                                    <p:cond delay="0"/>
                                  </p:stCondLst>
                                  <p:childTnLst>
                                    <p:set>
                                      <p:cBhvr>
                                        <p:cTn id="65" dur="1" fill="hold">
                                          <p:stCondLst>
                                            <p:cond delay="0"/>
                                          </p:stCondLst>
                                        </p:cTn>
                                        <p:tgtEl>
                                          <p:spTgt spid="22"/>
                                        </p:tgtEl>
                                        <p:attrNameLst>
                                          <p:attrName>style.visibility</p:attrName>
                                        </p:attrNameLst>
                                      </p:cBhvr>
                                      <p:to>
                                        <p:strVal val="hidden"/>
                                      </p:to>
                                    </p:set>
                                  </p:childTnLst>
                                </p:cTn>
                              </p:par>
                            </p:childTnLst>
                          </p:cTn>
                        </p:par>
                      </p:childTnLst>
                    </p:cTn>
                  </p:par>
                  <p:par>
                    <p:cTn id="66" fill="hold">
                      <p:stCondLst>
                        <p:cond delay="indefinite"/>
                      </p:stCondLst>
                      <p:childTnLst>
                        <p:par>
                          <p:cTn id="67" fill="hold">
                            <p:stCondLst>
                              <p:cond delay="0"/>
                            </p:stCondLst>
                            <p:childTnLst>
                              <p:par>
                                <p:cTn id="68" presetID="1" presetClass="entr" presetSubtype="0" fill="hold" nodeType="clickEffect">
                                  <p:stCondLst>
                                    <p:cond delay="0"/>
                                  </p:stCondLst>
                                  <p:childTnLst>
                                    <p:set>
                                      <p:cBhvr>
                                        <p:cTn id="69" dur="1" fill="hold">
                                          <p:stCondLst>
                                            <p:cond delay="0"/>
                                          </p:stCondLst>
                                        </p:cTn>
                                        <p:tgtEl>
                                          <p:spTgt spid="34"/>
                                        </p:tgtEl>
                                        <p:attrNameLst>
                                          <p:attrName>style.visibility</p:attrName>
                                        </p:attrNameLst>
                                      </p:cBhvr>
                                      <p:to>
                                        <p:strVal val="visible"/>
                                      </p:to>
                                    </p:set>
                                  </p:childTnLst>
                                </p:cTn>
                              </p:par>
                            </p:childTnLst>
                          </p:cTn>
                        </p:par>
                      </p:childTnLst>
                    </p:cTn>
                  </p:par>
                  <p:par>
                    <p:cTn id="70" fill="hold">
                      <p:stCondLst>
                        <p:cond delay="indefinite"/>
                      </p:stCondLst>
                      <p:childTnLst>
                        <p:par>
                          <p:cTn id="71" fill="hold">
                            <p:stCondLst>
                              <p:cond delay="0"/>
                            </p:stCondLst>
                            <p:childTnLst>
                              <p:par>
                                <p:cTn id="72" presetID="1" presetClass="entr" presetSubtype="0" fill="hold" nodeType="clickEffect">
                                  <p:stCondLst>
                                    <p:cond delay="0"/>
                                  </p:stCondLst>
                                  <p:childTnLst>
                                    <p:set>
                                      <p:cBhvr>
                                        <p:cTn id="73"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10" grpId="0"/>
      <p:bldP spid="11" grpId="0"/>
      <p:bldP spid="15" grpId="0"/>
      <p:bldP spid="17" grpId="0"/>
      <p:bldP spid="18" grpId="0"/>
      <p:bldP spid="19" grpId="0" animBg="1"/>
      <p:bldP spid="20"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pPr>
              <a:defRPr/>
            </a:pPr>
            <a:r>
              <a:rPr lang="en-US" altLang="zh-CN"/>
              <a:t>-</a:t>
            </a:r>
            <a:fld id="{0541C894-9D0E-4769-9954-960E2037CBAD}" type="slidenum">
              <a:rPr lang="en-US" altLang="zh-CN" sz="1800" smtClean="0">
                <a:solidFill>
                  <a:srgbClr val="0000FF"/>
                </a:solidFill>
              </a:rPr>
              <a:pPr>
                <a:defRPr/>
              </a:pPr>
              <a:t>91</a:t>
            </a:fld>
            <a:r>
              <a:rPr lang="en-US" altLang="zh-CN"/>
              <a:t>-</a:t>
            </a:r>
          </a:p>
        </p:txBody>
      </p:sp>
      <p:graphicFrame>
        <p:nvGraphicFramePr>
          <p:cNvPr id="3" name="Object 2"/>
          <p:cNvGraphicFramePr>
            <a:graphicFrameLocks noChangeAspect="1"/>
          </p:cNvGraphicFramePr>
          <p:nvPr/>
        </p:nvGraphicFramePr>
        <p:xfrm>
          <a:off x="790575" y="333375"/>
          <a:ext cx="7454900" cy="5483225"/>
        </p:xfrm>
        <a:graphic>
          <a:graphicData uri="http://schemas.openxmlformats.org/presentationml/2006/ole">
            <mc:AlternateContent xmlns:mc="http://schemas.openxmlformats.org/markup-compatibility/2006">
              <mc:Choice xmlns:v="urn:schemas-microsoft-com:vml" Requires="v">
                <p:oleObj name="文档" r:id="rId2" imgW="4849609" imgH="3566436" progId="Word.Document.8">
                  <p:embed/>
                </p:oleObj>
              </mc:Choice>
              <mc:Fallback>
                <p:oleObj name="文档" r:id="rId2" imgW="4849609" imgH="3566436" progId="Word.Document.8">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0575" y="333375"/>
                        <a:ext cx="7454900" cy="54832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3988586005"/>
      </p:ext>
    </p:extLst>
  </p:cSld>
  <p:clrMapOvr>
    <a:masterClrMapping/>
  </p:clrMapOvr>
  <p:transition>
    <p:wipe dir="r"/>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pPr>
              <a:defRPr/>
            </a:pPr>
            <a:r>
              <a:rPr lang="en-US" altLang="zh-CN"/>
              <a:t>-</a:t>
            </a:r>
            <a:fld id="{0541C894-9D0E-4769-9954-960E2037CBAD}" type="slidenum">
              <a:rPr lang="en-US" altLang="zh-CN" sz="1800" smtClean="0">
                <a:solidFill>
                  <a:srgbClr val="0000FF"/>
                </a:solidFill>
              </a:rPr>
              <a:pPr>
                <a:defRPr/>
              </a:pPr>
              <a:t>92</a:t>
            </a:fld>
            <a:r>
              <a:rPr lang="en-US" altLang="zh-CN"/>
              <a:t>-</a:t>
            </a:r>
          </a:p>
        </p:txBody>
      </p:sp>
      <p:graphicFrame>
        <p:nvGraphicFramePr>
          <p:cNvPr id="3" name="Object 2"/>
          <p:cNvGraphicFramePr>
            <a:graphicFrameLocks noChangeAspect="1"/>
          </p:cNvGraphicFramePr>
          <p:nvPr/>
        </p:nvGraphicFramePr>
        <p:xfrm>
          <a:off x="800100" y="622300"/>
          <a:ext cx="7785100" cy="4533900"/>
        </p:xfrm>
        <a:graphic>
          <a:graphicData uri="http://schemas.openxmlformats.org/presentationml/2006/ole">
            <mc:AlternateContent xmlns:mc="http://schemas.openxmlformats.org/markup-compatibility/2006">
              <mc:Choice xmlns:v="urn:schemas-microsoft-com:vml" Requires="v">
                <p:oleObj name="文档" r:id="rId2" imgW="5220001" imgH="3044703" progId="Word.Document.8">
                  <p:embed/>
                </p:oleObj>
              </mc:Choice>
              <mc:Fallback>
                <p:oleObj name="文档" r:id="rId2" imgW="5220001" imgH="3044703" progId="Word.Document.8">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0100" y="622300"/>
                        <a:ext cx="7785100" cy="4533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2216991007"/>
      </p:ext>
    </p:extLst>
  </p:cSld>
  <p:clrMapOvr>
    <a:masterClrMapping/>
  </p:clrMapOvr>
  <p:transition>
    <p:wipe dir="r"/>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pPr>
              <a:defRPr/>
            </a:pPr>
            <a:r>
              <a:rPr lang="en-US" altLang="zh-CN"/>
              <a:t>-</a:t>
            </a:r>
            <a:fld id="{0541C894-9D0E-4769-9954-960E2037CBAD}" type="slidenum">
              <a:rPr lang="en-US" altLang="zh-CN" sz="1800" smtClean="0">
                <a:solidFill>
                  <a:srgbClr val="0000FF"/>
                </a:solidFill>
              </a:rPr>
              <a:pPr>
                <a:defRPr/>
              </a:pPr>
              <a:t>93</a:t>
            </a:fld>
            <a:r>
              <a:rPr lang="en-US" altLang="zh-CN"/>
              <a:t>-</a:t>
            </a:r>
          </a:p>
        </p:txBody>
      </p:sp>
      <p:sp>
        <p:nvSpPr>
          <p:cNvPr id="3" name="Rectangle 2"/>
          <p:cNvSpPr>
            <a:spLocks noChangeArrowheads="1"/>
          </p:cNvSpPr>
          <p:nvPr/>
        </p:nvSpPr>
        <p:spPr bwMode="auto">
          <a:xfrm>
            <a:off x="684213" y="473075"/>
            <a:ext cx="935037"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l"/>
            <a:r>
              <a:rPr kumimoji="0" lang="zh-CN" altLang="en-US" sz="3200" b="1" dirty="0">
                <a:solidFill>
                  <a:srgbClr val="0000CC"/>
                </a:solidFill>
              </a:rPr>
              <a:t>例</a:t>
            </a:r>
            <a:r>
              <a:rPr kumimoji="0" lang="en-US" altLang="zh-CN" sz="3200" dirty="0">
                <a:solidFill>
                  <a:srgbClr val="0000CC"/>
                </a:solidFill>
              </a:rPr>
              <a:t>2</a:t>
            </a:r>
            <a:endParaRPr kumimoji="0" lang="en-US" altLang="zh-CN" sz="3200" b="1" dirty="0">
              <a:solidFill>
                <a:srgbClr val="0000CC"/>
              </a:solidFill>
            </a:endParaRPr>
          </a:p>
        </p:txBody>
      </p:sp>
      <p:graphicFrame>
        <p:nvGraphicFramePr>
          <p:cNvPr id="4" name="Object 33"/>
          <p:cNvGraphicFramePr>
            <a:graphicFrameLocks noChangeAspect="1"/>
          </p:cNvGraphicFramePr>
          <p:nvPr/>
        </p:nvGraphicFramePr>
        <p:xfrm>
          <a:off x="1331913" y="1997075"/>
          <a:ext cx="5976937" cy="1071563"/>
        </p:xfrm>
        <a:graphic>
          <a:graphicData uri="http://schemas.openxmlformats.org/presentationml/2006/ole">
            <mc:AlternateContent xmlns:mc="http://schemas.openxmlformats.org/markup-compatibility/2006">
              <mc:Choice xmlns:v="urn:schemas-microsoft-com:vml" Requires="v">
                <p:oleObj name="Equation" r:id="rId2" imgW="2387600" imgH="431800" progId="Equation.DSMT4">
                  <p:embed/>
                </p:oleObj>
              </mc:Choice>
              <mc:Fallback>
                <p:oleObj name="Equation" r:id="rId2" imgW="2387600" imgH="431800" progId="Equation.DSMT4">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1913" y="1997075"/>
                        <a:ext cx="5976937" cy="10715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 name="Object 38"/>
          <p:cNvGraphicFramePr>
            <a:graphicFrameLocks noChangeAspect="1"/>
          </p:cNvGraphicFramePr>
          <p:nvPr/>
        </p:nvGraphicFramePr>
        <p:xfrm>
          <a:off x="1404938" y="3325813"/>
          <a:ext cx="5400675" cy="966787"/>
        </p:xfrm>
        <a:graphic>
          <a:graphicData uri="http://schemas.openxmlformats.org/presentationml/2006/ole">
            <mc:AlternateContent xmlns:mc="http://schemas.openxmlformats.org/markup-compatibility/2006">
              <mc:Choice xmlns:v="urn:schemas-microsoft-com:vml" Requires="v">
                <p:oleObj name="Equation" r:id="rId4" imgW="2387600" imgH="431800" progId="Equation.DSMT4">
                  <p:embed/>
                </p:oleObj>
              </mc:Choice>
              <mc:Fallback>
                <p:oleObj name="Equation" r:id="rId4" imgW="2387600" imgH="43180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04938" y="3325813"/>
                        <a:ext cx="5400675" cy="9667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Rectangle 41"/>
          <p:cNvSpPr>
            <a:spLocks noChangeArrowheads="1"/>
          </p:cNvSpPr>
          <p:nvPr/>
        </p:nvSpPr>
        <p:spPr bwMode="auto">
          <a:xfrm>
            <a:off x="633413" y="1163638"/>
            <a:ext cx="846137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l"/>
            <a:r>
              <a:rPr kumimoji="0" lang="zh-CN" altLang="en-US" sz="2800" b="1"/>
              <a:t>判断下面两个从</a:t>
            </a:r>
            <a:r>
              <a:rPr kumimoji="0" lang="en-US" altLang="zh-CN" sz="2800" b="1"/>
              <a:t>R</a:t>
            </a:r>
            <a:r>
              <a:rPr kumimoji="0" lang="en-US" altLang="zh-CN" sz="2800" b="1" baseline="30000"/>
              <a:t>3</a:t>
            </a:r>
            <a:r>
              <a:rPr kumimoji="0" lang="zh-CN" altLang="en-US" sz="2800" b="1"/>
              <a:t>到</a:t>
            </a:r>
            <a:r>
              <a:rPr kumimoji="0" lang="en-US" altLang="zh-CN" sz="2800" b="1"/>
              <a:t>R</a:t>
            </a:r>
            <a:r>
              <a:rPr kumimoji="0" lang="en-US" altLang="zh-CN" sz="2800" b="1" baseline="30000"/>
              <a:t>2</a:t>
            </a:r>
            <a:r>
              <a:rPr kumimoji="0" lang="zh-CN" altLang="en-US" sz="2800" b="1"/>
              <a:t>变换的类型（线性或非线性）</a:t>
            </a:r>
          </a:p>
        </p:txBody>
      </p:sp>
    </p:spTree>
    <p:extLst>
      <p:ext uri="{BB962C8B-B14F-4D97-AF65-F5344CB8AC3E}">
        <p14:creationId xmlns:p14="http://schemas.microsoft.com/office/powerpoint/2010/main" val="783179835"/>
      </p:ext>
    </p:extLst>
  </p:cSld>
  <p:clrMapOvr>
    <a:masterClrMapping/>
  </p:clrMapOvr>
  <p:transition>
    <p:wipe dir="r"/>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pPr>
              <a:defRPr/>
            </a:pPr>
            <a:r>
              <a:rPr lang="en-US" altLang="zh-CN" dirty="0"/>
              <a:t>-</a:t>
            </a:r>
            <a:fld id="{0541C894-9D0E-4769-9954-960E2037CBAD}" type="slidenum">
              <a:rPr lang="en-US" altLang="zh-CN" sz="1800" smtClean="0">
                <a:solidFill>
                  <a:srgbClr val="0000FF"/>
                </a:solidFill>
              </a:rPr>
              <a:pPr>
                <a:defRPr/>
              </a:pPr>
              <a:t>94</a:t>
            </a:fld>
            <a:r>
              <a:rPr lang="en-US" altLang="zh-CN" dirty="0"/>
              <a:t>-</a:t>
            </a:r>
          </a:p>
        </p:txBody>
      </p:sp>
      <p:sp>
        <p:nvSpPr>
          <p:cNvPr id="3" name="Rectangle 5"/>
          <p:cNvSpPr>
            <a:spLocks noChangeArrowheads="1"/>
          </p:cNvSpPr>
          <p:nvPr/>
        </p:nvSpPr>
        <p:spPr bwMode="auto">
          <a:xfrm>
            <a:off x="539552" y="836712"/>
            <a:ext cx="5418138"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zh-CN" altLang="en-US" sz="3200" b="1" dirty="0">
                <a:solidFill>
                  <a:srgbClr val="0000FF"/>
                </a:solidFill>
                <a:effectLst>
                  <a:outerShdw blurRad="38100" dist="38100" dir="2700000" algn="tl">
                    <a:srgbClr val="C0C0C0"/>
                  </a:outerShdw>
                </a:effectLst>
              </a:rPr>
              <a:t>　　例</a:t>
            </a:r>
            <a:r>
              <a:rPr lang="en-US" altLang="zh-CN" sz="3200" dirty="0">
                <a:solidFill>
                  <a:srgbClr val="0000FF"/>
                </a:solidFill>
                <a:effectLst>
                  <a:outerShdw blurRad="38100" dist="38100" dir="2700000" algn="tl">
                    <a:srgbClr val="C0C0C0"/>
                  </a:outerShdw>
                </a:effectLst>
              </a:rPr>
              <a:t>3</a:t>
            </a:r>
            <a:r>
              <a:rPr lang="en-US" altLang="zh-CN" sz="2800" b="1" dirty="0"/>
              <a:t>    </a:t>
            </a:r>
            <a:r>
              <a:rPr lang="zh-CN" altLang="en-US" sz="2800" b="1" dirty="0"/>
              <a:t>线性空间</a:t>
            </a:r>
            <a:r>
              <a:rPr lang="en-US" altLang="zh-CN" sz="2800" b="1" i="1" dirty="0"/>
              <a:t>V</a:t>
            </a:r>
            <a:r>
              <a:rPr lang="zh-CN" altLang="en-US" sz="2800" b="1" dirty="0"/>
              <a:t>中的</a:t>
            </a:r>
            <a:r>
              <a:rPr lang="zh-CN" altLang="en-US" sz="2800" b="1" dirty="0">
                <a:solidFill>
                  <a:srgbClr val="FF0000"/>
                </a:solidFill>
              </a:rPr>
              <a:t>零变换</a:t>
            </a:r>
          </a:p>
          <a:p>
            <a:pPr algn="l"/>
            <a:r>
              <a:rPr lang="zh-CN" altLang="en-US" sz="2800" b="1" dirty="0"/>
              <a:t>是线性变换。</a:t>
            </a:r>
          </a:p>
        </p:txBody>
      </p:sp>
      <p:graphicFrame>
        <p:nvGraphicFramePr>
          <p:cNvPr id="4" name="Object 6"/>
          <p:cNvGraphicFramePr>
            <a:graphicFrameLocks noChangeAspect="1"/>
          </p:cNvGraphicFramePr>
          <p:nvPr>
            <p:extLst>
              <p:ext uri="{D42A27DB-BD31-4B8C-83A1-F6EECF244321}">
                <p14:modId xmlns:p14="http://schemas.microsoft.com/office/powerpoint/2010/main" val="54385139"/>
              </p:ext>
            </p:extLst>
          </p:nvPr>
        </p:nvGraphicFramePr>
        <p:xfrm>
          <a:off x="5940227" y="836712"/>
          <a:ext cx="1439863" cy="628650"/>
        </p:xfrm>
        <a:graphic>
          <a:graphicData uri="http://schemas.openxmlformats.org/presentationml/2006/ole">
            <mc:AlternateContent xmlns:mc="http://schemas.openxmlformats.org/markup-compatibility/2006">
              <mc:Choice xmlns:v="urn:schemas-microsoft-com:vml" Requires="v">
                <p:oleObj name="Equation" r:id="rId2" imgW="583920" imgH="253800" progId="Equation.DSMT4">
                  <p:embed/>
                </p:oleObj>
              </mc:Choice>
              <mc:Fallback>
                <p:oleObj name="Equation" r:id="rId2" imgW="583920" imgH="253800" progId="Equation.DSMT4">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40227" y="836712"/>
                        <a:ext cx="1439863" cy="628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 name="Text Box 7"/>
          <p:cNvSpPr txBox="1">
            <a:spLocks noChangeArrowheads="1"/>
          </p:cNvSpPr>
          <p:nvPr/>
        </p:nvSpPr>
        <p:spPr bwMode="auto">
          <a:xfrm>
            <a:off x="1371402" y="2076550"/>
            <a:ext cx="1000125"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zh-CN" altLang="en-US" sz="3200" b="1">
                <a:solidFill>
                  <a:srgbClr val="0000FF"/>
                </a:solidFill>
                <a:effectLst>
                  <a:outerShdw blurRad="38100" dist="38100" dir="2700000" algn="tl">
                    <a:srgbClr val="C0C0C0"/>
                  </a:outerShdw>
                </a:effectLst>
                <a:ea typeface="黑体" panose="02010609060101010101" pitchFamily="49" charset="-122"/>
              </a:rPr>
              <a:t>证明</a:t>
            </a:r>
            <a:endParaRPr lang="zh-CN" altLang="en-US" sz="3200" b="1">
              <a:solidFill>
                <a:srgbClr val="0000FF"/>
              </a:solidFill>
              <a:effectLst>
                <a:outerShdw blurRad="38100" dist="38100" dir="2700000" algn="tl">
                  <a:srgbClr val="C0C0C0"/>
                </a:outerShdw>
              </a:effectLst>
            </a:endParaRPr>
          </a:p>
        </p:txBody>
      </p:sp>
      <p:graphicFrame>
        <p:nvGraphicFramePr>
          <p:cNvPr id="6" name="Object 8"/>
          <p:cNvGraphicFramePr>
            <a:graphicFrameLocks noChangeAspect="1"/>
          </p:cNvGraphicFramePr>
          <p:nvPr>
            <p:extLst>
              <p:ext uri="{D42A27DB-BD31-4B8C-83A1-F6EECF244321}">
                <p14:modId xmlns:p14="http://schemas.microsoft.com/office/powerpoint/2010/main" val="731949414"/>
              </p:ext>
            </p:extLst>
          </p:nvPr>
        </p:nvGraphicFramePr>
        <p:xfrm>
          <a:off x="1403152" y="2979837"/>
          <a:ext cx="5688013" cy="665163"/>
        </p:xfrm>
        <a:graphic>
          <a:graphicData uri="http://schemas.openxmlformats.org/presentationml/2006/ole">
            <mc:AlternateContent xmlns:mc="http://schemas.openxmlformats.org/markup-compatibility/2006">
              <mc:Choice xmlns:v="urn:schemas-microsoft-com:vml" Requires="v">
                <p:oleObj name="Equation" r:id="rId4" imgW="2184120" imgH="253800" progId="Equation.DSMT4">
                  <p:embed/>
                </p:oleObj>
              </mc:Choice>
              <mc:Fallback>
                <p:oleObj name="Equation" r:id="rId4" imgW="2184120" imgH="25380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03152" y="2979837"/>
                        <a:ext cx="5688013" cy="6651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7" name="Group 9"/>
          <p:cNvGrpSpPr>
            <a:grpSpLocks/>
          </p:cNvGrpSpPr>
          <p:nvPr/>
        </p:nvGrpSpPr>
        <p:grpSpPr bwMode="auto">
          <a:xfrm>
            <a:off x="2352477" y="2138462"/>
            <a:ext cx="3338513" cy="544513"/>
            <a:chOff x="1688" y="2365"/>
            <a:chExt cx="2102" cy="343"/>
          </a:xfrm>
        </p:grpSpPr>
        <p:sp>
          <p:nvSpPr>
            <p:cNvPr id="8" name="Text Box 10"/>
            <p:cNvSpPr txBox="1">
              <a:spLocks noChangeArrowheads="1"/>
            </p:cNvSpPr>
            <p:nvPr/>
          </p:nvSpPr>
          <p:spPr bwMode="auto">
            <a:xfrm>
              <a:off x="1688" y="2365"/>
              <a:ext cx="342"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zh-CN" altLang="en-US" sz="2800" b="1"/>
                <a:t>设</a:t>
              </a:r>
            </a:p>
          </p:txBody>
        </p:sp>
        <p:graphicFrame>
          <p:nvGraphicFramePr>
            <p:cNvPr id="9" name="Object 11"/>
            <p:cNvGraphicFramePr>
              <a:graphicFrameLocks noChangeAspect="1"/>
            </p:cNvGraphicFramePr>
            <p:nvPr/>
          </p:nvGraphicFramePr>
          <p:xfrm>
            <a:off x="2216" y="2461"/>
            <a:ext cx="864" cy="247"/>
          </p:xfrm>
          <a:graphic>
            <a:graphicData uri="http://schemas.openxmlformats.org/presentationml/2006/ole">
              <mc:AlternateContent xmlns:mc="http://schemas.openxmlformats.org/markup-compatibility/2006">
                <mc:Choice xmlns:v="urn:schemas-microsoft-com:vml" Requires="v">
                  <p:oleObj name="Equation" r:id="rId6" imgW="1371600" imgH="393480" progId="Equation.3">
                    <p:embed/>
                  </p:oleObj>
                </mc:Choice>
                <mc:Fallback>
                  <p:oleObj name="Equation" r:id="rId6" imgW="1371600" imgH="39348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16" y="2461"/>
                          <a:ext cx="864" cy="24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 name="Rectangle 12"/>
            <p:cNvSpPr>
              <a:spLocks noChangeArrowheads="1"/>
            </p:cNvSpPr>
            <p:nvPr/>
          </p:nvSpPr>
          <p:spPr bwMode="auto">
            <a:xfrm>
              <a:off x="3224" y="2365"/>
              <a:ext cx="566"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zh-CN" altLang="en-US" sz="2800" b="1"/>
                <a:t>则有</a:t>
              </a:r>
            </a:p>
          </p:txBody>
        </p:sp>
      </p:grpSp>
      <p:graphicFrame>
        <p:nvGraphicFramePr>
          <p:cNvPr id="11" name="Object 13"/>
          <p:cNvGraphicFramePr>
            <a:graphicFrameLocks noChangeAspect="1"/>
          </p:cNvGraphicFramePr>
          <p:nvPr>
            <p:extLst>
              <p:ext uri="{D42A27DB-BD31-4B8C-83A1-F6EECF244321}">
                <p14:modId xmlns:p14="http://schemas.microsoft.com/office/powerpoint/2010/main" val="3536571887"/>
              </p:ext>
            </p:extLst>
          </p:nvPr>
        </p:nvGraphicFramePr>
        <p:xfrm>
          <a:off x="1403152" y="3813275"/>
          <a:ext cx="4248150" cy="696912"/>
        </p:xfrm>
        <a:graphic>
          <a:graphicData uri="http://schemas.openxmlformats.org/presentationml/2006/ole">
            <mc:AlternateContent xmlns:mc="http://schemas.openxmlformats.org/markup-compatibility/2006">
              <mc:Choice xmlns:v="urn:schemas-microsoft-com:vml" Requires="v">
                <p:oleObj name="Equation" r:id="rId8" imgW="1549080" imgH="253800" progId="Equation.DSMT4">
                  <p:embed/>
                </p:oleObj>
              </mc:Choice>
              <mc:Fallback>
                <p:oleObj name="Equation" r:id="rId8" imgW="1549080" imgH="253800" progId="Equation.DSMT4">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403152" y="3813275"/>
                        <a:ext cx="4248150" cy="6969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 name="Rectangle 14"/>
          <p:cNvSpPr>
            <a:spLocks noChangeArrowheads="1"/>
          </p:cNvSpPr>
          <p:nvPr/>
        </p:nvSpPr>
        <p:spPr bwMode="auto">
          <a:xfrm>
            <a:off x="899915" y="4726087"/>
            <a:ext cx="4113212"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rnd">
                <a:solidFill>
                  <a:srgbClr val="FF00FF"/>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zh-CN" altLang="en-US" sz="2800" b="1" dirty="0"/>
              <a:t>所以零变换是线性变换。</a:t>
            </a:r>
          </a:p>
        </p:txBody>
      </p:sp>
    </p:spTree>
    <p:extLst>
      <p:ext uri="{BB962C8B-B14F-4D97-AF65-F5344CB8AC3E}">
        <p14:creationId xmlns:p14="http://schemas.microsoft.com/office/powerpoint/2010/main" val="55901204"/>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left)">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wipe(left)">
                                      <p:cBhvr>
                                        <p:cTn id="2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utoUpdateAnimBg="0"/>
      <p:bldP spid="12" grpId="0" autoUpdateAnimBg="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pPr>
              <a:defRPr/>
            </a:pPr>
            <a:r>
              <a:rPr lang="en-US" altLang="zh-CN"/>
              <a:t>-</a:t>
            </a:r>
            <a:fld id="{0541C894-9D0E-4769-9954-960E2037CBAD}" type="slidenum">
              <a:rPr lang="en-US" altLang="zh-CN" sz="1800" smtClean="0">
                <a:solidFill>
                  <a:srgbClr val="0000FF"/>
                </a:solidFill>
              </a:rPr>
              <a:pPr>
                <a:defRPr/>
              </a:pPr>
              <a:t>95</a:t>
            </a:fld>
            <a:r>
              <a:rPr lang="en-US" altLang="zh-CN"/>
              <a:t>-</a:t>
            </a:r>
          </a:p>
        </p:txBody>
      </p:sp>
      <p:sp>
        <p:nvSpPr>
          <p:cNvPr id="3" name="Text Box 4"/>
          <p:cNvSpPr txBox="1">
            <a:spLocks noChangeArrowheads="1"/>
          </p:cNvSpPr>
          <p:nvPr/>
        </p:nvSpPr>
        <p:spPr bwMode="auto">
          <a:xfrm>
            <a:off x="467544" y="404664"/>
            <a:ext cx="8389938" cy="1860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zh-CN" altLang="en-US" sz="3200" b="1" dirty="0">
                <a:effectLst>
                  <a:outerShdw blurRad="38100" dist="38100" dir="2700000" algn="tl">
                    <a:srgbClr val="C0C0C0"/>
                  </a:outerShdw>
                </a:effectLst>
                <a:latin typeface="黑体" panose="02010609060101010101" pitchFamily="49" charset="-122"/>
                <a:ea typeface="黑体" panose="02010609060101010101" pitchFamily="49" charset="-122"/>
              </a:rPr>
              <a:t>　　</a:t>
            </a:r>
            <a:r>
              <a:rPr lang="zh-CN" altLang="en-US" sz="3200" b="1" dirty="0">
                <a:solidFill>
                  <a:srgbClr val="0000CC"/>
                </a:solidFill>
                <a:effectLst>
                  <a:outerShdw blurRad="38100" dist="38100" dir="2700000" algn="tl">
                    <a:srgbClr val="C0C0C0"/>
                  </a:outerShdw>
                </a:effectLst>
                <a:latin typeface="黑体" panose="02010609060101010101" pitchFamily="49" charset="-122"/>
                <a:ea typeface="黑体" panose="02010609060101010101" pitchFamily="49" charset="-122"/>
              </a:rPr>
              <a:t>例</a:t>
            </a:r>
            <a:r>
              <a:rPr lang="en-US" altLang="zh-CN" sz="3200" b="1" dirty="0">
                <a:solidFill>
                  <a:srgbClr val="0000CC"/>
                </a:solidFill>
                <a:effectLst>
                  <a:outerShdw blurRad="38100" dist="38100" dir="2700000" algn="tl">
                    <a:srgbClr val="C0C0C0"/>
                  </a:outerShdw>
                </a:effectLst>
                <a:latin typeface="黑体" panose="02010609060101010101" pitchFamily="49" charset="-122"/>
                <a:ea typeface="黑体" panose="02010609060101010101" pitchFamily="49" charset="-122"/>
              </a:rPr>
              <a:t>3</a:t>
            </a:r>
            <a:r>
              <a:rPr lang="en-US" altLang="zh-CN" sz="2800" b="1" dirty="0"/>
              <a:t>    </a:t>
            </a:r>
            <a:r>
              <a:rPr lang="zh-CN" altLang="en-US" sz="2800" b="1" dirty="0"/>
              <a:t>线性空间</a:t>
            </a:r>
            <a:r>
              <a:rPr lang="en-US" altLang="zh-CN" sz="2800" b="1" dirty="0"/>
              <a:t>V</a:t>
            </a:r>
            <a:r>
              <a:rPr lang="zh-CN" altLang="en-US" sz="2800" b="1" dirty="0"/>
              <a:t>中的</a:t>
            </a:r>
            <a:r>
              <a:rPr lang="zh-CN" altLang="en-US" sz="2800" b="1" dirty="0">
                <a:solidFill>
                  <a:srgbClr val="FF0000"/>
                </a:solidFill>
              </a:rPr>
              <a:t>恒等变换</a:t>
            </a:r>
            <a:r>
              <a:rPr lang="zh-CN" altLang="en-US" sz="2800" b="1" dirty="0"/>
              <a:t>（或称单位</a:t>
            </a:r>
          </a:p>
          <a:p>
            <a:pPr algn="l"/>
            <a:r>
              <a:rPr lang="zh-CN" altLang="en-US" sz="2800" b="1" dirty="0"/>
              <a:t>变换）</a:t>
            </a:r>
            <a:r>
              <a:rPr lang="en-US" altLang="zh-CN" sz="2800" b="1" dirty="0"/>
              <a:t>I</a:t>
            </a:r>
            <a:r>
              <a:rPr lang="zh-CN" altLang="en-US" sz="2800" b="1" dirty="0"/>
              <a:t>，</a:t>
            </a:r>
          </a:p>
          <a:p>
            <a:pPr algn="l"/>
            <a:endParaRPr lang="zh-CN" altLang="en-US" sz="2800" b="1" dirty="0"/>
          </a:p>
          <a:p>
            <a:pPr algn="l"/>
            <a:r>
              <a:rPr lang="zh-CN" altLang="en-US" sz="2800" b="1" dirty="0"/>
              <a:t>是线性变换。</a:t>
            </a:r>
          </a:p>
        </p:txBody>
      </p:sp>
      <p:graphicFrame>
        <p:nvGraphicFramePr>
          <p:cNvPr id="4" name="Object 5"/>
          <p:cNvGraphicFramePr>
            <a:graphicFrameLocks noChangeAspect="1"/>
          </p:cNvGraphicFramePr>
          <p:nvPr>
            <p:extLst>
              <p:ext uri="{D42A27DB-BD31-4B8C-83A1-F6EECF244321}">
                <p14:modId xmlns:p14="http://schemas.microsoft.com/office/powerpoint/2010/main" val="2036048284"/>
              </p:ext>
            </p:extLst>
          </p:nvPr>
        </p:nvGraphicFramePr>
        <p:xfrm>
          <a:off x="2628132" y="1141264"/>
          <a:ext cx="3313112" cy="725488"/>
        </p:xfrm>
        <a:graphic>
          <a:graphicData uri="http://schemas.openxmlformats.org/presentationml/2006/ole">
            <mc:AlternateContent xmlns:mc="http://schemas.openxmlformats.org/markup-compatibility/2006">
              <mc:Choice xmlns:v="urn:schemas-microsoft-com:vml" Requires="v">
                <p:oleObj name="Equation" r:id="rId2" imgW="1168200" imgH="253800" progId="Equation.DSMT4">
                  <p:embed/>
                </p:oleObj>
              </mc:Choice>
              <mc:Fallback>
                <p:oleObj name="Equation" r:id="rId2" imgW="1168200" imgH="253800" progId="Equation.DSMT4">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8132" y="1141264"/>
                        <a:ext cx="3313112" cy="7254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 name="Text Box 7"/>
          <p:cNvSpPr txBox="1">
            <a:spLocks noChangeArrowheads="1"/>
          </p:cNvSpPr>
          <p:nvPr/>
        </p:nvSpPr>
        <p:spPr bwMode="auto">
          <a:xfrm>
            <a:off x="1362894" y="2565252"/>
            <a:ext cx="1000125"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zh-CN" altLang="en-US" sz="3200" b="1">
                <a:solidFill>
                  <a:srgbClr val="0000FF"/>
                </a:solidFill>
                <a:effectLst>
                  <a:outerShdw blurRad="38100" dist="38100" dir="2700000" algn="tl">
                    <a:srgbClr val="C0C0C0"/>
                  </a:outerShdw>
                </a:effectLst>
                <a:latin typeface="黑体" panose="02010609060101010101" pitchFamily="49" charset="-122"/>
                <a:ea typeface="黑体" panose="02010609060101010101" pitchFamily="49" charset="-122"/>
              </a:rPr>
              <a:t>证明</a:t>
            </a:r>
            <a:endParaRPr lang="zh-CN" altLang="en-US" sz="3200" b="1">
              <a:solidFill>
                <a:srgbClr val="0000FF"/>
              </a:solidFill>
              <a:effectLst>
                <a:outerShdw blurRad="38100" dist="38100" dir="2700000" algn="tl">
                  <a:srgbClr val="C0C0C0"/>
                </a:outerShdw>
              </a:effectLst>
            </a:endParaRPr>
          </a:p>
        </p:txBody>
      </p:sp>
      <p:sp>
        <p:nvSpPr>
          <p:cNvPr id="6" name="Text Box 8"/>
          <p:cNvSpPr txBox="1">
            <a:spLocks noChangeArrowheads="1"/>
          </p:cNvSpPr>
          <p:nvPr/>
        </p:nvSpPr>
        <p:spPr bwMode="auto">
          <a:xfrm>
            <a:off x="619944" y="3379639"/>
            <a:ext cx="89852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zh-CN" altLang="en-US" sz="2800" b="1"/>
              <a:t>则有</a:t>
            </a:r>
          </a:p>
        </p:txBody>
      </p:sp>
      <p:graphicFrame>
        <p:nvGraphicFramePr>
          <p:cNvPr id="7" name="Object 9"/>
          <p:cNvGraphicFramePr>
            <a:graphicFrameLocks noChangeAspect="1"/>
          </p:cNvGraphicFramePr>
          <p:nvPr>
            <p:extLst>
              <p:ext uri="{D42A27DB-BD31-4B8C-83A1-F6EECF244321}">
                <p14:modId xmlns:p14="http://schemas.microsoft.com/office/powerpoint/2010/main" val="3814609136"/>
              </p:ext>
            </p:extLst>
          </p:nvPr>
        </p:nvGraphicFramePr>
        <p:xfrm>
          <a:off x="2051869" y="3484414"/>
          <a:ext cx="2881313" cy="665163"/>
        </p:xfrm>
        <a:graphic>
          <a:graphicData uri="http://schemas.openxmlformats.org/presentationml/2006/ole">
            <mc:AlternateContent xmlns:mc="http://schemas.openxmlformats.org/markup-compatibility/2006">
              <mc:Choice xmlns:v="urn:schemas-microsoft-com:vml" Requires="v">
                <p:oleObj name="Equation" r:id="rId4" imgW="1104840" imgH="253800" progId="Equation.DSMT4">
                  <p:embed/>
                </p:oleObj>
              </mc:Choice>
              <mc:Fallback>
                <p:oleObj name="Equation" r:id="rId4" imgW="1104840" imgH="25380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51869" y="3484414"/>
                        <a:ext cx="2881313" cy="6651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 name="Object 10"/>
          <p:cNvGraphicFramePr>
            <a:graphicFrameLocks noChangeAspect="1"/>
          </p:cNvGraphicFramePr>
          <p:nvPr>
            <p:extLst>
              <p:ext uri="{D42A27DB-BD31-4B8C-83A1-F6EECF244321}">
                <p14:modId xmlns:p14="http://schemas.microsoft.com/office/powerpoint/2010/main" val="3293902500"/>
              </p:ext>
            </p:extLst>
          </p:nvPr>
        </p:nvGraphicFramePr>
        <p:xfrm>
          <a:off x="5004619" y="3533627"/>
          <a:ext cx="2232025" cy="615950"/>
        </p:xfrm>
        <a:graphic>
          <a:graphicData uri="http://schemas.openxmlformats.org/presentationml/2006/ole">
            <mc:AlternateContent xmlns:mc="http://schemas.openxmlformats.org/markup-compatibility/2006">
              <mc:Choice xmlns:v="urn:schemas-microsoft-com:vml" Requires="v">
                <p:oleObj name="Equation" r:id="rId6" imgW="927000" imgH="253800" progId="Equation.DSMT4">
                  <p:embed/>
                </p:oleObj>
              </mc:Choice>
              <mc:Fallback>
                <p:oleObj name="Equation" r:id="rId6" imgW="927000" imgH="253800"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04619" y="3533627"/>
                        <a:ext cx="2232025" cy="615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9" name="Group 11"/>
          <p:cNvGrpSpPr>
            <a:grpSpLocks/>
          </p:cNvGrpSpPr>
          <p:nvPr/>
        </p:nvGrpSpPr>
        <p:grpSpPr bwMode="auto">
          <a:xfrm>
            <a:off x="2582094" y="2617639"/>
            <a:ext cx="1931988" cy="519113"/>
            <a:chOff x="1808" y="2854"/>
            <a:chExt cx="1216" cy="327"/>
          </a:xfrm>
        </p:grpSpPr>
        <p:graphicFrame>
          <p:nvGraphicFramePr>
            <p:cNvPr id="10" name="Object 12"/>
            <p:cNvGraphicFramePr>
              <a:graphicFrameLocks noChangeAspect="1"/>
            </p:cNvGraphicFramePr>
            <p:nvPr/>
          </p:nvGraphicFramePr>
          <p:xfrm>
            <a:off x="2216" y="2910"/>
            <a:ext cx="808" cy="247"/>
          </p:xfrm>
          <a:graphic>
            <a:graphicData uri="http://schemas.openxmlformats.org/presentationml/2006/ole">
              <mc:AlternateContent xmlns:mc="http://schemas.openxmlformats.org/markup-compatibility/2006">
                <mc:Choice xmlns:v="urn:schemas-microsoft-com:vml" Requires="v">
                  <p:oleObj name="Equation" r:id="rId8" imgW="1282680" imgH="393480" progId="Equation.3">
                    <p:embed/>
                  </p:oleObj>
                </mc:Choice>
                <mc:Fallback>
                  <p:oleObj name="Equation" r:id="rId8" imgW="1282680" imgH="39348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216" y="2910"/>
                          <a:ext cx="808" cy="24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 name="Rectangle 13"/>
            <p:cNvSpPr>
              <a:spLocks noChangeArrowheads="1"/>
            </p:cNvSpPr>
            <p:nvPr/>
          </p:nvSpPr>
          <p:spPr bwMode="auto">
            <a:xfrm>
              <a:off x="1808" y="2854"/>
              <a:ext cx="342"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rnd">
                  <a:solidFill>
                    <a:srgbClr val="FF00FF"/>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zh-CN" altLang="en-US" sz="2800" b="1"/>
                <a:t>设</a:t>
              </a:r>
            </a:p>
          </p:txBody>
        </p:sp>
      </p:grpSp>
      <p:graphicFrame>
        <p:nvGraphicFramePr>
          <p:cNvPr id="17" name="Object 19"/>
          <p:cNvGraphicFramePr>
            <a:graphicFrameLocks noChangeAspect="1"/>
          </p:cNvGraphicFramePr>
          <p:nvPr>
            <p:extLst>
              <p:ext uri="{D42A27DB-BD31-4B8C-83A1-F6EECF244321}">
                <p14:modId xmlns:p14="http://schemas.microsoft.com/office/powerpoint/2010/main" val="2366010239"/>
              </p:ext>
            </p:extLst>
          </p:nvPr>
        </p:nvGraphicFramePr>
        <p:xfrm>
          <a:off x="2124894" y="4227364"/>
          <a:ext cx="3382963" cy="642938"/>
        </p:xfrm>
        <a:graphic>
          <a:graphicData uri="http://schemas.openxmlformats.org/presentationml/2006/ole">
            <mc:AlternateContent xmlns:mc="http://schemas.openxmlformats.org/markup-compatibility/2006">
              <mc:Choice xmlns:v="urn:schemas-microsoft-com:vml" Requires="v">
                <p:oleObj name="Equation" r:id="rId10" imgW="1333440" imgH="253800" progId="Equation.DSMT4">
                  <p:embed/>
                </p:oleObj>
              </mc:Choice>
              <mc:Fallback>
                <p:oleObj name="Equation" r:id="rId10" imgW="1333440" imgH="253800" progId="Equation.DSMT4">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124894" y="4227364"/>
                        <a:ext cx="3382963" cy="6429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8" name="Rectangle 20"/>
          <p:cNvSpPr>
            <a:spLocks noChangeArrowheads="1"/>
          </p:cNvSpPr>
          <p:nvPr/>
        </p:nvSpPr>
        <p:spPr bwMode="auto">
          <a:xfrm>
            <a:off x="626294" y="4925864"/>
            <a:ext cx="44704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zh-CN" altLang="en-US" sz="2800" b="1"/>
              <a:t>所以恒等变换是线性变换。</a:t>
            </a:r>
          </a:p>
        </p:txBody>
      </p:sp>
    </p:spTree>
    <p:extLst>
      <p:ext uri="{BB962C8B-B14F-4D97-AF65-F5344CB8AC3E}">
        <p14:creationId xmlns:p14="http://schemas.microsoft.com/office/powerpoint/2010/main" val="382033248"/>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left)">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left)">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wipe(left)">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wipe(left)">
                                      <p:cBhvr>
                                        <p:cTn id="32" dur="500"/>
                                        <p:tgtEl>
                                          <p:spTgt spid="17"/>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wipe(left)">
                                      <p:cBhvr>
                                        <p:cTn id="3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utoUpdateAnimBg="0"/>
      <p:bldP spid="6" grpId="0" autoUpdateAnimBg="0"/>
      <p:bldP spid="18" grpId="0" autoUpdateAnimBg="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a:spLocks noChangeArrowheads="1"/>
          </p:cNvSpPr>
          <p:nvPr/>
        </p:nvSpPr>
        <p:spPr bwMode="auto">
          <a:xfrm>
            <a:off x="611560" y="260648"/>
            <a:ext cx="4770437"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rnd">
                <a:solidFill>
                  <a:srgbClr val="FF00FF"/>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zh-CN" altLang="en-US" sz="4000" b="1" dirty="0">
                <a:solidFill>
                  <a:srgbClr val="0000FF"/>
                </a:solidFill>
                <a:effectLst>
                  <a:outerShdw blurRad="38100" dist="38100" dir="2700000" algn="tl">
                    <a:srgbClr val="C0C0C0"/>
                  </a:outerShdw>
                </a:effectLst>
                <a:ea typeface="黑体" panose="02010609060101010101" pitchFamily="49" charset="-122"/>
              </a:rPr>
              <a:t>二、线性变换的性质</a:t>
            </a:r>
          </a:p>
        </p:txBody>
      </p:sp>
      <p:graphicFrame>
        <p:nvGraphicFramePr>
          <p:cNvPr id="4" name="Object 3"/>
          <p:cNvGraphicFramePr>
            <a:graphicFrameLocks noChangeAspect="1"/>
          </p:cNvGraphicFramePr>
          <p:nvPr>
            <p:extLst>
              <p:ext uri="{D42A27DB-BD31-4B8C-83A1-F6EECF244321}">
                <p14:modId xmlns:p14="http://schemas.microsoft.com/office/powerpoint/2010/main" val="2536684942"/>
              </p:ext>
            </p:extLst>
          </p:nvPr>
        </p:nvGraphicFramePr>
        <p:xfrm>
          <a:off x="1387847" y="1340148"/>
          <a:ext cx="4192588" cy="406400"/>
        </p:xfrm>
        <a:graphic>
          <a:graphicData uri="http://schemas.openxmlformats.org/presentationml/2006/ole">
            <mc:AlternateContent xmlns:mc="http://schemas.openxmlformats.org/markup-compatibility/2006">
              <mc:Choice xmlns:v="urn:schemas-microsoft-com:vml" Requires="v">
                <p:oleObj name="Equation" r:id="rId2" imgW="4343400" imgH="419040" progId="Equation.3">
                  <p:embed/>
                </p:oleObj>
              </mc:Choice>
              <mc:Fallback>
                <p:oleObj name="Equation" r:id="rId2" imgW="4343400" imgH="419040" progId="Equation.3">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87847" y="1340148"/>
                        <a:ext cx="4192588" cy="40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5" name="Group 19"/>
          <p:cNvGrpSpPr>
            <a:grpSpLocks/>
          </p:cNvGrpSpPr>
          <p:nvPr/>
        </p:nvGrpSpPr>
        <p:grpSpPr bwMode="auto">
          <a:xfrm>
            <a:off x="1332285" y="4581823"/>
            <a:ext cx="7272337" cy="946150"/>
            <a:chOff x="1021" y="3113"/>
            <a:chExt cx="4581" cy="596"/>
          </a:xfrm>
        </p:grpSpPr>
        <p:graphicFrame>
          <p:nvGraphicFramePr>
            <p:cNvPr id="16" name="Object 16"/>
            <p:cNvGraphicFramePr>
              <a:graphicFrameLocks noChangeAspect="1"/>
            </p:cNvGraphicFramePr>
            <p:nvPr/>
          </p:nvGraphicFramePr>
          <p:xfrm>
            <a:off x="3037" y="3161"/>
            <a:ext cx="570" cy="271"/>
          </p:xfrm>
          <a:graphic>
            <a:graphicData uri="http://schemas.openxmlformats.org/presentationml/2006/ole">
              <mc:AlternateContent xmlns:mc="http://schemas.openxmlformats.org/markup-compatibility/2006">
                <mc:Choice xmlns:v="urn:schemas-microsoft-com:vml" Requires="v">
                  <p:oleObj name="Equation" r:id="rId4" imgW="863280" imgH="431640" progId="Equation.3">
                    <p:embed/>
                  </p:oleObj>
                </mc:Choice>
                <mc:Fallback>
                  <p:oleObj name="Equation" r:id="rId4" imgW="863280" imgH="43164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37" y="3161"/>
                          <a:ext cx="570" cy="27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7" name="Rectangle 17"/>
            <p:cNvSpPr>
              <a:spLocks noChangeArrowheads="1"/>
            </p:cNvSpPr>
            <p:nvPr/>
          </p:nvSpPr>
          <p:spPr bwMode="auto">
            <a:xfrm>
              <a:off x="1021" y="3113"/>
              <a:ext cx="4581" cy="5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rnd">
                  <a:solidFill>
                    <a:srgbClr val="FF00FF"/>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en-US" altLang="zh-CN" sz="2800" b="1"/>
                <a:t>4  </a:t>
              </a:r>
              <a:r>
                <a:rPr lang="zh-CN" altLang="en-US" sz="2800" b="1"/>
                <a:t>线性变换</a:t>
              </a:r>
              <a:r>
                <a:rPr lang="en-US" altLang="zh-CN" sz="2800" b="1" i="1"/>
                <a:t>T</a:t>
              </a:r>
              <a:r>
                <a:rPr lang="zh-CN" altLang="en-US" sz="2800" b="1"/>
                <a:t>的象集          是一个线性空间，称为线性变换</a:t>
              </a:r>
              <a:r>
                <a:rPr lang="en-US" altLang="zh-CN" sz="2800" b="1" i="1"/>
                <a:t>T</a:t>
              </a:r>
              <a:r>
                <a:rPr lang="zh-CN" altLang="en-US" sz="2800" b="1"/>
                <a:t>的</a:t>
              </a:r>
              <a:r>
                <a:rPr lang="zh-CN" altLang="en-US" sz="2800" b="1">
                  <a:ea typeface="黑体" panose="02010609060101010101" pitchFamily="49" charset="-122"/>
                </a:rPr>
                <a:t>象空间</a:t>
              </a:r>
              <a:r>
                <a:rPr lang="zh-CN" altLang="en-US" sz="2800" b="1"/>
                <a:t>。</a:t>
              </a:r>
            </a:p>
          </p:txBody>
        </p:sp>
        <p:sp>
          <p:nvSpPr>
            <p:cNvPr id="18" name="Line 18"/>
            <p:cNvSpPr>
              <a:spLocks noChangeShapeType="1"/>
            </p:cNvSpPr>
            <p:nvPr/>
          </p:nvSpPr>
          <p:spPr bwMode="auto">
            <a:xfrm>
              <a:off x="2790" y="3702"/>
              <a:ext cx="655" cy="1"/>
            </a:xfrm>
            <a:prstGeom prst="line">
              <a:avLst/>
            </a:prstGeom>
            <a:noFill/>
            <a:ln w="57150">
              <a:solidFill>
                <a:srgbClr val="0000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pic>
        <p:nvPicPr>
          <p:cNvPr id="2" name="图片 1"/>
          <p:cNvPicPr>
            <a:picLocks noChangeAspect="1"/>
          </p:cNvPicPr>
          <p:nvPr/>
        </p:nvPicPr>
        <p:blipFill>
          <a:blip r:embed="rId6"/>
          <a:stretch>
            <a:fillRect/>
          </a:stretch>
        </p:blipFill>
        <p:spPr>
          <a:xfrm>
            <a:off x="1387847" y="1987848"/>
            <a:ext cx="6591300" cy="1095375"/>
          </a:xfrm>
          <a:prstGeom prst="rect">
            <a:avLst/>
          </a:prstGeom>
        </p:spPr>
      </p:pic>
      <p:pic>
        <p:nvPicPr>
          <p:cNvPr id="11" name="图片 10"/>
          <p:cNvPicPr>
            <a:picLocks noChangeAspect="1"/>
          </p:cNvPicPr>
          <p:nvPr/>
        </p:nvPicPr>
        <p:blipFill>
          <a:blip r:embed="rId7"/>
          <a:stretch>
            <a:fillRect/>
          </a:stretch>
        </p:blipFill>
        <p:spPr>
          <a:xfrm>
            <a:off x="1187624" y="3188932"/>
            <a:ext cx="6057900" cy="1247775"/>
          </a:xfrm>
          <a:prstGeom prst="rect">
            <a:avLst/>
          </a:prstGeom>
        </p:spPr>
      </p:pic>
    </p:spTree>
    <p:extLst>
      <p:ext uri="{BB962C8B-B14F-4D97-AF65-F5344CB8AC3E}">
        <p14:creationId xmlns:p14="http://schemas.microsoft.com/office/powerpoint/2010/main" val="1223082562"/>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11"/>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wipe(left)">
                                      <p:cBhvr>
                                        <p:cTn id="20"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pPr>
              <a:defRPr/>
            </a:pPr>
            <a:r>
              <a:rPr lang="en-US" altLang="zh-CN"/>
              <a:t>-</a:t>
            </a:r>
            <a:fld id="{0541C894-9D0E-4769-9954-960E2037CBAD}" type="slidenum">
              <a:rPr lang="en-US" altLang="zh-CN" sz="1800" smtClean="0">
                <a:solidFill>
                  <a:srgbClr val="0000FF"/>
                </a:solidFill>
              </a:rPr>
              <a:pPr>
                <a:defRPr/>
              </a:pPr>
              <a:t>97</a:t>
            </a:fld>
            <a:r>
              <a:rPr lang="en-US" altLang="zh-CN"/>
              <a:t>-</a:t>
            </a:r>
          </a:p>
        </p:txBody>
      </p:sp>
      <p:pic>
        <p:nvPicPr>
          <p:cNvPr id="3" name="图片 2"/>
          <p:cNvPicPr>
            <a:picLocks noChangeAspect="1"/>
          </p:cNvPicPr>
          <p:nvPr/>
        </p:nvPicPr>
        <p:blipFill>
          <a:blip r:embed="rId2"/>
          <a:stretch>
            <a:fillRect/>
          </a:stretch>
        </p:blipFill>
        <p:spPr>
          <a:xfrm>
            <a:off x="528719" y="1772816"/>
            <a:ext cx="8239125" cy="3790950"/>
          </a:xfrm>
          <a:prstGeom prst="rect">
            <a:avLst/>
          </a:prstGeom>
        </p:spPr>
      </p:pic>
      <p:sp>
        <p:nvSpPr>
          <p:cNvPr id="4" name="矩形 3"/>
          <p:cNvSpPr/>
          <p:nvPr/>
        </p:nvSpPr>
        <p:spPr>
          <a:xfrm>
            <a:off x="2915816" y="188640"/>
            <a:ext cx="3791423" cy="954107"/>
          </a:xfrm>
          <a:prstGeom prst="rect">
            <a:avLst/>
          </a:prstGeom>
        </p:spPr>
        <p:txBody>
          <a:bodyPr wrap="none">
            <a:spAutoFit/>
          </a:bodyPr>
          <a:lstStyle/>
          <a:p>
            <a:pPr>
              <a:lnSpc>
                <a:spcPct val="200000"/>
              </a:lnSpc>
            </a:pPr>
            <a:r>
              <a:rPr lang="zh-CN" altLang="en-US" dirty="0">
                <a:solidFill>
                  <a:srgbClr val="FF0000"/>
                </a:solidFill>
                <a:cs typeface="Times New Roman" panose="02020603050405020304" pitchFamily="18" charset="0"/>
              </a:rPr>
              <a:t>二、几种特殊线性变换</a:t>
            </a:r>
            <a:endParaRPr lang="zh-CN" altLang="en-US" dirty="0">
              <a:solidFill>
                <a:srgbClr val="FF0000"/>
              </a:solidFill>
              <a:latin typeface="Arial" panose="020B0604020202020204" pitchFamily="34" charset="0"/>
            </a:endParaRPr>
          </a:p>
        </p:txBody>
      </p:sp>
    </p:spTree>
    <p:extLst>
      <p:ext uri="{BB962C8B-B14F-4D97-AF65-F5344CB8AC3E}">
        <p14:creationId xmlns:p14="http://schemas.microsoft.com/office/powerpoint/2010/main" val="114760005"/>
      </p:ext>
    </p:extLst>
  </p:cSld>
  <p:clrMapOvr>
    <a:masterClrMapping/>
  </p:clrMapOvr>
  <p:transition>
    <p:wipe dir="r"/>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pPr>
              <a:defRPr/>
            </a:pPr>
            <a:r>
              <a:rPr lang="en-US" altLang="zh-CN"/>
              <a:t>-</a:t>
            </a:r>
            <a:fld id="{0541C894-9D0E-4769-9954-960E2037CBAD}" type="slidenum">
              <a:rPr lang="en-US" altLang="zh-CN" sz="1800" smtClean="0">
                <a:solidFill>
                  <a:srgbClr val="0000FF"/>
                </a:solidFill>
              </a:rPr>
              <a:pPr>
                <a:defRPr/>
              </a:pPr>
              <a:t>98</a:t>
            </a:fld>
            <a:r>
              <a:rPr lang="en-US" altLang="zh-CN"/>
              <a:t>-</a:t>
            </a:r>
          </a:p>
        </p:txBody>
      </p:sp>
      <p:sp>
        <p:nvSpPr>
          <p:cNvPr id="3" name="矩形 2"/>
          <p:cNvSpPr/>
          <p:nvPr/>
        </p:nvSpPr>
        <p:spPr>
          <a:xfrm>
            <a:off x="539552" y="0"/>
            <a:ext cx="4499992" cy="1815882"/>
          </a:xfrm>
          <a:prstGeom prst="rect">
            <a:avLst/>
          </a:prstGeom>
        </p:spPr>
        <p:txBody>
          <a:bodyPr wrap="square">
            <a:spAutoFit/>
          </a:bodyPr>
          <a:lstStyle/>
          <a:p>
            <a:pPr>
              <a:lnSpc>
                <a:spcPct val="200000"/>
              </a:lnSpc>
            </a:pPr>
            <a:r>
              <a:rPr lang="zh-CN" altLang="en-US" dirty="0">
                <a:solidFill>
                  <a:srgbClr val="FF0000"/>
                </a:solidFill>
                <a:cs typeface="Times New Roman" panose="02020603050405020304" pitchFamily="18" charset="0"/>
              </a:rPr>
              <a:t>二、几种特殊线性变换</a:t>
            </a:r>
            <a:endParaRPr lang="zh-CN" altLang="en-US" dirty="0">
              <a:solidFill>
                <a:srgbClr val="FF0000"/>
              </a:solidFill>
              <a:latin typeface="Arial" panose="020B0604020202020204" pitchFamily="34" charset="0"/>
            </a:endParaRPr>
          </a:p>
          <a:p>
            <a:pPr>
              <a:lnSpc>
                <a:spcPct val="200000"/>
              </a:lnSpc>
            </a:pPr>
            <a:r>
              <a:rPr lang="en-US" altLang="zh-CN" dirty="0">
                <a:solidFill>
                  <a:srgbClr val="FF0000"/>
                </a:solidFill>
                <a:ea typeface="黑体" panose="02010609060101010101" pitchFamily="49" charset="-122"/>
                <a:cs typeface="Times New Roman" panose="02020603050405020304" pitchFamily="18" charset="0"/>
              </a:rPr>
              <a:t>1</a:t>
            </a:r>
            <a:r>
              <a:rPr lang="zh-CN" altLang="en-US" dirty="0">
                <a:solidFill>
                  <a:srgbClr val="FF0000"/>
                </a:solidFill>
                <a:cs typeface="Times New Roman" panose="02020603050405020304" pitchFamily="18" charset="0"/>
              </a:rPr>
              <a:t>．</a:t>
            </a:r>
            <a:r>
              <a:rPr lang="zh-CN" altLang="en-US" dirty="0">
                <a:solidFill>
                  <a:srgbClr val="FF0000"/>
                </a:solidFill>
                <a:ea typeface="黑体" panose="02010609060101010101" pitchFamily="49" charset="-122"/>
              </a:rPr>
              <a:t>旋转变换</a:t>
            </a:r>
            <a:endParaRPr lang="zh-CN" altLang="en-US" dirty="0">
              <a:solidFill>
                <a:srgbClr val="FF0000"/>
              </a:solidFill>
              <a:latin typeface="Arial" panose="020B0604020202020204" pitchFamily="34" charset="0"/>
            </a:endParaRPr>
          </a:p>
        </p:txBody>
      </p:sp>
      <p:sp>
        <p:nvSpPr>
          <p:cNvPr id="4" name="AutoShape 2" descr="BL01_4_1"/>
          <p:cNvSpPr>
            <a:spLocks noChangeAspect="1" noChangeArrowheads="1"/>
          </p:cNvSpPr>
          <p:nvPr/>
        </p:nvSpPr>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txBody>
          <a:bodyPr/>
          <a:lstStyle/>
          <a:p>
            <a:endParaRPr lang="zh-CN" altLang="en-US"/>
          </a:p>
        </p:txBody>
      </p:sp>
      <p:pic>
        <p:nvPicPr>
          <p:cNvPr id="5" name="Picture 3" descr="旋转"/>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79838" y="1700213"/>
            <a:ext cx="4987925" cy="3413125"/>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5"/>
          <p:cNvSpPr>
            <a:spLocks noChangeArrowheads="1"/>
          </p:cNvSpPr>
          <p:nvPr/>
        </p:nvSpPr>
        <p:spPr bwMode="auto">
          <a:xfrm>
            <a:off x="179512" y="3789363"/>
            <a:ext cx="3527301" cy="1368425"/>
          </a:xfrm>
          <a:prstGeom prst="rect">
            <a:avLst/>
          </a:prstGeom>
          <a:noFill/>
          <a:ln>
            <a:noFill/>
          </a:ln>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4588"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latinLnBrk="1">
              <a:buFontTx/>
              <a:buNone/>
            </a:pPr>
            <a:r>
              <a:rPr lang="en-US" altLang="zh-CN" sz="2000" dirty="0">
                <a:latin typeface="΄̥"/>
                <a:ea typeface="΄̥"/>
                <a:cs typeface="΄̥"/>
              </a:rPr>
              <a:t>  </a:t>
            </a:r>
            <a:r>
              <a:rPr lang="zh-CN" altLang="en-US" sz="2000" dirty="0">
                <a:latin typeface="΄̥"/>
                <a:ea typeface="΄̥"/>
                <a:cs typeface="΄̥"/>
              </a:rPr>
              <a:t>中</a:t>
            </a:r>
            <a:r>
              <a:rPr lang="zh-CN" altLang="en-US" sz="2000" dirty="0">
                <a:latin typeface="+mn-lt"/>
                <a:ea typeface="+mj-ea"/>
                <a:cs typeface="΄̥"/>
              </a:rPr>
              <a:t>图形绕原点沿逆时针方向旋转</a:t>
            </a:r>
            <a:r>
              <a:rPr lang="en-US" altLang="zh-CN" sz="2000" dirty="0">
                <a:latin typeface="+mn-lt"/>
                <a:ea typeface="+mj-ea"/>
                <a:cs typeface="΄̥"/>
              </a:rPr>
              <a:t>θ</a:t>
            </a:r>
            <a:r>
              <a:rPr lang="zh-CN" altLang="en-US" sz="2000" dirty="0">
                <a:latin typeface="+mn-lt"/>
                <a:ea typeface="+mj-ea"/>
                <a:cs typeface="΄̥"/>
              </a:rPr>
              <a:t>角，变换后的点（</a:t>
            </a:r>
            <a:r>
              <a:rPr lang="en-US" altLang="zh-CN" sz="2000" b="1" dirty="0">
                <a:latin typeface="+mn-lt"/>
                <a:ea typeface="+mj-ea"/>
                <a:cs typeface="΄̥"/>
              </a:rPr>
              <a:t>x*</a:t>
            </a:r>
            <a:r>
              <a:rPr lang="en-US" altLang="zh-CN" sz="2000" dirty="0">
                <a:latin typeface="+mn-lt"/>
                <a:ea typeface="+mj-ea"/>
                <a:cs typeface="΄̥"/>
              </a:rPr>
              <a:t> ,  </a:t>
            </a:r>
            <a:r>
              <a:rPr lang="en-US" altLang="zh-CN" sz="2000" b="1" dirty="0">
                <a:latin typeface="+mn-lt"/>
                <a:ea typeface="+mj-ea"/>
                <a:cs typeface="΄̥"/>
              </a:rPr>
              <a:t>y*</a:t>
            </a:r>
            <a:r>
              <a:rPr lang="zh-CN" altLang="en-US" sz="2000" dirty="0">
                <a:latin typeface="+mn-lt"/>
                <a:ea typeface="+mj-ea"/>
                <a:cs typeface="΄̥"/>
              </a:rPr>
              <a:t>）的数学表达式</a:t>
            </a:r>
            <a:r>
              <a:rPr lang="en-US" altLang="zh-CN" sz="2000" dirty="0">
                <a:latin typeface="+mn-lt"/>
                <a:ea typeface="+mj-ea"/>
                <a:cs typeface="΄̥"/>
              </a:rPr>
              <a:t>:</a:t>
            </a:r>
            <a:endParaRPr lang="en-US" altLang="zh-CN" dirty="0">
              <a:latin typeface="+mn-lt"/>
              <a:ea typeface="+mj-ea"/>
            </a:endParaRPr>
          </a:p>
        </p:txBody>
      </p:sp>
      <p:sp>
        <p:nvSpPr>
          <p:cNvPr id="8" name="Rectangle 6"/>
          <p:cNvSpPr>
            <a:spLocks noChangeArrowheads="1"/>
          </p:cNvSpPr>
          <p:nvPr/>
        </p:nvSpPr>
        <p:spPr bwMode="auto">
          <a:xfrm>
            <a:off x="5364163" y="1700213"/>
            <a:ext cx="2376487" cy="1006475"/>
          </a:xfrm>
          <a:prstGeom prst="rect">
            <a:avLst/>
          </a:prstGeom>
          <a:noFill/>
          <a:ln>
            <a:noFill/>
          </a:ln>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latinLnBrk="1"/>
            <a:r>
              <a:rPr lang="zh-CN" altLang="en-US" sz="2000">
                <a:latin typeface="华文新魏" panose="02010800040101010101" pitchFamily="2" charset="-122"/>
                <a:ea typeface="华文新魏" panose="02010800040101010101" pitchFamily="2" charset="-122"/>
              </a:rPr>
              <a:t>规定： </a:t>
            </a:r>
            <a:endParaRPr lang="zh-CN" altLang="en-US" sz="2000">
              <a:solidFill>
                <a:schemeClr val="accent2"/>
              </a:solidFill>
              <a:latin typeface="华文新魏" panose="02010800040101010101" pitchFamily="2" charset="-122"/>
              <a:ea typeface="华文新魏" panose="02010800040101010101" pitchFamily="2" charset="-122"/>
            </a:endParaRPr>
          </a:p>
          <a:p>
            <a:pPr latinLnBrk="1"/>
            <a:r>
              <a:rPr lang="zh-CN" altLang="en-US" sz="2000">
                <a:solidFill>
                  <a:schemeClr val="accent2"/>
                </a:solidFill>
                <a:latin typeface="华文新魏" panose="02010800040101010101" pitchFamily="2" charset="-122"/>
                <a:ea typeface="华文新魏" panose="02010800040101010101" pitchFamily="2" charset="-122"/>
              </a:rPr>
              <a:t>逆时针方向为正，顺时针方向为负</a:t>
            </a:r>
            <a:endParaRPr lang="zh-CN" altLang="en-US">
              <a:ea typeface="华文新魏" panose="02010800040101010101" pitchFamily="2" charset="-122"/>
            </a:endParaRPr>
          </a:p>
        </p:txBody>
      </p:sp>
      <p:pic>
        <p:nvPicPr>
          <p:cNvPr id="9" name="Picture 7" descr="旋转"/>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242" y="5189537"/>
            <a:ext cx="7561263" cy="1116013"/>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8"/>
          <p:cNvSpPr>
            <a:spLocks noChangeArrowheads="1"/>
          </p:cNvSpPr>
          <p:nvPr/>
        </p:nvSpPr>
        <p:spPr bwMode="auto">
          <a:xfrm>
            <a:off x="900113" y="1916113"/>
            <a:ext cx="2736850" cy="1096962"/>
          </a:xfrm>
          <a:prstGeom prst="rect">
            <a:avLst/>
          </a:prstGeom>
          <a:noFill/>
          <a:ln>
            <a:noFill/>
          </a:ln>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latinLnBrk="1">
              <a:spcBef>
                <a:spcPct val="20000"/>
              </a:spcBef>
            </a:pPr>
            <a:r>
              <a:rPr lang="zh-CN" altLang="en-US" sz="2200" dirty="0">
                <a:solidFill>
                  <a:srgbClr val="FF6600"/>
                </a:solidFill>
                <a:effectLst>
                  <a:outerShdw blurRad="38100" dist="38100" dir="2700000" algn="tl">
                    <a:srgbClr val="C0C0C0"/>
                  </a:outerShdw>
                </a:effectLst>
                <a:latin typeface="黑体" panose="02010609060101010101" pitchFamily="49" charset="-122"/>
                <a:ea typeface="黑体" panose="02010609060101010101" pitchFamily="49" charset="-122"/>
              </a:rPr>
              <a:t>旋转变换</a:t>
            </a:r>
            <a:r>
              <a:rPr lang="zh-CN" altLang="en-US" sz="2200" dirty="0">
                <a:latin typeface="黑体" panose="02010609060101010101" pitchFamily="49" charset="-122"/>
                <a:ea typeface="黑体" panose="02010609060101010101" pitchFamily="49" charset="-122"/>
              </a:rPr>
              <a:t>是将图形绕固定点顺时针或逆时针方向进行旋转</a:t>
            </a:r>
            <a:endParaRPr lang="zh-CN" altLang="en-US" dirty="0">
              <a:ea typeface="黑体" panose="02010609060101010101" pitchFamily="49" charset="-122"/>
            </a:endParaRPr>
          </a:p>
        </p:txBody>
      </p:sp>
      <p:pic>
        <p:nvPicPr>
          <p:cNvPr id="11" name="Picture 9" descr="0063">
            <a:hlinkClick r:id="rId4" action="ppaction://hlinksldjump"/>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23275" y="6381750"/>
            <a:ext cx="720725" cy="47625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1"/>
          <p:cNvSpPr>
            <a:spLocks noChangeArrowheads="1"/>
          </p:cNvSpPr>
          <p:nvPr/>
        </p:nvSpPr>
        <p:spPr bwMode="auto">
          <a:xfrm>
            <a:off x="0" y="909638"/>
            <a:ext cx="7451725" cy="71437"/>
          </a:xfrm>
          <a:prstGeom prst="rect">
            <a:avLst/>
          </a:prstGeom>
          <a:gradFill rotWithShape="1">
            <a:gsLst>
              <a:gs pos="0">
                <a:schemeClr val="accent1"/>
              </a:gs>
              <a:gs pos="100000">
                <a:schemeClr val="bg1"/>
              </a:gs>
            </a:gsLst>
            <a:path path="rect">
              <a:fillToRect r="100000" b="10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14" name="对象 13"/>
          <p:cNvGraphicFramePr>
            <a:graphicFrameLocks noChangeAspect="1"/>
          </p:cNvGraphicFramePr>
          <p:nvPr>
            <p:extLst>
              <p:ext uri="{D42A27DB-BD31-4B8C-83A1-F6EECF244321}">
                <p14:modId xmlns:p14="http://schemas.microsoft.com/office/powerpoint/2010/main" val="920637625"/>
              </p:ext>
            </p:extLst>
          </p:nvPr>
        </p:nvGraphicFramePr>
        <p:xfrm>
          <a:off x="179512" y="3767137"/>
          <a:ext cx="304800" cy="304800"/>
        </p:xfrm>
        <a:graphic>
          <a:graphicData uri="http://schemas.openxmlformats.org/presentationml/2006/ole">
            <mc:AlternateContent xmlns:mc="http://schemas.openxmlformats.org/markup-compatibility/2006">
              <mc:Choice xmlns:v="urn:schemas-microsoft-com:vml" Requires="v">
                <p:oleObj name="Equation" r:id="rId6" imgW="304560" imgH="304560" progId="Equation.DSMT4">
                  <p:embed/>
                </p:oleObj>
              </mc:Choice>
              <mc:Fallback>
                <p:oleObj name="Equation" r:id="rId6" imgW="304560" imgH="304560" progId="Equation.DSMT4">
                  <p:embed/>
                  <p:pic>
                    <p:nvPicPr>
                      <p:cNvPr id="0" name=""/>
                      <p:cNvPicPr/>
                      <p:nvPr/>
                    </p:nvPicPr>
                    <p:blipFill>
                      <a:blip r:embed="rId7"/>
                      <a:stretch>
                        <a:fillRect/>
                      </a:stretch>
                    </p:blipFill>
                    <p:spPr>
                      <a:xfrm>
                        <a:off x="179512" y="3767137"/>
                        <a:ext cx="304800" cy="304800"/>
                      </a:xfrm>
                      <a:prstGeom prst="rect">
                        <a:avLst/>
                      </a:prstGeom>
                      <a:solidFill>
                        <a:srgbClr val="FF0000"/>
                      </a:solidFill>
                    </p:spPr>
                  </p:pic>
                </p:oleObj>
              </mc:Fallback>
            </mc:AlternateContent>
          </a:graphicData>
        </a:graphic>
      </p:graphicFrame>
    </p:spTree>
    <p:extLst>
      <p:ext uri="{BB962C8B-B14F-4D97-AF65-F5344CB8AC3E}">
        <p14:creationId xmlns:p14="http://schemas.microsoft.com/office/powerpoint/2010/main" val="3217100300"/>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7">
                                            <p:txEl>
                                              <p:pRg st="0" end="0"/>
                                            </p:txEl>
                                          </p:spTgt>
                                        </p:tgtEl>
                                        <p:attrNameLst>
                                          <p:attrName>style.visibility</p:attrName>
                                        </p:attrNameLst>
                                      </p:cBhvr>
                                      <p:to>
                                        <p:strVal val="visible"/>
                                      </p:to>
                                    </p:set>
                                    <p:animEffect transition="in" filter="wipe(up)">
                                      <p:cBhvr>
                                        <p:cTn id="12" dur="500"/>
                                        <p:tgtEl>
                                          <p:spTgt spid="7">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down)">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autoUpdateAnimBg="0"/>
      <p:bldP spid="8" grpId="0" autoUpdateAnimBg="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467544" y="486232"/>
            <a:ext cx="8424936" cy="304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indent="268288">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lnSpc>
                <a:spcPct val="200000"/>
              </a:lnSpc>
            </a:pPr>
            <a:r>
              <a:rPr lang="en-US" altLang="zh-CN" sz="2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1</a:t>
            </a:r>
            <a:r>
              <a:rPr lang="zh-CN" altLang="en-US" sz="2400" b="1" dirty="0">
                <a:solidFill>
                  <a:srgbClr val="FF0000"/>
                </a:solidFill>
                <a:latin typeface="Times New Roman" panose="02020603050405020304" pitchFamily="18" charset="0"/>
                <a:cs typeface="Times New Roman" panose="02020603050405020304" pitchFamily="18" charset="0"/>
              </a:rPr>
              <a:t>．</a:t>
            </a:r>
            <a:r>
              <a:rPr lang="zh-CN" altLang="en-US" sz="2400" b="1" dirty="0">
                <a:solidFill>
                  <a:srgbClr val="FF0000"/>
                </a:solidFill>
                <a:latin typeface="Times New Roman" panose="02020603050405020304" pitchFamily="18" charset="0"/>
                <a:ea typeface="黑体" panose="02010609060101010101" pitchFamily="49" charset="-122"/>
              </a:rPr>
              <a:t>旋转变换</a:t>
            </a:r>
            <a:endParaRPr lang="zh-CN" altLang="en-US" sz="2400" dirty="0">
              <a:solidFill>
                <a:srgbClr val="FF0000"/>
              </a:solidFill>
              <a:latin typeface="Arial" panose="020B0604020202020204" pitchFamily="34" charset="0"/>
            </a:endParaRPr>
          </a:p>
          <a:p>
            <a:pPr eaLnBrk="0" hangingPunct="0">
              <a:lnSpc>
                <a:spcPct val="200000"/>
              </a:lnSpc>
            </a:pPr>
            <a:r>
              <a:rPr lang="zh-CN" altLang="en-US" sz="2400" b="1" dirty="0">
                <a:latin typeface="Times New Roman" panose="02020603050405020304" pitchFamily="18" charset="0"/>
                <a:cs typeface="Times New Roman" panose="02020603050405020304" pitchFamily="18" charset="0"/>
              </a:rPr>
              <a:t>      中直线坐标系</a:t>
            </a:r>
            <a:r>
              <a:rPr lang="en-US" altLang="zh-CN" sz="2400" b="1" i="1" dirty="0" err="1">
                <a:latin typeface="Times New Roman" panose="02020603050405020304" pitchFamily="18" charset="0"/>
                <a:cs typeface="Times New Roman" panose="02020603050405020304" pitchFamily="18" charset="0"/>
              </a:rPr>
              <a:t>xOy</a:t>
            </a:r>
            <a:r>
              <a:rPr lang="zh-CN" altLang="en-US" sz="2400" b="1" dirty="0">
                <a:latin typeface="Times New Roman" panose="02020603050405020304" pitchFamily="18" charset="0"/>
                <a:cs typeface="Times New Roman" panose="02020603050405020304" pitchFamily="18" charset="0"/>
              </a:rPr>
              <a:t>内的每个点绕原点</a:t>
            </a:r>
            <a:r>
              <a:rPr lang="en-US" altLang="zh-CN" sz="2400" b="1" i="1" dirty="0">
                <a:latin typeface="Times New Roman" panose="02020603050405020304" pitchFamily="18" charset="0"/>
                <a:cs typeface="Times New Roman" panose="02020603050405020304" pitchFamily="18" charset="0"/>
              </a:rPr>
              <a:t>O</a:t>
            </a:r>
            <a:r>
              <a:rPr lang="zh-CN" altLang="en-US" sz="2400" b="1" dirty="0">
                <a:latin typeface="Times New Roman" panose="02020603050405020304" pitchFamily="18" charset="0"/>
                <a:cs typeface="Times New Roman" panose="02020603050405020304" pitchFamily="18" charset="0"/>
              </a:rPr>
              <a:t>按逆时针方向旋</a:t>
            </a:r>
            <a:endParaRPr lang="en-US" altLang="zh-CN" sz="2400" b="1" dirty="0">
              <a:latin typeface="Times New Roman" panose="02020603050405020304" pitchFamily="18" charset="0"/>
              <a:cs typeface="Times New Roman" panose="02020603050405020304" pitchFamily="18" charset="0"/>
            </a:endParaRPr>
          </a:p>
          <a:p>
            <a:pPr eaLnBrk="0" hangingPunct="0">
              <a:lnSpc>
                <a:spcPct val="200000"/>
              </a:lnSpc>
            </a:pPr>
            <a:r>
              <a:rPr lang="en-US" altLang="zh-CN" sz="2400" b="1" dirty="0">
                <a:latin typeface="Times New Roman" panose="02020603050405020304" pitchFamily="18" charset="0"/>
                <a:cs typeface="Times New Roman" panose="02020603050405020304" pitchFamily="18" charset="0"/>
              </a:rPr>
              <a:t>      </a:t>
            </a:r>
            <a:r>
              <a:rPr lang="zh-CN" altLang="en-US" sz="2400" b="1" dirty="0">
                <a:latin typeface="Times New Roman" panose="02020603050405020304" pitchFamily="18" charset="0"/>
                <a:cs typeface="Times New Roman" panose="02020603050405020304" pitchFamily="18" charset="0"/>
              </a:rPr>
              <a:t>转</a:t>
            </a:r>
            <a:r>
              <a:rPr lang="en-US" altLang="zh-CN" sz="2400" b="1" i="1" dirty="0">
                <a:latin typeface="Times New Roman" panose="02020603050405020304" pitchFamily="18" charset="0"/>
                <a:cs typeface="Times New Roman" panose="02020603050405020304" pitchFamily="18" charset="0"/>
              </a:rPr>
              <a:t>α</a:t>
            </a:r>
            <a:r>
              <a:rPr lang="zh-CN" altLang="en-US" sz="2400" b="1" dirty="0">
                <a:latin typeface="Times New Roman" panose="02020603050405020304" pitchFamily="18" charset="0"/>
                <a:cs typeface="Times New Roman" panose="02020603050405020304" pitchFamily="18" charset="0"/>
              </a:rPr>
              <a:t>角的旋转变换的坐标变换公式是</a:t>
            </a:r>
            <a:endParaRPr lang="en-US" altLang="zh-CN" sz="2400" b="1" dirty="0">
              <a:latin typeface="Times New Roman" panose="02020603050405020304" pitchFamily="18" charset="0"/>
              <a:cs typeface="Times New Roman" panose="02020603050405020304" pitchFamily="18" charset="0"/>
            </a:endParaRPr>
          </a:p>
          <a:p>
            <a:pPr eaLnBrk="0" hangingPunct="0">
              <a:lnSpc>
                <a:spcPct val="200000"/>
              </a:lnSpc>
            </a:pPr>
            <a:r>
              <a:rPr lang="zh-CN" altLang="en-US" sz="2400" b="1" dirty="0">
                <a:latin typeface="Times New Roman" panose="02020603050405020304" pitchFamily="18" charset="0"/>
                <a:cs typeface="Times New Roman" panose="02020603050405020304" pitchFamily="18" charset="0"/>
              </a:rPr>
              <a:t>      对应的二阶矩阵为</a:t>
            </a:r>
            <a:r>
              <a:rPr lang="zh-CN" altLang="en-US" sz="2400" b="1" u="sng" dirty="0">
                <a:latin typeface="Times New Roman" panose="02020603050405020304" pitchFamily="18" charset="0"/>
                <a:cs typeface="Times New Roman" panose="02020603050405020304" pitchFamily="18" charset="0"/>
              </a:rPr>
              <a:t>                              </a:t>
            </a:r>
            <a:r>
              <a:rPr lang="zh-CN" altLang="en-US" sz="2400" b="1" dirty="0">
                <a:latin typeface="Times New Roman" panose="02020603050405020304" pitchFamily="18" charset="0"/>
                <a:cs typeface="Times New Roman" panose="02020603050405020304" pitchFamily="18" charset="0"/>
              </a:rPr>
              <a:t>．</a:t>
            </a:r>
            <a:endParaRPr lang="zh-CN" altLang="en-US" sz="2400" dirty="0">
              <a:latin typeface="Arial" panose="020B0604020202020204" pitchFamily="34" charset="0"/>
            </a:endParaRPr>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91558" y="5314730"/>
            <a:ext cx="2876550" cy="1109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3"/>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707904" y="2551520"/>
            <a:ext cx="2116137" cy="785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 name="Group 10"/>
          <p:cNvGrpSpPr>
            <a:grpSpLocks/>
          </p:cNvGrpSpPr>
          <p:nvPr/>
        </p:nvGrpSpPr>
        <p:grpSpPr bwMode="auto">
          <a:xfrm>
            <a:off x="3566182" y="3645024"/>
            <a:ext cx="2232248" cy="2564904"/>
            <a:chOff x="1565" y="346"/>
            <a:chExt cx="2993" cy="2404"/>
          </a:xfrm>
        </p:grpSpPr>
        <p:sp>
          <p:nvSpPr>
            <p:cNvPr id="7" name="Line 4"/>
            <p:cNvSpPr>
              <a:spLocks noChangeShapeType="1"/>
            </p:cNvSpPr>
            <p:nvPr/>
          </p:nvSpPr>
          <p:spPr bwMode="auto">
            <a:xfrm>
              <a:off x="1565" y="1797"/>
              <a:ext cx="2993"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 name="Line 6"/>
            <p:cNvSpPr>
              <a:spLocks noChangeShapeType="1"/>
            </p:cNvSpPr>
            <p:nvPr/>
          </p:nvSpPr>
          <p:spPr bwMode="auto">
            <a:xfrm flipV="1">
              <a:off x="3016" y="527"/>
              <a:ext cx="0" cy="2223"/>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 name="AutoShape 8"/>
            <p:cNvSpPr>
              <a:spLocks noChangeArrowheads="1"/>
            </p:cNvSpPr>
            <p:nvPr/>
          </p:nvSpPr>
          <p:spPr bwMode="auto">
            <a:xfrm rot="-832768">
              <a:off x="2925" y="1026"/>
              <a:ext cx="1556" cy="600"/>
            </a:xfrm>
            <a:prstGeom prst="flowChartInputOutpu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0" name="AutoShape 9"/>
            <p:cNvSpPr>
              <a:spLocks noChangeArrowheads="1"/>
            </p:cNvSpPr>
            <p:nvPr/>
          </p:nvSpPr>
          <p:spPr bwMode="auto">
            <a:xfrm rot="-6232768">
              <a:off x="1767" y="824"/>
              <a:ext cx="1556" cy="600"/>
            </a:xfrm>
            <a:prstGeom prst="flowChartInputOutpu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grpSp>
      <p:graphicFrame>
        <p:nvGraphicFramePr>
          <p:cNvPr id="11" name="对象 10"/>
          <p:cNvGraphicFramePr>
            <a:graphicFrameLocks noChangeAspect="1"/>
          </p:cNvGraphicFramePr>
          <p:nvPr>
            <p:extLst>
              <p:ext uri="{D42A27DB-BD31-4B8C-83A1-F6EECF244321}">
                <p14:modId xmlns:p14="http://schemas.microsoft.com/office/powerpoint/2010/main" val="1274700847"/>
              </p:ext>
            </p:extLst>
          </p:nvPr>
        </p:nvGraphicFramePr>
        <p:xfrm>
          <a:off x="827584" y="1556792"/>
          <a:ext cx="317500" cy="304800"/>
        </p:xfrm>
        <a:graphic>
          <a:graphicData uri="http://schemas.openxmlformats.org/presentationml/2006/ole">
            <mc:AlternateContent xmlns:mc="http://schemas.openxmlformats.org/markup-compatibility/2006">
              <mc:Choice xmlns:v="urn:schemas-microsoft-com:vml" Requires="v">
                <p:oleObj name="Equation" r:id="rId4" imgW="317160" imgH="304560" progId="Equation.DSMT4">
                  <p:embed/>
                </p:oleObj>
              </mc:Choice>
              <mc:Fallback>
                <p:oleObj name="Equation" r:id="rId4" imgW="317160" imgH="304560" progId="Equation.DSMT4">
                  <p:embed/>
                  <p:pic>
                    <p:nvPicPr>
                      <p:cNvPr id="0" name=""/>
                      <p:cNvPicPr/>
                      <p:nvPr/>
                    </p:nvPicPr>
                    <p:blipFill>
                      <a:blip r:embed="rId5"/>
                      <a:stretch>
                        <a:fillRect/>
                      </a:stretch>
                    </p:blipFill>
                    <p:spPr>
                      <a:xfrm>
                        <a:off x="827584" y="1556792"/>
                        <a:ext cx="317500" cy="304800"/>
                      </a:xfrm>
                      <a:prstGeom prst="rect">
                        <a:avLst/>
                      </a:prstGeom>
                      <a:solidFill>
                        <a:srgbClr val="FF0000"/>
                      </a:solidFill>
                    </p:spPr>
                  </p:pic>
                </p:oleObj>
              </mc:Fallback>
            </mc:AlternateContent>
          </a:graphicData>
        </a:graphic>
      </p:graphicFrame>
    </p:spTree>
    <p:extLst>
      <p:ext uri="{BB962C8B-B14F-4D97-AF65-F5344CB8AC3E}">
        <p14:creationId xmlns:p14="http://schemas.microsoft.com/office/powerpoint/2010/main" val="1023573092"/>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blinds(horizontal)">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blinds(horizontal)">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theme/theme1.xml><?xml version="1.0" encoding="utf-8"?>
<a:theme xmlns:a="http://schemas.openxmlformats.org/drawingml/2006/main" name="1_模板">
  <a:themeElements>
    <a:clrScheme name="">
      <a:dk1>
        <a:srgbClr val="000000"/>
      </a:dk1>
      <a:lt1>
        <a:srgbClr val="FFFFFF"/>
      </a:lt1>
      <a:dk2>
        <a:srgbClr val="000000"/>
      </a:dk2>
      <a:lt2>
        <a:srgbClr val="000000"/>
      </a:lt2>
      <a:accent1>
        <a:srgbClr val="00CC99"/>
      </a:accent1>
      <a:accent2>
        <a:srgbClr val="3333CC"/>
      </a:accent2>
      <a:accent3>
        <a:srgbClr val="FFFFFF"/>
      </a:accent3>
      <a:accent4>
        <a:srgbClr val="000000"/>
      </a:accent4>
      <a:accent5>
        <a:srgbClr val="AAE2CA"/>
      </a:accent5>
      <a:accent6>
        <a:srgbClr val="2D2DB9"/>
      </a:accent6>
      <a:hlink>
        <a:srgbClr val="000000"/>
      </a:hlink>
      <a:folHlink>
        <a:srgbClr val="B2B2B2"/>
      </a:folHlink>
    </a:clrScheme>
    <a:fontScheme name="1_模板">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34925" cap="flat" cmpd="sng" algn="ctr">
          <a:solidFill>
            <a:srgbClr val="FF0000"/>
          </a:solidFill>
          <a:prstDash val="solid"/>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0000" tIns="46800" rIns="90000" bIns="46800" numCol="1" anchor="t" anchorCtr="0" compatLnSpc="1">
        <a:prstTxWarp prst="textNoShape">
          <a:avLst/>
        </a:prstTxWarp>
        <a:spAutoFit/>
      </a:bodyPr>
      <a:lstStyle>
        <a:defPPr marL="0" marR="0" indent="0" algn="l" defTabSz="914400" rtl="0" eaLnBrk="1" fontAlgn="base" latinLnBrk="0" hangingPunct="1">
          <a:lnSpc>
            <a:spcPct val="100000"/>
          </a:lnSpc>
          <a:spcBef>
            <a:spcPct val="50000"/>
          </a:spcBef>
          <a:spcAft>
            <a:spcPct val="0"/>
          </a:spcAft>
          <a:buClrTx/>
          <a:buSzTx/>
          <a:buFontTx/>
          <a:buNone/>
          <a:tabLst/>
          <a:defRPr kumimoji="1" lang="zh-CN" altLang="en-US" sz="2800" b="1" i="0" u="none" strike="noStrike" cap="none" normalizeH="0" baseline="0" smtClean="0">
            <a:ln>
              <a:noFill/>
            </a:ln>
            <a:solidFill>
              <a:schemeClr val="tx1"/>
            </a:solidFill>
            <a:effectLst/>
            <a:latin typeface="Times New Roman" pitchFamily="18" charset="0"/>
            <a:ea typeface="宋体" pitchFamily="2" charset="-122"/>
          </a:defRPr>
        </a:defPPr>
      </a:lstStyle>
    </a:spDef>
    <a:lnDef>
      <a:spPr bwMode="auto">
        <a:xfrm>
          <a:off x="0" y="0"/>
          <a:ext cx="1" cy="1"/>
        </a:xfrm>
        <a:custGeom>
          <a:avLst/>
          <a:gdLst/>
          <a:ahLst/>
          <a:cxnLst/>
          <a:rect l="0" t="0" r="0" b="0"/>
          <a:pathLst/>
        </a:custGeom>
        <a:noFill/>
        <a:ln w="34925" cap="flat" cmpd="sng" algn="ctr">
          <a:solidFill>
            <a:srgbClr val="FF0000"/>
          </a:solidFill>
          <a:prstDash val="solid"/>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0000" tIns="46800" rIns="90000" bIns="46800" numCol="1" anchor="t" anchorCtr="0" compatLnSpc="1">
        <a:prstTxWarp prst="textNoShape">
          <a:avLst/>
        </a:prstTxWarp>
        <a:spAutoFit/>
      </a:bodyPr>
      <a:lstStyle>
        <a:defPPr marL="0" marR="0" indent="0" algn="l" defTabSz="914400" rtl="0" eaLnBrk="1" fontAlgn="base" latinLnBrk="0" hangingPunct="1">
          <a:lnSpc>
            <a:spcPct val="100000"/>
          </a:lnSpc>
          <a:spcBef>
            <a:spcPct val="50000"/>
          </a:spcBef>
          <a:spcAft>
            <a:spcPct val="0"/>
          </a:spcAft>
          <a:buClrTx/>
          <a:buSzTx/>
          <a:buFontTx/>
          <a:buNone/>
          <a:tabLst/>
          <a:defRPr kumimoji="1" lang="zh-CN" altLang="en-US" sz="2800" b="1" i="0" u="none" strike="noStrike" cap="none" normalizeH="0" baseline="0" smtClean="0">
            <a:ln>
              <a:noFill/>
            </a:ln>
            <a:solidFill>
              <a:schemeClr val="tx1"/>
            </a:solidFill>
            <a:effectLst/>
            <a:latin typeface="Times New Roman" pitchFamily="18" charset="0"/>
            <a:ea typeface="宋体" pitchFamily="2" charset="-122"/>
          </a:defRPr>
        </a:defPPr>
      </a:lstStyle>
    </a:lnDef>
  </a:objectDefaults>
  <a:extraClrSchemeLst>
    <a:extraClrScheme>
      <a:clrScheme name="1_模板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模板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模板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模板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模板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模板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模板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21545</TotalTime>
  <Words>5862</Words>
  <Application>Microsoft Office PowerPoint</Application>
  <PresentationFormat>全屏显示(4:3)</PresentationFormat>
  <Paragraphs>915</Paragraphs>
  <Slides>122</Slides>
  <Notes>21</Notes>
  <HiddenSlides>0</HiddenSlides>
  <MMClips>0</MMClips>
  <ScaleCrop>false</ScaleCrop>
  <HeadingPairs>
    <vt:vector size="8" baseType="variant">
      <vt:variant>
        <vt:lpstr>已用的字体</vt:lpstr>
      </vt:variant>
      <vt:variant>
        <vt:i4>19</vt:i4>
      </vt:variant>
      <vt:variant>
        <vt:lpstr>主题</vt:lpstr>
      </vt:variant>
      <vt:variant>
        <vt:i4>1</vt:i4>
      </vt:variant>
      <vt:variant>
        <vt:lpstr>嵌入 OLE 服务器</vt:lpstr>
      </vt:variant>
      <vt:variant>
        <vt:i4>4</vt:i4>
      </vt:variant>
      <vt:variant>
        <vt:lpstr>幻灯片标题</vt:lpstr>
      </vt:variant>
      <vt:variant>
        <vt:i4>122</vt:i4>
      </vt:variant>
    </vt:vector>
  </HeadingPairs>
  <TitlesOfParts>
    <vt:vector size="146" baseType="lpstr">
      <vt:lpstr>΄̥</vt:lpstr>
      <vt:lpstr>΄Ђκ</vt:lpstr>
      <vt:lpstr>黑体</vt:lpstr>
      <vt:lpstr>华文楷体</vt:lpstr>
      <vt:lpstr>华文新魏</vt:lpstr>
      <vt:lpstr>华文行楷</vt:lpstr>
      <vt:lpstr>楷体_GB2312</vt:lpstr>
      <vt:lpstr>隶书</vt:lpstr>
      <vt:lpstr>宋体</vt:lpstr>
      <vt:lpstr>微软雅黑</vt:lpstr>
      <vt:lpstr>Arial</vt:lpstr>
      <vt:lpstr>Arial</vt:lpstr>
      <vt:lpstr>Cambria Math</vt:lpstr>
      <vt:lpstr>Comic Sans MS</vt:lpstr>
      <vt:lpstr>Symbol</vt:lpstr>
      <vt:lpstr>Tahoma</vt:lpstr>
      <vt:lpstr>Times New Roman</vt:lpstr>
      <vt:lpstr>Verdana</vt:lpstr>
      <vt:lpstr>Wingdings</vt:lpstr>
      <vt:lpstr>1_模板</vt:lpstr>
      <vt:lpstr>公式</vt:lpstr>
      <vt:lpstr>Equation</vt:lpstr>
      <vt:lpstr>Document</vt:lpstr>
      <vt:lpstr>文档</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作业</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SWU</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Windows 用户</dc:creator>
  <cp:lastModifiedBy>huihui</cp:lastModifiedBy>
  <cp:revision>151</cp:revision>
  <dcterms:created xsi:type="dcterms:W3CDTF">2018-11-06T13:01:29Z</dcterms:created>
  <dcterms:modified xsi:type="dcterms:W3CDTF">2024-09-18T15:57:00Z</dcterms:modified>
</cp:coreProperties>
</file>